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514" r:id="rId4"/>
  </p:sldIdLst>
  <p:sldSz cx="9144000" cy="6858000" type="screen4x3"/>
  <p:notesSz cx="6858000" cy="9144000"/>
  <p:embeddedFontLst>
    <p:embeddedFont>
      <p:font typeface="HGP創英角ﾎﾟｯﾌﾟ体" panose="040B0A00000000000000" pitchFamily="50" charset="-128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0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セッションの演習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セッションの演習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1836312"/>
            <a:ext cx="8717280" cy="340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引き続き、課題４を行いましょう！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・サーブレット課題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４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コマ連続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4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のヒントを置いています！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サーブレット課題４ヒント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61</Words>
  <Application>Microsoft Office PowerPoint</Application>
  <PresentationFormat>画面に合わせる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HGP創英角ﾎﾟｯﾌﾟ体</vt:lpstr>
      <vt:lpstr>Calibri</vt:lpstr>
      <vt:lpstr>Helvetica Neue</vt:lpstr>
      <vt:lpstr>ホワイト</vt:lpstr>
      <vt:lpstr>Webアプリケーション開発演習A</vt:lpstr>
      <vt:lpstr>セッションの演習</vt:lpstr>
      <vt:lpstr>　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811</cp:revision>
  <dcterms:modified xsi:type="dcterms:W3CDTF">2018-06-01T00:11:44Z</dcterms:modified>
</cp:coreProperties>
</file>