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0" r:id="rId3"/>
    <p:sldId id="261" r:id="rId4"/>
    <p:sldId id="263" r:id="rId5"/>
    <p:sldId id="264" r:id="rId6"/>
  </p:sldIdLst>
  <p:sldSz cx="9144000" cy="6858000" type="screen4x3"/>
  <p:notesSz cx="6858000" cy="9144000"/>
  <p:embeddedFontLst>
    <p:embeddedFont>
      <p:font typeface="HGS創英角ﾎﾟｯﾌﾟ体" panose="040B0A00000000000000" pitchFamily="50" charset="-128"/>
      <p:regular r:id="rId8"/>
    </p:embeddedFont>
    <p:embeddedFont>
      <p:font typeface="Helvetica Neue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662" autoAdjust="0"/>
  </p:normalViewPr>
  <p:slideViewPr>
    <p:cSldViewPr snapToGrid="0">
      <p:cViewPr varScale="1">
        <p:scale>
          <a:sx n="54" d="100"/>
          <a:sy n="54" d="100"/>
        </p:scale>
        <p:origin x="18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4682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2978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シラバスの説明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4594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このうち、クラスとメソッドは前回行いましたね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2096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0407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2106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96385"/>
            <a:ext cx="9110777" cy="643980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0" y="804746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75"/>
              </a:buClr>
            </a:pPr>
            <a:r>
              <a:rPr lang="en-US" altLang="ja-JP" dirty="0">
                <a:solidFill>
                  <a:srgbClr val="000075"/>
                </a:solidFill>
              </a:rPr>
              <a:t>Web</a:t>
            </a:r>
            <a:r>
              <a:rPr lang="ja-JP" altLang="en-US" dirty="0">
                <a:solidFill>
                  <a:srgbClr val="000075"/>
                </a:solidFill>
              </a:rPr>
              <a:t>アプリケーション開発演習</a:t>
            </a:r>
            <a:r>
              <a:rPr lang="en-US" altLang="ja-JP" dirty="0">
                <a:solidFill>
                  <a:srgbClr val="000075"/>
                </a:solidFill>
              </a:rPr>
              <a:t>A</a:t>
            </a:r>
            <a:endParaRPr sz="4400" b="0" i="0" u="none" strike="noStrike" cap="none" dirty="0">
              <a:solidFill>
                <a:srgbClr val="0000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4626591" y="5756681"/>
            <a:ext cx="413667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情報システム専攻科</a:t>
            </a:r>
            <a:r>
              <a:rPr lang="en-US" altLang="ja-JP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年</a:t>
            </a:r>
            <a:endParaRPr sz="2720" b="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-33223" y="1486914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75"/>
              </a:buClr>
            </a:pPr>
            <a:r>
              <a:rPr lang="en-US" altLang="ja-JP" sz="3200" dirty="0" smtClean="0">
                <a:solidFill>
                  <a:srgbClr val="FF0000"/>
                </a:solidFill>
              </a:rPr>
              <a:t>Java</a:t>
            </a:r>
            <a:r>
              <a:rPr lang="ja-JP" altLang="en-US" sz="3200" dirty="0" smtClean="0">
                <a:solidFill>
                  <a:srgbClr val="FF0000"/>
                </a:solidFill>
              </a:rPr>
              <a:t>の復習その</a:t>
            </a:r>
            <a:r>
              <a:rPr lang="ja-JP" altLang="en-US" sz="3200" dirty="0" smtClean="0">
                <a:solidFill>
                  <a:srgbClr val="FF0000"/>
                </a:solidFill>
              </a:rPr>
              <a:t>２＆３</a:t>
            </a:r>
            <a:endParaRPr lang="ja-JP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6432" y="2922494"/>
            <a:ext cx="8229600" cy="2114066"/>
          </a:xfrm>
        </p:spPr>
        <p:txBody>
          <a:bodyPr/>
          <a:lstStyle/>
          <a:p>
            <a:r>
              <a:rPr kumimoji="1"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Java</a:t>
            </a:r>
            <a:r>
              <a:rPr kumimoji="1" lang="ja-JP" altLang="en-US" sz="6000" dirty="0" smtClean="0">
                <a:solidFill>
                  <a:schemeClr val="accent6">
                    <a:lumMod val="7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の復習</a:t>
            </a:r>
            <a: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r>
              <a:rPr kumimoji="1" lang="ja-JP" altLang="en-US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をしましょう！！</a:t>
            </a:r>
            <a:endParaRPr kumimoji="1"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37621" y="2043953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今日も・・・</a:t>
            </a:r>
            <a: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894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7621" y="1316359"/>
            <a:ext cx="8229600" cy="1679459"/>
          </a:xfrm>
        </p:spPr>
        <p:txBody>
          <a:bodyPr/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Web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の為に最低限ひつような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Java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の知識は・・・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616915" y="2995818"/>
            <a:ext cx="8229600" cy="345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・クラス</a:t>
            </a:r>
            <a:endParaRPr kumimoji="1" lang="en-US" altLang="ja-JP" dirty="0" smtClean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・メソッド</a:t>
            </a:r>
            <a:endParaRPr kumimoji="1" lang="en-US" altLang="ja-JP" dirty="0" smtClean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・継承</a:t>
            </a:r>
            <a:endParaRPr kumimoji="1" lang="en-US" altLang="ja-JP" dirty="0" smtClean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・オーバーライド</a:t>
            </a:r>
            <a:endParaRPr kumimoji="1" lang="en-US" altLang="ja-JP" dirty="0" smtClean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・例外</a:t>
            </a:r>
            <a:endParaRPr kumimoji="1" lang="en-US" altLang="ja-JP" dirty="0" smtClean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155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6915" y="1836312"/>
            <a:ext cx="8229600" cy="3632159"/>
          </a:xfrm>
        </p:spPr>
        <p:txBody>
          <a:bodyPr/>
          <a:lstStyle/>
          <a:p>
            <a:r>
              <a:rPr kumimoji="1" lang="ja-JP" altLang="en-US" dirty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今回</a:t>
            </a:r>
            <a:r>
              <a:rPr kumimoji="1" lang="ja-JP" altLang="en-US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は</a:t>
            </a:r>
            <a: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2</a:t>
            </a:r>
            <a:r>
              <a:rPr kumimoji="1" lang="ja-JP" altLang="en-US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コマ使って</a:t>
            </a:r>
            <a: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r>
              <a:rPr kumimoji="1" lang="ja-JP" altLang="en-US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kumimoji="1" lang="ja-JP" altLang="en-US" dirty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継承</a:t>
            </a:r>
            <a: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r>
              <a:rPr kumimoji="1" lang="ja-JP" altLang="en-US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kumimoji="1" lang="ja-JP" altLang="en-US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オーバーライド</a:t>
            </a:r>
            <a: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r>
              <a:rPr kumimoji="1" lang="ja-JP" altLang="en-US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・例外</a:t>
            </a:r>
            <a: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r>
              <a:rPr kumimoji="1" lang="ja-JP" altLang="en-US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について復習！</a:t>
            </a:r>
            <a:endParaRPr kumimoji="1"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161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157" y="2589347"/>
            <a:ext cx="9104843" cy="3632159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分からなくなったら</a:t>
            </a:r>
            <a:r>
              <a:rPr kumimoji="1" lang="en-US" altLang="ja-JP" dirty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r>
              <a:rPr kumimoji="1" lang="en-US" altLang="ja-JP" sz="2800" dirty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https://github.com/nishino-naoyuki/2018Web</a:t>
            </a:r>
            <a: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r>
              <a:rPr kumimoji="1" lang="ja-JP" altLang="en-US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にある、</a:t>
            </a:r>
            <a:r>
              <a:rPr kumimoji="1" lang="en-US" altLang="ja-JP" dirty="0" smtClean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Java</a:t>
            </a:r>
            <a:r>
              <a:rPr kumimoji="1" lang="ja-JP" altLang="en-US" dirty="0" smtClean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入門編まとめ</a:t>
            </a:r>
            <a:r>
              <a:rPr kumimoji="1" lang="en-US" altLang="ja-JP" dirty="0" smtClean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.pdf</a:t>
            </a:r>
            <a: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r>
              <a:rPr kumimoji="1" lang="ja-JP" altLang="en-US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を見てみよう！</a:t>
            </a:r>
            <a: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r>
              <a:rPr kumimoji="1" lang="en-US" altLang="ja-JP" dirty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AZ-Cafe</a:t>
            </a:r>
            <a:r>
              <a:rPr kumimoji="1" lang="ja-JP" altLang="en-US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の</a:t>
            </a:r>
            <a: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URL</a:t>
            </a:r>
            <a:r>
              <a:rPr kumimoji="1" lang="ja-JP" altLang="en-US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変わってます！</a:t>
            </a:r>
            <a:r>
              <a:rPr kumimoji="1" lang="en-US" altLang="ja-JP" dirty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r>
              <a:rPr kumimoji="1" lang="en-US" altLang="ja-JP" sz="2800" dirty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http://</a:t>
            </a:r>
            <a:r>
              <a:rPr kumimoji="1" lang="en-US" altLang="ja-JP" sz="28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azcafe.aso-abcc.com</a:t>
            </a:r>
            <a:r>
              <a:rPr kumimoji="1" lang="en-US" altLang="ja-JP" sz="2800" dirty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/AsoLearning/login</a:t>
            </a:r>
            <a: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5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62</Words>
  <Application>Microsoft Office PowerPoint</Application>
  <PresentationFormat>画面に合わせる (4:3)</PresentationFormat>
  <Paragraphs>15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Arial</vt:lpstr>
      <vt:lpstr>HGS創英角ﾎﾟｯﾌﾟ体</vt:lpstr>
      <vt:lpstr>Helvetica Neue</vt:lpstr>
      <vt:lpstr>Calibri</vt:lpstr>
      <vt:lpstr>ホワイト</vt:lpstr>
      <vt:lpstr>Webアプリケーション開発演習A</vt:lpstr>
      <vt:lpstr>Javaの復習 をしましょう！！</vt:lpstr>
      <vt:lpstr>Webの為に最低限ひつような Javaの知識は・・・</vt:lpstr>
      <vt:lpstr>今回は2コマ使って ・継承 ・オーバーライド ・例外 について復習！</vt:lpstr>
      <vt:lpstr>分からなくなったら https://github.com/nishino-naoyuki/2018Web にある、Java入門編まとめ.pdf を見てみよう！   AZ-CafeのURL変わってます！ http://azcafe.aso-abcc.com/AsoLearning/login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Webアプリケーション開発演習A</dc:title>
  <dc:creator>西野　直幸</dc:creator>
  <cp:lastModifiedBy>西野　直幸</cp:lastModifiedBy>
  <cp:revision>19</cp:revision>
  <dcterms:modified xsi:type="dcterms:W3CDTF">2018-04-16T03:18:22Z</dcterms:modified>
</cp:coreProperties>
</file>