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HGP創英角ﾎﾟｯﾌﾟ体" panose="040B0A00000000000000" pitchFamily="50" charset="-128"/>
      <p:regular r:id="rId26"/>
    </p:embeddedFont>
    <p:embeddedFont>
      <p:font typeface="HGS創英角ﾎﾟｯﾌﾟ体" panose="040B0A00000000000000" pitchFamily="50" charset="-128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62" autoAdjust="0"/>
  </p:normalViewPr>
  <p:slideViewPr>
    <p:cSldViewPr snapToGrid="0">
      <p:cViewPr varScale="1">
        <p:scale>
          <a:sx n="54" d="100"/>
          <a:sy n="54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ブラウザで開く！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このように拡張子によって、ただのテキストファイルがブラウザで開くようになります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では構文を見てみよう！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~</a:t>
            </a:r>
            <a:r>
              <a:rPr lang="ja-JP" altLang="en-US" dirty="0" smtClean="0"/>
              <a:t>３０分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03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40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タグの書式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赤で囲ったもの全て「タグ」です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教科書にあるように、タグは　開始タグと終了タグがあります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スラッシュが入っているものが　「終了タグ」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43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当てながらタグの名前を言わせる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182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タグにはそれぞれ役割があります！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792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HTML</a:t>
            </a:r>
            <a:r>
              <a:rPr lang="ja-JP" altLang="en-US" dirty="0" smtClean="0"/>
              <a:t>の構造は決まっています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P.31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まず、一番外側は　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タグ で囲う決まりです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次に、このページの情報を色々書くエリアとして</a:t>
            </a:r>
            <a:r>
              <a:rPr lang="en-US" altLang="ja-JP" dirty="0" smtClean="0"/>
              <a:t>head</a:t>
            </a:r>
            <a:r>
              <a:rPr lang="ja-JP" altLang="en-US" dirty="0" smtClean="0"/>
              <a:t>タグを書きます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そして、画面のエリアは</a:t>
            </a:r>
            <a:r>
              <a:rPr lang="en-US" altLang="ja-JP" dirty="0" smtClean="0"/>
              <a:t>body</a:t>
            </a:r>
            <a:r>
              <a:rPr lang="ja-JP" altLang="en-US" dirty="0" smtClean="0"/>
              <a:t>タグです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80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タグと画面の対応はこんな感じ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45</a:t>
            </a:r>
            <a:r>
              <a:rPr lang="ja-JP" altLang="en-US" dirty="0" smtClean="0"/>
              <a:t>分）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40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P.29</a:t>
            </a:r>
            <a:r>
              <a:rPr lang="ja-JP" altLang="en-US" dirty="0" smtClean="0"/>
              <a:t>で属性を説明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~50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err="1" smtClean="0"/>
              <a:t>ｄ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796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画像は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からダウンロードして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E:\Web</a:t>
            </a:r>
            <a:r>
              <a:rPr lang="ja-JP" altLang="en-US" dirty="0" smtClean="0"/>
              <a:t>フォルダ（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ファイルと同じ階層）においてください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68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~</a:t>
            </a:r>
            <a:r>
              <a:rPr lang="ja-JP" altLang="en-US" dirty="0" smtClean="0"/>
              <a:t>９０分</a:t>
            </a:r>
            <a:endParaRPr lang="en-US" altLang="ja-JP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368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8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P.23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97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P.24-25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ブラウザはただのテキスト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それをあのようにきれいな形で表示しているのはブラウザ！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16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ボタンを表示する同じ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でも、ブラウザによって微妙に表示が異なります。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では、どうやって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を作るのでしょうか？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69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画面の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を打ってみよう。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メモ帳で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USB</a:t>
            </a:r>
            <a:r>
              <a:rPr lang="ja-JP" altLang="en-US" dirty="0" smtClean="0"/>
              <a:t>に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フォルダを作って、そこに保存！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作ったら、まず </a:t>
            </a:r>
            <a:r>
              <a:rPr lang="en-US" altLang="ja-JP" dirty="0" smtClean="0"/>
              <a:t>test.txt</a:t>
            </a:r>
            <a:r>
              <a:rPr lang="ja-JP" altLang="en-US" dirty="0" smtClean="0"/>
              <a:t>として保存しましょう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56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当然ですが、この</a:t>
            </a:r>
            <a:r>
              <a:rPr lang="en-US" altLang="ja-JP" dirty="0" smtClean="0"/>
              <a:t>txt</a:t>
            </a:r>
            <a:r>
              <a:rPr lang="ja-JP" altLang="en-US" dirty="0" smtClean="0"/>
              <a:t>ファイルをダブルクリックすると先ほど打ったテキスト（文字）が表示されます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では次にファイル名を </a:t>
            </a:r>
            <a:r>
              <a:rPr lang="en-US" altLang="ja-JP" dirty="0" smtClean="0"/>
              <a:t>test.html</a:t>
            </a:r>
            <a:r>
              <a:rPr lang="ja-JP" altLang="en-US" dirty="0" smtClean="0"/>
              <a:t>（拡張子を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）に変えてみましょう！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48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dirty="0" smtClean="0">
                <a:solidFill>
                  <a:srgbClr val="FF0000"/>
                </a:solidFill>
              </a:rPr>
              <a:t>の基礎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914400" y="292039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ファイル名を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test.html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に変えてみよう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3" y="292039"/>
            <a:ext cx="1237333" cy="9249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58" y="2172801"/>
            <a:ext cx="2044418" cy="25162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836312"/>
            <a:ext cx="3702424" cy="3485887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2413591" y="2853133"/>
            <a:ext cx="3083859" cy="199016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ダブルクリック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88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とブラウザ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の基本文法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63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886053"/>
            <a:ext cx="8229600" cy="183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P.27</a:t>
            </a:r>
          </a:p>
          <a:p>
            <a:endParaRPr kumimoji="1" lang="en-US" altLang="ja-JP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は全て「タグ」で成り立っている！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35601"/>
          <a:stretch/>
        </p:blipFill>
        <p:spPr>
          <a:xfrm>
            <a:off x="1001601" y="2725270"/>
            <a:ext cx="7020869" cy="32810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1541930" y="3374989"/>
            <a:ext cx="1631576" cy="5156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64306" y="3926541"/>
            <a:ext cx="1631576" cy="5600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3222" y="4486611"/>
            <a:ext cx="1695035" cy="4439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02293" y="4486610"/>
            <a:ext cx="2068719" cy="4439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864305" y="4930588"/>
            <a:ext cx="1811223" cy="5600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84659" y="5490657"/>
            <a:ext cx="1811223" cy="5600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684658" y="2850781"/>
            <a:ext cx="3747953" cy="5156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625579"/>
            <a:ext cx="8229600" cy="183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タグは＜  ＞の中に「タグ名」を書く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35601"/>
          <a:stretch/>
        </p:blipFill>
        <p:spPr>
          <a:xfrm>
            <a:off x="1001601" y="2725270"/>
            <a:ext cx="7020869" cy="32810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1541930" y="3374989"/>
            <a:ext cx="1631576" cy="5156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64306" y="3926541"/>
            <a:ext cx="1631576" cy="5600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3222" y="4486611"/>
            <a:ext cx="1695035" cy="4439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02293" y="4486610"/>
            <a:ext cx="2068719" cy="4439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864305" y="4930588"/>
            <a:ext cx="1811223" cy="5600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84659" y="5490657"/>
            <a:ext cx="1811223" cy="5600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吹き出し 2"/>
          <p:cNvSpPr/>
          <p:nvPr/>
        </p:nvSpPr>
        <p:spPr>
          <a:xfrm>
            <a:off x="2970739" y="2464796"/>
            <a:ext cx="4320988" cy="735131"/>
          </a:xfrm>
          <a:prstGeom prst="wedgeRoundRectCallout">
            <a:avLst>
              <a:gd name="adj1" fmla="val -47500"/>
              <a:gd name="adj2" fmla="val 920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ｈｔｍｌタグの開始タグ</a:t>
            </a:r>
            <a:endParaRPr kumimoji="1" lang="ja-JP" altLang="en-US" sz="2800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3550024" y="3303697"/>
            <a:ext cx="3741703" cy="735131"/>
          </a:xfrm>
          <a:prstGeom prst="wedgeRoundRectCallout">
            <a:avLst>
              <a:gd name="adj1" fmla="val -54688"/>
              <a:gd name="adj2" fmla="val 774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head</a:t>
            </a:r>
            <a:r>
              <a:rPr kumimoji="1" lang="ja-JP" altLang="en-US" sz="2800" dirty="0" smtClean="0"/>
              <a:t>タグの開始タグ</a:t>
            </a:r>
            <a:endParaRPr kumimoji="1" lang="ja-JP" altLang="en-US" sz="2800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3888324" y="5118587"/>
            <a:ext cx="3741703" cy="735131"/>
          </a:xfrm>
          <a:prstGeom prst="wedgeRoundRectCallout">
            <a:avLst>
              <a:gd name="adj1" fmla="val -58043"/>
              <a:gd name="adj2" fmla="val -372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head</a:t>
            </a:r>
            <a:r>
              <a:rPr kumimoji="1" lang="ja-JP" altLang="en-US" sz="2800" dirty="0" smtClean="0"/>
              <a:t>タグの終了タグ</a:t>
            </a:r>
            <a:endParaRPr kumimoji="1" lang="ja-JP" altLang="en-US" sz="2800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3260381" y="5934635"/>
            <a:ext cx="3741703" cy="735131"/>
          </a:xfrm>
          <a:prstGeom prst="wedgeRoundRectCallout">
            <a:avLst>
              <a:gd name="adj1" fmla="val -56605"/>
              <a:gd name="adj2" fmla="val -518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body</a:t>
            </a:r>
            <a:r>
              <a:rPr kumimoji="1" lang="ja-JP" altLang="en-US" sz="2800" dirty="0" smtClean="0"/>
              <a:t>タグの開始タグ</a:t>
            </a:r>
            <a:endParaRPr kumimoji="1" lang="ja-JP" altLang="en-US" sz="2800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0" y="3985865"/>
            <a:ext cx="1774482" cy="1001490"/>
          </a:xfrm>
          <a:prstGeom prst="wedgeRoundRectCallout">
            <a:avLst>
              <a:gd name="adj1" fmla="val 72623"/>
              <a:gd name="adj2" fmla="val 237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title</a:t>
            </a:r>
            <a:r>
              <a:rPr kumimoji="1" lang="ja-JP" altLang="en-US" sz="2800" dirty="0" smtClean="0"/>
              <a:t>タグ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 smtClean="0"/>
              <a:t>開始タグ</a:t>
            </a:r>
            <a:endParaRPr kumimoji="1" lang="ja-JP" altLang="en-US" sz="2800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7384503" y="3170517"/>
            <a:ext cx="1774482" cy="1001490"/>
          </a:xfrm>
          <a:prstGeom prst="wedgeRoundRectCallout">
            <a:avLst>
              <a:gd name="adj1" fmla="val -38521"/>
              <a:gd name="adj2" fmla="val 917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title</a:t>
            </a:r>
            <a:r>
              <a:rPr kumimoji="1" lang="ja-JP" altLang="en-US" sz="2800" dirty="0" smtClean="0"/>
              <a:t>タグ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終了</a:t>
            </a:r>
            <a:r>
              <a:rPr kumimoji="1" lang="ja-JP" altLang="en-US" sz="2800" dirty="0" smtClean="0"/>
              <a:t>タグ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4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886053"/>
            <a:ext cx="8229600" cy="183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タグにはそれぞれ役割がある！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２８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54165"/>
              </p:ext>
            </p:extLst>
          </p:nvPr>
        </p:nvGraphicFramePr>
        <p:xfrm>
          <a:off x="437621" y="2526551"/>
          <a:ext cx="8229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857"/>
                <a:gridCol w="6458743"/>
              </a:tblGrid>
              <a:tr h="372409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タグ名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役割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2409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title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タイトル（タイトルバーに表示される）を表示する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2409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img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画像を表示する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2409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table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表を表示する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2409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p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段落を表示する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2409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br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改行をする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276257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の構造は決まっている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96" y="1183342"/>
            <a:ext cx="7174210" cy="5206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1433647" y="1854241"/>
            <a:ext cx="1686071" cy="5156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433646" y="5648300"/>
            <a:ext cx="1919154" cy="5156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1433646" y="1854241"/>
            <a:ext cx="6616660" cy="4309753"/>
          </a:xfrm>
          <a:prstGeom prst="roundRect">
            <a:avLst>
              <a:gd name="adj" fmla="val 6267"/>
            </a:avLst>
          </a:prstGeom>
          <a:solidFill>
            <a:schemeClr val="accent2">
              <a:alpha val="1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96457" y="2432333"/>
            <a:ext cx="1656343" cy="443978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14387" y="3493423"/>
            <a:ext cx="1871495" cy="443978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1661422" y="2403986"/>
            <a:ext cx="6388884" cy="1533415"/>
          </a:xfrm>
          <a:prstGeom prst="roundRect">
            <a:avLst>
              <a:gd name="adj" fmla="val 6267"/>
            </a:avLst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696457" y="4043168"/>
            <a:ext cx="1656343" cy="443978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661422" y="5117755"/>
            <a:ext cx="1924460" cy="443978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661422" y="4009117"/>
            <a:ext cx="6388884" cy="1533415"/>
          </a:xfrm>
          <a:prstGeom prst="roundRect">
            <a:avLst>
              <a:gd name="adj" fmla="val 6267"/>
            </a:avLst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7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204735"/>
            <a:ext cx="8229600" cy="183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画面上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では・・・・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616" y="1815200"/>
            <a:ext cx="4972008" cy="486768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050561" y="1729882"/>
            <a:ext cx="5390145" cy="4953005"/>
          </a:xfrm>
          <a:prstGeom prst="roundRect">
            <a:avLst>
              <a:gd name="adj" fmla="val 6267"/>
            </a:avLst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235616" y="1815201"/>
            <a:ext cx="4972008" cy="1358306"/>
          </a:xfrm>
          <a:prstGeom prst="roundRect">
            <a:avLst>
              <a:gd name="adj" fmla="val 6267"/>
            </a:avLst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14458" y="3569099"/>
            <a:ext cx="4613871" cy="3113788"/>
          </a:xfrm>
          <a:prstGeom prst="roundRect">
            <a:avLst>
              <a:gd name="adj" fmla="val 6267"/>
            </a:avLst>
          </a:prstGeom>
          <a:solidFill>
            <a:srgbClr val="FFFF00">
              <a:alpha val="2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6130691" y="882273"/>
            <a:ext cx="2909748" cy="735131"/>
          </a:xfrm>
          <a:prstGeom prst="wedgeRoundRectCallout">
            <a:avLst>
              <a:gd name="adj1" fmla="val -25934"/>
              <a:gd name="adj2" fmla="val 6765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ｈｔｍｌタグの部分</a:t>
            </a:r>
            <a:endParaRPr kumimoji="1" lang="ja-JP" altLang="en-US" sz="28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7309930" y="2294942"/>
            <a:ext cx="1751321" cy="878565"/>
          </a:xfrm>
          <a:prstGeom prst="wedgeRoundRectCallout">
            <a:avLst>
              <a:gd name="adj1" fmla="val -62790"/>
              <a:gd name="adj2" fmla="val 43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head</a:t>
            </a:r>
            <a:r>
              <a:rPr kumimoji="1" lang="ja-JP" altLang="en-US" sz="2800" dirty="0" smtClean="0"/>
              <a:t>タグ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部分</a:t>
            </a:r>
            <a:endParaRPr kumimoji="1" lang="ja-JP" altLang="en-US" sz="28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7277520" y="4097846"/>
            <a:ext cx="1751321" cy="878565"/>
          </a:xfrm>
          <a:prstGeom prst="wedgeRoundRectCallout">
            <a:avLst>
              <a:gd name="adj1" fmla="val -70980"/>
              <a:gd name="adj2" fmla="val -172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body</a:t>
            </a:r>
            <a:r>
              <a:rPr kumimoji="1" lang="ja-JP" altLang="en-US" sz="2800" dirty="0" smtClean="0"/>
              <a:t>タグ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部分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18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886053"/>
            <a:ext cx="8229600" cy="183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P.29</a:t>
            </a:r>
          </a:p>
          <a:p>
            <a:endParaRPr kumimoji="1" lang="en-US" altLang="ja-JP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タグには「属性」がある！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437621" y="3234806"/>
            <a:ext cx="8229600" cy="183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タグ名 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属性名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1=“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値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”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属性名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2=“</a:t>
            </a:r>
            <a:r>
              <a:rPr kumimoji="1" lang="ja-JP" altLang="en-US" sz="32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値</a:t>
            </a:r>
            <a:r>
              <a:rPr kumimoji="1" lang="en-US" altLang="ja-JP" sz="32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”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&gt;</a:t>
            </a: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スペースで区切って何個も書ける！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2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先ほどのファイルを修正しよう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0" y="286871"/>
            <a:ext cx="1237333" cy="92490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61" y="1211777"/>
            <a:ext cx="7666920" cy="4005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タイトル 2"/>
          <p:cNvSpPr txBox="1">
            <a:spLocks/>
          </p:cNvSpPr>
          <p:nvPr/>
        </p:nvSpPr>
        <p:spPr>
          <a:xfrm>
            <a:off x="161365" y="5078806"/>
            <a:ext cx="8943478" cy="161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画像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は↓からダウンロード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28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https://github.com/nishino-naoyuki/2018Web/blob/master/test.png</a:t>
            </a:r>
            <a:endParaRPr kumimoji="1" lang="ja-JP" altLang="en-US" sz="2800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1056287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【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】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↓の用に表示する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を作ろう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99547"/>
            <a:ext cx="1237333" cy="92490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376" y="1179975"/>
            <a:ext cx="5452089" cy="5331315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6568384" y="2384589"/>
            <a:ext cx="2396322" cy="878565"/>
          </a:xfrm>
          <a:prstGeom prst="wedgeRoundRectCallout">
            <a:avLst>
              <a:gd name="adj1" fmla="val -45264"/>
              <a:gd name="adj2" fmla="val 839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背景は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スカイ</a:t>
            </a:r>
            <a:r>
              <a:rPr kumimoji="1" lang="ja-JP" altLang="en-US" sz="2800" dirty="0"/>
              <a:t>ブル</a:t>
            </a:r>
            <a:r>
              <a:rPr kumimoji="1" lang="ja-JP" altLang="en-US" sz="2800" dirty="0" smtClean="0"/>
              <a:t>ー</a:t>
            </a:r>
            <a:endParaRPr kumimoji="1" lang="ja-JP" altLang="en-US" sz="28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339370" y="5561032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作成したら、メールで提出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68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276257" y="240896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今日のテーマ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85585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に触れてみよう！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60" y="3728585"/>
            <a:ext cx="3474497" cy="27255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8" y="5400922"/>
            <a:ext cx="524434" cy="5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とブラウザ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の基本文法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とブラウザ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の基本文法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0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1982319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P.23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4482352"/>
            <a:ext cx="8229600" cy="141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ブラウザには、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ページがどのような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で作成されているかを表示する機能があります</a:t>
            </a:r>
            <a:endParaRPr kumimoji="1" lang="ja-JP" altLang="en-US" sz="28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3816270"/>
            <a:ext cx="2032463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メモ 5"/>
          <p:cNvSpPr/>
          <p:nvPr/>
        </p:nvSpPr>
        <p:spPr>
          <a:xfrm>
            <a:off x="609599" y="1836312"/>
            <a:ext cx="1990165" cy="256390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HTML</a:t>
            </a:r>
          </a:p>
          <a:p>
            <a:pPr algn="ctr"/>
            <a:r>
              <a:rPr kumimoji="1" lang="ja-JP" altLang="en-US" sz="2800" dirty="0"/>
              <a:t>ファイル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197225" y="4858418"/>
            <a:ext cx="2725269" cy="1595264"/>
          </a:xfrm>
          <a:prstGeom prst="wedgeRoundRectCallout">
            <a:avLst>
              <a:gd name="adj1" fmla="val -11797"/>
              <a:gd name="adj2" fmla="val -847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どこに何を表示するかがテキストで書かれている</a:t>
            </a:r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2922494" y="968189"/>
            <a:ext cx="3394822" cy="38906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800" dirty="0" smtClean="0"/>
              <a:t>ブラウザ</a:t>
            </a:r>
            <a:endParaRPr kumimoji="1"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30" y="1970440"/>
            <a:ext cx="2952750" cy="1552575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3371011" y="4893824"/>
            <a:ext cx="2725269" cy="1595264"/>
          </a:xfrm>
          <a:prstGeom prst="wedgeRoundRectCallout">
            <a:avLst>
              <a:gd name="adj1" fmla="val -11797"/>
              <a:gd name="adj2" fmla="val -847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解釈して表示する</a:t>
            </a:r>
            <a:endParaRPr kumimoji="1" lang="ja-JP" altLang="en-US" sz="2400" dirty="0"/>
          </a:p>
        </p:txBody>
      </p:sp>
      <p:sp>
        <p:nvSpPr>
          <p:cNvPr id="12" name="メモ 11"/>
          <p:cNvSpPr/>
          <p:nvPr/>
        </p:nvSpPr>
        <p:spPr>
          <a:xfrm>
            <a:off x="6715997" y="1836312"/>
            <a:ext cx="1990165" cy="256390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Web</a:t>
            </a:r>
          </a:p>
          <a:p>
            <a:pPr algn="ctr"/>
            <a:r>
              <a:rPr kumimoji="1" lang="ja-JP" altLang="en-US" sz="2800" dirty="0"/>
              <a:t>ページ</a:t>
            </a:r>
          </a:p>
        </p:txBody>
      </p:sp>
      <p:sp>
        <p:nvSpPr>
          <p:cNvPr id="10" name="右矢印 9"/>
          <p:cNvSpPr/>
          <p:nvPr/>
        </p:nvSpPr>
        <p:spPr>
          <a:xfrm>
            <a:off x="2402541" y="3460376"/>
            <a:ext cx="4482353" cy="6848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348444" y="4876348"/>
            <a:ext cx="2725269" cy="1595264"/>
          </a:xfrm>
          <a:prstGeom prst="wedgeRoundRectCallout">
            <a:avLst>
              <a:gd name="adj1" fmla="val -11797"/>
              <a:gd name="adj2" fmla="val -847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きれいな画面が表示される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90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タイトル 2"/>
          <p:cNvSpPr>
            <a:spLocks noGrp="1"/>
          </p:cNvSpPr>
          <p:nvPr>
            <p:ph type="title"/>
          </p:nvPr>
        </p:nvSpPr>
        <p:spPr>
          <a:xfrm>
            <a:off x="437621" y="286871"/>
            <a:ext cx="8229600" cy="950258"/>
          </a:xfrm>
        </p:spPr>
        <p:txBody>
          <a:bodyPr/>
          <a:lstStyle/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ブラウザによって解釈が微妙に異なるので・・・・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154" y="1237129"/>
            <a:ext cx="3323824" cy="1545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154" y="2957137"/>
            <a:ext cx="3323824" cy="1551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154" y="4682975"/>
            <a:ext cx="3536394" cy="1768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1220276" y="1609724"/>
            <a:ext cx="1104308" cy="97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IE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437621" y="3221501"/>
            <a:ext cx="1886963" cy="97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crome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61361" y="5178206"/>
            <a:ext cx="2324583" cy="97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FireFox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9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とりあえず作ってみよう！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751" y="1237129"/>
            <a:ext cx="5363340" cy="3892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437621" y="5316546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作ったら、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test.txt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として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USB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フォルダを作って（</a:t>
            </a:r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E:\web</a:t>
            </a:r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）、そこに保存！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3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286871"/>
            <a:ext cx="8229600" cy="95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とりあえず作ってみよう！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54" y="2361686"/>
            <a:ext cx="2525931" cy="249793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631" y="2079924"/>
            <a:ext cx="3689289" cy="328097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3" name="右矢印 2"/>
          <p:cNvSpPr/>
          <p:nvPr/>
        </p:nvSpPr>
        <p:spPr>
          <a:xfrm>
            <a:off x="2545976" y="2435856"/>
            <a:ext cx="3083859" cy="199016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ダブルクリック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0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566</Words>
  <Application>Microsoft Office PowerPoint</Application>
  <PresentationFormat>画面に合わせる (4:3)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Helvetica Neue</vt:lpstr>
      <vt:lpstr>Arial</vt:lpstr>
      <vt:lpstr>HGP創英角ﾎﾟｯﾌﾟ体</vt:lpstr>
      <vt:lpstr>HGS創英角ﾎﾟｯﾌﾟ体</vt:lpstr>
      <vt:lpstr>Calibri</vt:lpstr>
      <vt:lpstr>ＭＳ Ｐゴシック</vt:lpstr>
      <vt:lpstr>ホワイト</vt:lpstr>
      <vt:lpstr>Webアプリケーション開発演習A</vt:lpstr>
      <vt:lpstr>HTMLに触れてみよう！</vt:lpstr>
      <vt:lpstr>HTMLとブラウザ  HTMLの基本文法</vt:lpstr>
      <vt:lpstr>HTMLとブラウザ  HTMLの基本文法</vt:lpstr>
      <vt:lpstr>教科書P.23</vt:lpstr>
      <vt:lpstr>PowerPoint プレゼンテーション</vt:lpstr>
      <vt:lpstr>ブラウザによって解釈が微妙に異なるので・・・・</vt:lpstr>
      <vt:lpstr>PowerPoint プレゼンテーション</vt:lpstr>
      <vt:lpstr>PowerPoint プレゼンテーション</vt:lpstr>
      <vt:lpstr>PowerPoint プレゼンテーション</vt:lpstr>
      <vt:lpstr>HTMLとブラウザ  HTMLの基本文法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94</cp:revision>
  <dcterms:modified xsi:type="dcterms:W3CDTF">2018-04-16T08:30:16Z</dcterms:modified>
</cp:coreProperties>
</file>