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8" r:id="rId3"/>
    <p:sldId id="260" r:id="rId4"/>
    <p:sldId id="261" r:id="rId5"/>
    <p:sldId id="262" r:id="rId6"/>
    <p:sldId id="263" r:id="rId7"/>
    <p:sldId id="279" r:id="rId8"/>
    <p:sldId id="280" r:id="rId9"/>
    <p:sldId id="281" r:id="rId10"/>
    <p:sldId id="282" r:id="rId11"/>
    <p:sldId id="284" r:id="rId12"/>
    <p:sldId id="283" r:id="rId13"/>
    <p:sldId id="289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GP創英角ﾎﾟｯﾌﾟ体" panose="040B0A00000000000000" pitchFamily="50" charset="-128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GS創英角ﾎﾟｯﾌﾟ体" panose="040B0A00000000000000" pitchFamily="50" charset="-12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8" autoAdjust="0"/>
  </p:normalViewPr>
  <p:slideViewPr>
    <p:cSldViewPr snapToGrid="0">
      <p:cViewPr varScale="1">
        <p:scale>
          <a:sx n="57" d="100"/>
          <a:sy n="57" d="100"/>
        </p:scale>
        <p:origin x="17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P.38</a:t>
            </a:r>
            <a:r>
              <a:rPr lang="ja-JP" altLang="en-US" dirty="0" smtClean="0"/>
              <a:t>の内容を実際に入力する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実行してみよう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（～</a:t>
            </a:r>
            <a:r>
              <a:rPr lang="en-US" altLang="ja-JP" dirty="0" smtClean="0"/>
              <a:t>30</a:t>
            </a:r>
            <a:r>
              <a:rPr lang="ja-JP" altLang="en-US" dirty="0" smtClean="0"/>
              <a:t>分）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97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P.39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外枠を</a:t>
            </a:r>
            <a:r>
              <a:rPr lang="en-US" altLang="ja-JP" dirty="0" smtClean="0"/>
              <a:t>table</a:t>
            </a:r>
            <a:r>
              <a:rPr lang="ja-JP" altLang="en-US" dirty="0" smtClean="0"/>
              <a:t>タグで囲みます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table</a:t>
            </a:r>
            <a:r>
              <a:rPr lang="ja-JP" altLang="en-US" dirty="0" smtClean="0"/>
              <a:t>タグの中に</a:t>
            </a:r>
            <a:r>
              <a:rPr lang="en-US" altLang="ja-JP" dirty="0" err="1" smtClean="0"/>
              <a:t>tr</a:t>
            </a:r>
            <a:r>
              <a:rPr lang="ja-JP" altLang="en-US" dirty="0" smtClean="0"/>
              <a:t>タグ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さらに</a:t>
            </a:r>
            <a:r>
              <a:rPr lang="en-US" altLang="ja-JP" dirty="0" err="1" smtClean="0"/>
              <a:t>tr</a:t>
            </a:r>
            <a:r>
              <a:rPr lang="ja-JP" altLang="en-US" dirty="0" smtClean="0"/>
              <a:t>タグの中に</a:t>
            </a:r>
            <a:r>
              <a:rPr lang="en-US" altLang="ja-JP" dirty="0" smtClean="0"/>
              <a:t>td</a:t>
            </a:r>
            <a:r>
              <a:rPr lang="ja-JP" altLang="en-US" dirty="0" smtClean="0"/>
              <a:t>タグ、</a:t>
            </a:r>
            <a:r>
              <a:rPr lang="en-US" altLang="ja-JP" dirty="0" err="1" smtClean="0"/>
              <a:t>th</a:t>
            </a:r>
            <a:r>
              <a:rPr lang="ja-JP" altLang="en-US" dirty="0" smtClean="0"/>
              <a:t>タグを作ります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94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76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TR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TD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TH</a:t>
            </a:r>
            <a:r>
              <a:rPr lang="ja-JP" altLang="en-US" dirty="0" smtClean="0"/>
              <a:t>名前が似てて覚えに</a:t>
            </a:r>
            <a:r>
              <a:rPr lang="ja-JP" altLang="en-US" dirty="0" err="1" smtClean="0"/>
              <a:t>くで</a:t>
            </a:r>
            <a:r>
              <a:rPr lang="ja-JP" altLang="en-US" dirty="0" smtClean="0"/>
              <a:t>すねぇ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</a:t>
            </a:r>
            <a:r>
              <a:rPr lang="ja-JP" altLang="en-US" dirty="0" smtClean="0"/>
              <a:t>はテーブルの</a:t>
            </a:r>
            <a:r>
              <a:rPr lang="en-US" altLang="ja-JP" dirty="0" smtClean="0"/>
              <a:t>T</a:t>
            </a:r>
            <a:r>
              <a:rPr lang="ja-JP" altLang="en-US" dirty="0" smtClean="0"/>
              <a:t>ですが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R</a:t>
            </a:r>
            <a:r>
              <a:rPr lang="ja-JP" altLang="en-US" dirty="0" smtClean="0"/>
              <a:t>はレコード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D</a:t>
            </a:r>
            <a:r>
              <a:rPr lang="ja-JP" altLang="en-US" dirty="0" smtClean="0"/>
              <a:t>はデータ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H</a:t>
            </a:r>
            <a:r>
              <a:rPr lang="ja-JP" altLang="en-US" smtClean="0"/>
              <a:t>はヘッダーと覚えましょう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29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P.38</a:t>
            </a:r>
            <a:r>
              <a:rPr lang="ja-JP" altLang="en-US" dirty="0" smtClean="0"/>
              <a:t>の内容を実際に入力する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実行してみよう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border</a:t>
            </a:r>
            <a:r>
              <a:rPr lang="ja-JP" altLang="en-US" dirty="0" smtClean="0"/>
              <a:t>を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にすると枠が消えるので、昔はレイアウトを整えるのに</a:t>
            </a:r>
            <a:r>
              <a:rPr lang="en-US" altLang="ja-JP" dirty="0" smtClean="0"/>
              <a:t>table</a:t>
            </a:r>
            <a:r>
              <a:rPr lang="ja-JP" altLang="en-US" dirty="0" smtClean="0"/>
              <a:t>タグを使うこともありました。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（今はあまりしない）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40</a:t>
            </a:r>
            <a:r>
              <a:rPr lang="ja-JP" altLang="en-US" dirty="0" smtClean="0"/>
              <a:t>分）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76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662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主に管理画面など、管理者が使うや、入力フォームでよく使われます。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632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~80</a:t>
            </a:r>
            <a:r>
              <a:rPr lang="ja-JP" altLang="en-US" dirty="0" smtClean="0"/>
              <a:t>分）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自己紹介ページを作ってみましょう！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早く終わった人</a:t>
            </a:r>
            <a:r>
              <a:rPr lang="ja-JP" altLang="en-US" smtClean="0"/>
              <a:t>は、項目を増やしたり、テーブルの色を変えたり、工夫してみよう！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0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48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8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これは、西野の昔いた会社</a:t>
            </a:r>
            <a:r>
              <a:rPr lang="en-US" altLang="ja-JP" dirty="0" smtClean="0"/>
              <a:t>DNP</a:t>
            </a:r>
            <a:r>
              <a:rPr lang="ja-JP" altLang="en-US" dirty="0" smtClean="0"/>
              <a:t>情報システムの企業情報のページです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この赤い枠の部分が</a:t>
            </a:r>
            <a:r>
              <a:rPr lang="en-US" altLang="ja-JP" dirty="0" smtClean="0"/>
              <a:t>table</a:t>
            </a:r>
            <a:r>
              <a:rPr lang="ja-JP" altLang="en-US" dirty="0" smtClean="0"/>
              <a:t>タグで書かれた部分です。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ソースコードを見てみましょう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97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722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45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主に管理画面など、管理者が使うや、入力フォームでよく使われます。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07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HTML</a:t>
            </a:r>
            <a:r>
              <a:rPr lang="ja-JP" altLang="en-US" sz="3200" dirty="0" smtClean="0">
                <a:solidFill>
                  <a:srgbClr val="FF0000"/>
                </a:solidFill>
              </a:rPr>
              <a:t>の基礎２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286871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タグを使ってみよう！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437621" y="4950786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作ったら、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memberList.html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として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USB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フォルダを作って（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E:\web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）、そこに保存！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346181" y="2326579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P.38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3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タグの構造について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74840"/>
            <a:ext cx="8229600" cy="5394005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999067" y="1074840"/>
            <a:ext cx="7687733" cy="5394005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490136" y="1396263"/>
            <a:ext cx="7078131" cy="1126805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490136" y="2545131"/>
            <a:ext cx="7078131" cy="1214069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90135" y="3781263"/>
            <a:ext cx="7078131" cy="1214069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490134" y="4995331"/>
            <a:ext cx="7078131" cy="1074841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150537" y="1615071"/>
            <a:ext cx="6265330" cy="366129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150537" y="1981715"/>
            <a:ext cx="6265330" cy="279709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150537" y="2768523"/>
            <a:ext cx="6265330" cy="395963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50537" y="3168904"/>
            <a:ext cx="6265330" cy="25060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50537" y="3977655"/>
            <a:ext cx="6265330" cy="366129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150537" y="4347063"/>
            <a:ext cx="6265330" cy="279709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150537" y="5215989"/>
            <a:ext cx="6265330" cy="339163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150537" y="5561310"/>
            <a:ext cx="6265330" cy="25060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画面では・・・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87" y="1815965"/>
            <a:ext cx="5687646" cy="418077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167467" y="2032000"/>
            <a:ext cx="5198533" cy="88053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67467" y="2912533"/>
            <a:ext cx="5198533" cy="88053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167466" y="3768059"/>
            <a:ext cx="5198533" cy="88053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167466" y="4631659"/>
            <a:ext cx="5198533" cy="88053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346181" y="2169356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346180" y="3016013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346179" y="3913418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262491" y="4764040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334844" y="2133994"/>
            <a:ext cx="3354755" cy="658188"/>
          </a:xfrm>
          <a:prstGeom prst="rect">
            <a:avLst/>
          </a:prstGeom>
          <a:solidFill>
            <a:schemeClr val="accent5">
              <a:lumMod val="60000"/>
              <a:lumOff val="40000"/>
              <a:alpha val="2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789246" y="2133994"/>
            <a:ext cx="1339688" cy="658188"/>
          </a:xfrm>
          <a:prstGeom prst="rect">
            <a:avLst/>
          </a:prstGeom>
          <a:solidFill>
            <a:schemeClr val="accent5">
              <a:lumMod val="60000"/>
              <a:lumOff val="40000"/>
              <a:alpha val="2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34844" y="3032884"/>
            <a:ext cx="3354755" cy="658188"/>
          </a:xfrm>
          <a:prstGeom prst="rect">
            <a:avLst/>
          </a:prstGeom>
          <a:solidFill>
            <a:schemeClr val="accent5">
              <a:lumMod val="60000"/>
              <a:lumOff val="40000"/>
              <a:alpha val="2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789246" y="3032884"/>
            <a:ext cx="1339688" cy="658188"/>
          </a:xfrm>
          <a:prstGeom prst="rect">
            <a:avLst/>
          </a:prstGeom>
          <a:solidFill>
            <a:schemeClr val="accent5">
              <a:lumMod val="60000"/>
              <a:lumOff val="40000"/>
              <a:alpha val="2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34844" y="3877012"/>
            <a:ext cx="3354755" cy="658188"/>
          </a:xfrm>
          <a:prstGeom prst="rect">
            <a:avLst/>
          </a:prstGeom>
          <a:solidFill>
            <a:schemeClr val="accent5">
              <a:lumMod val="60000"/>
              <a:lumOff val="40000"/>
              <a:alpha val="2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789246" y="3877012"/>
            <a:ext cx="1339688" cy="658188"/>
          </a:xfrm>
          <a:prstGeom prst="rect">
            <a:avLst/>
          </a:prstGeom>
          <a:solidFill>
            <a:schemeClr val="accent5">
              <a:lumMod val="60000"/>
              <a:lumOff val="40000"/>
              <a:alpha val="2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406485" y="4740612"/>
            <a:ext cx="3354755" cy="658188"/>
          </a:xfrm>
          <a:prstGeom prst="rect">
            <a:avLst/>
          </a:prstGeom>
          <a:solidFill>
            <a:schemeClr val="accent5">
              <a:lumMod val="60000"/>
              <a:lumOff val="40000"/>
              <a:alpha val="2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860887" y="4740612"/>
            <a:ext cx="1339688" cy="658188"/>
          </a:xfrm>
          <a:prstGeom prst="rect">
            <a:avLst/>
          </a:prstGeom>
          <a:solidFill>
            <a:schemeClr val="accent5">
              <a:lumMod val="60000"/>
              <a:lumOff val="40000"/>
              <a:alpha val="2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2"/>
          <p:cNvSpPr txBox="1">
            <a:spLocks/>
          </p:cNvSpPr>
          <p:nvPr/>
        </p:nvSpPr>
        <p:spPr>
          <a:xfrm>
            <a:off x="2230365" y="1911648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TH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タイトル 2"/>
          <p:cNvSpPr txBox="1">
            <a:spLocks/>
          </p:cNvSpPr>
          <p:nvPr/>
        </p:nvSpPr>
        <p:spPr>
          <a:xfrm>
            <a:off x="5594538" y="1841175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TH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タイトル 2"/>
          <p:cNvSpPr txBox="1">
            <a:spLocks/>
          </p:cNvSpPr>
          <p:nvPr/>
        </p:nvSpPr>
        <p:spPr>
          <a:xfrm>
            <a:off x="2285021" y="2912337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タイトル 2"/>
          <p:cNvSpPr txBox="1">
            <a:spLocks/>
          </p:cNvSpPr>
          <p:nvPr/>
        </p:nvSpPr>
        <p:spPr>
          <a:xfrm>
            <a:off x="5620088" y="2925237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5" name="タイトル 2"/>
          <p:cNvSpPr txBox="1">
            <a:spLocks/>
          </p:cNvSpPr>
          <p:nvPr/>
        </p:nvSpPr>
        <p:spPr>
          <a:xfrm>
            <a:off x="2259471" y="3808180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6" name="タイトル 2"/>
          <p:cNvSpPr txBox="1">
            <a:spLocks/>
          </p:cNvSpPr>
          <p:nvPr/>
        </p:nvSpPr>
        <p:spPr>
          <a:xfrm>
            <a:off x="5594538" y="3821080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タイトル 2"/>
          <p:cNvSpPr txBox="1">
            <a:spLocks/>
          </p:cNvSpPr>
          <p:nvPr/>
        </p:nvSpPr>
        <p:spPr>
          <a:xfrm>
            <a:off x="2285021" y="4641887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8" name="タイトル 2"/>
          <p:cNvSpPr txBox="1">
            <a:spLocks/>
          </p:cNvSpPr>
          <p:nvPr/>
        </p:nvSpPr>
        <p:spPr>
          <a:xfrm>
            <a:off x="5620088" y="4654787"/>
            <a:ext cx="1821285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2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977354"/>
            <a:ext cx="8229600" cy="858958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覚え方</a:t>
            </a:r>
            <a:endParaRPr kumimoji="1" lang="ja-JP" altLang="en-US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2358779"/>
            <a:ext cx="8537046" cy="323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レコード（行）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のこと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データ（セル）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のこと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HEADER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（見出し）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のこと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03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286871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タグを使ってみよう！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210714" y="1361183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タグの属性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10714" y="2015066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&lt;table border=“1”&gt;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08400" y="2226255"/>
            <a:ext cx="2269067" cy="527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吹き出し 2"/>
          <p:cNvSpPr/>
          <p:nvPr/>
        </p:nvSpPr>
        <p:spPr>
          <a:xfrm>
            <a:off x="210714" y="2827647"/>
            <a:ext cx="3982718" cy="982134"/>
          </a:xfrm>
          <a:prstGeom prst="wedgeRoundRectCallout">
            <a:avLst>
              <a:gd name="adj1" fmla="val 39682"/>
              <a:gd name="adj2" fmla="val -6681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これは表枠の線を太さ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０にすると枠が消え</a:t>
            </a:r>
            <a:r>
              <a:rPr kumimoji="1" lang="ja-JP" altLang="en-US" sz="2400" dirty="0"/>
              <a:t>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695" y="3954996"/>
            <a:ext cx="4153231" cy="279216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角丸四角形吹き出し 10"/>
          <p:cNvSpPr/>
          <p:nvPr/>
        </p:nvSpPr>
        <p:spPr>
          <a:xfrm>
            <a:off x="4684503" y="2810046"/>
            <a:ext cx="3982718" cy="982134"/>
          </a:xfrm>
          <a:prstGeom prst="wedgeRoundRectCallout">
            <a:avLst>
              <a:gd name="adj1" fmla="val -41526"/>
              <a:gd name="adj2" fmla="val 849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border=“0”</a:t>
            </a:r>
            <a:r>
              <a:rPr kumimoji="1" lang="ja-JP" altLang="en-US" sz="2400" dirty="0" smtClean="0"/>
              <a:t>の時の表示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634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タグとは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1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298262"/>
            <a:ext cx="8229600" cy="1816538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実際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タグを使って</a:t>
            </a:r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自己紹介ページを</a:t>
            </a:r>
            <a:r>
              <a:rPr kumimoji="1"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ってみよう！</a:t>
            </a:r>
            <a:endParaRPr kumimoji="1" lang="ja-JP" altLang="en-US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0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249" y="710651"/>
            <a:ext cx="3394344" cy="331734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タイトル 2"/>
          <p:cNvSpPr>
            <a:spLocks noGrp="1"/>
          </p:cNvSpPr>
          <p:nvPr>
            <p:ph type="title"/>
          </p:nvPr>
        </p:nvSpPr>
        <p:spPr>
          <a:xfrm>
            <a:off x="0" y="4027997"/>
            <a:ext cx="9144000" cy="2592936"/>
          </a:xfrm>
        </p:spPr>
        <p:txBody>
          <a:bodyPr/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  <a:b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自己紹介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ページを作ろう</a:t>
            </a:r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 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を参考に自己紹介ページを作ろう！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完成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したら、画像と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ファイルを一つのフォルダに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入れて圧縮して、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kadai2.zip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としてメールで提出</a:t>
            </a:r>
            <a:endParaRPr kumimoji="1" lang="ja-JP" altLang="en-US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7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276257" y="240896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前回の復習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06808" y="2406290"/>
            <a:ext cx="8491226" cy="3564203"/>
          </a:xfrm>
        </p:spPr>
        <p:txBody>
          <a:bodyPr/>
          <a:lstStyle/>
          <a:p>
            <a:pPr algn="l"/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はタグ＜＞で構成されている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タグには属性がある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2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276257" y="240896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今日のテーマ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85585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&lt;table&gt;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タグを使いこなそう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タグとは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437621" y="2537894"/>
            <a:ext cx="8229600" cy="224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タグとは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table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タグの演習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0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17081" y="226892"/>
            <a:ext cx="8229600" cy="828185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例えばこんなページ・・・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017" y="1055077"/>
            <a:ext cx="6167727" cy="55706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202267" y="2252133"/>
            <a:ext cx="6485466" cy="4373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11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17081" y="226892"/>
            <a:ext cx="8229600" cy="828185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ソースはこんな感じ・・・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81" y="3752732"/>
            <a:ext cx="2324458" cy="2099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17777" y="4246925"/>
            <a:ext cx="2430417" cy="1647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2548890" y="1245870"/>
            <a:ext cx="6309360" cy="5474970"/>
          </a:xfrm>
          <a:prstGeom prst="wedgeRectCallout">
            <a:avLst>
              <a:gd name="adj1" fmla="val -64311"/>
              <a:gd name="adj2" fmla="val 22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970" y="1279932"/>
            <a:ext cx="5881295" cy="53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798642"/>
            <a:ext cx="8229600" cy="1636198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テーブルタグは、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表形式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にしたほうが見やすいときに使います</a:t>
            </a:r>
            <a:endParaRPr kumimoji="1" lang="ja-JP" altLang="en-US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1587062"/>
            <a:ext cx="8229600" cy="858958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例えば、こんな時に使います</a:t>
            </a:r>
            <a:endParaRPr kumimoji="1" lang="ja-JP" altLang="en-US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2844362"/>
            <a:ext cx="8229600" cy="323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・ユーザー登録のフォーム画面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・検索結果の一覧画面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5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468</Words>
  <Application>Microsoft Office PowerPoint</Application>
  <PresentationFormat>画面に合わせる (4:3)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Helvetica Neue</vt:lpstr>
      <vt:lpstr>Arial</vt:lpstr>
      <vt:lpstr>HGP創英角ﾎﾟｯﾌﾟ体</vt:lpstr>
      <vt:lpstr>Calibri</vt:lpstr>
      <vt:lpstr>ＭＳ Ｐゴシック</vt:lpstr>
      <vt:lpstr>HGS創英角ﾎﾟｯﾌﾟ体</vt:lpstr>
      <vt:lpstr>ホワイト</vt:lpstr>
      <vt:lpstr>Webアプリケーション開発演習A</vt:lpstr>
      <vt:lpstr>HTMLはタグ＜＞で構成されている タグには属性がある </vt:lpstr>
      <vt:lpstr>&lt;table&gt;タグを使いこなそう</vt:lpstr>
      <vt:lpstr>tableタグとは  tableタグの演習</vt:lpstr>
      <vt:lpstr>PowerPoint プレゼンテーション</vt:lpstr>
      <vt:lpstr>例えばこんなページ・・・</vt:lpstr>
      <vt:lpstr>ソースはこんな感じ・・・</vt:lpstr>
      <vt:lpstr>テーブルタグは、表形式にしたほうが見やすいときに使います</vt:lpstr>
      <vt:lpstr>例えば、こんな時に使います</vt:lpstr>
      <vt:lpstr>PowerPoint プレゼンテーション</vt:lpstr>
      <vt:lpstr>タグの構造について</vt:lpstr>
      <vt:lpstr>画面では・・・</vt:lpstr>
      <vt:lpstr>覚え方</vt:lpstr>
      <vt:lpstr>PowerPoint プレゼンテーション</vt:lpstr>
      <vt:lpstr>tableタグとは  tableタグの演習</vt:lpstr>
      <vt:lpstr>実際にtableタグを使って 自己紹介ページを作ってみよう！</vt:lpstr>
      <vt:lpstr>https://github.com/nishino-naoyuki/2018Web/ 自己紹介ページを作ろう.pdf  を参考に自己紹介ページを作ろう！  完成したら、画像とHTMLファイルを一つのフォルダに 入れて圧縮して、kadai2.zipとしてメールで提出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140</cp:revision>
  <dcterms:modified xsi:type="dcterms:W3CDTF">2018-04-20T09:20:21Z</dcterms:modified>
</cp:coreProperties>
</file>