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418" r:id="rId3"/>
    <p:sldId id="260" r:id="rId4"/>
    <p:sldId id="261" r:id="rId5"/>
    <p:sldId id="417" r:id="rId6"/>
  </p:sldIdLst>
  <p:sldSz cx="9144000" cy="6858000" type="screen4x3"/>
  <p:notesSz cx="6858000" cy="9144000"/>
  <p:embeddedFontLst>
    <p:embeddedFont>
      <p:font typeface="HGS創英角ﾎﾟｯﾌﾟ体" panose="040B0A00000000000000" pitchFamily="50" charset="-128"/>
      <p:regular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HGP創英角ﾎﾟｯﾌﾟ体" panose="040B0A00000000000000" pitchFamily="50" charset="-128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10" autoAdjust="0"/>
  </p:normalViewPr>
  <p:slideViewPr>
    <p:cSldViewPr snapToGrid="0">
      <p:cViewPr varScale="1">
        <p:scale>
          <a:sx n="67" d="100"/>
          <a:sy n="67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18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93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ここまでの演習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07" y="397071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02949" y="2157413"/>
            <a:ext cx="8805658" cy="42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method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属性は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 or POST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を指定する。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の場合は、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にパラメータがつくが、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は付かない。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・テキスト以外のコントロールの使い方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○コンボボックス 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&lt;select&gt;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タグと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&lt;option&gt;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○チェックボックス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&lt;input type=“checkbox”&gt;</a:t>
            </a: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○ラジオボタン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&lt;input type=“</a:t>
            </a:r>
            <a:r>
              <a:rPr kumimoji="1" lang="en-US" altLang="ja-JP" sz="320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radio”&gt;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>
            <a:spLocks noGrp="1"/>
          </p:cNvSpPr>
          <p:nvPr>
            <p:ph type="title"/>
          </p:nvPr>
        </p:nvSpPr>
        <p:spPr>
          <a:xfrm>
            <a:off x="3940066" y="186864"/>
            <a:ext cx="4160947" cy="1000578"/>
          </a:xfrm>
        </p:spPr>
        <p:txBody>
          <a:bodyPr/>
          <a:lstStyle/>
          <a:p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ＧＥＴとＰＯＳＴを知る</a:t>
            </a:r>
            <a:r>
              <a:rPr kumimoji="1" lang="en-US" altLang="ja-JP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＆</a:t>
            </a:r>
            <a:r>
              <a:rPr kumimoji="1" lang="en-US" altLang="ja-JP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色々なコントロールを使ってみよう！</a:t>
            </a:r>
            <a:endParaRPr kumimoji="1" lang="ja-JP" altLang="en-US" sz="1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9" y="314949"/>
            <a:ext cx="1431411" cy="5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ここまでの内容を定着させる！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コレまでの内容を定着させる為に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をやろう！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3.pdf</a:t>
            </a: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終わったらメールで送信！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82</Words>
  <Application>Microsoft Office PowerPoint</Application>
  <PresentationFormat>画面に合わせる (4:3)</PresentationFormat>
  <Paragraphs>25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HGS創英角ﾎﾟｯﾌﾟ体</vt:lpstr>
      <vt:lpstr>Helvetica Neue</vt:lpstr>
      <vt:lpstr>Arial</vt:lpstr>
      <vt:lpstr>HGP創英角ﾎﾟｯﾌﾟ体</vt:lpstr>
      <vt:lpstr>Calibri</vt:lpstr>
      <vt:lpstr>ホワイト</vt:lpstr>
      <vt:lpstr>Webアプリケーション開発演習A</vt:lpstr>
      <vt:lpstr>ＧＥＴとＰＯＳＴを知る ＆ 色々なコントロールを使ってみよう！</vt:lpstr>
      <vt:lpstr>ここまでの内容を定着させる！</vt:lpstr>
      <vt:lpstr>演習</vt:lpstr>
      <vt:lpstr>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514</cp:revision>
  <dcterms:modified xsi:type="dcterms:W3CDTF">2018-05-14T11:59:59Z</dcterms:modified>
</cp:coreProperties>
</file>