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495" r:id="rId3"/>
    <p:sldId id="260" r:id="rId4"/>
    <p:sldId id="476" r:id="rId5"/>
  </p:sldIdLst>
  <p:sldSz cx="9144000" cy="6858000" type="screen4x3"/>
  <p:notesSz cx="6858000" cy="9144000"/>
  <p:embeddedFontLst>
    <p:embeddedFont>
      <p:font typeface="HGP創英角ﾎﾟｯﾌﾟ体" panose="040B0A00000000000000" pitchFamily="50" charset="-128"/>
      <p:regular r:id="rId7"/>
    </p:embeddedFon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05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71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ココまでの復習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5" y="485872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322957" y="1690037"/>
            <a:ext cx="8890781" cy="547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→サーブレットへの転送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・サーブレットでのデータ受け取り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・サーブレットでのデータセット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での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サーブレットからのデータ受け取り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>
            <a:spLocks noGrp="1"/>
          </p:cNvSpPr>
          <p:nvPr>
            <p:ph type="title"/>
          </p:nvPr>
        </p:nvSpPr>
        <p:spPr>
          <a:xfrm>
            <a:off x="2695396" y="252168"/>
            <a:ext cx="5954353" cy="908094"/>
          </a:xfrm>
        </p:spPr>
        <p:txBody>
          <a:bodyPr/>
          <a:lstStyle/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サーブレット⇔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間での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データのやり取りをマスターしよう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77" y="3308048"/>
            <a:ext cx="6870323" cy="776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007" y="4659708"/>
            <a:ext cx="6340435" cy="886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7"/>
          <a:srcRect b="13617"/>
          <a:stretch/>
        </p:blipFill>
        <p:spPr>
          <a:xfrm>
            <a:off x="530007" y="6126824"/>
            <a:ext cx="6861393" cy="705623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" y="444830"/>
            <a:ext cx="1320489" cy="4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ここまでの内容を定着させよう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課題に取り組もう！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・サーブレット課題２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ちなみに「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課題１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」の解答を置いています。解凍時に聞かれるパスワードは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</a:t>
            </a:r>
            <a:r>
              <a:rPr kumimoji="1" lang="en-US" altLang="ja-JP" sz="28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d8AGUnz6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」です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81</Words>
  <Application>Microsoft Office PowerPoint</Application>
  <PresentationFormat>画面に合わせる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HGP創英角ﾎﾟｯﾌﾟ体</vt:lpstr>
      <vt:lpstr>Helvetica Neue</vt:lpstr>
      <vt:lpstr>Calibri</vt:lpstr>
      <vt:lpstr>ホワイト</vt:lpstr>
      <vt:lpstr>Webアプリケーション開発演習A</vt:lpstr>
      <vt:lpstr>サーブレット⇔JSP間での データのやり取りをマスターしよう</vt:lpstr>
      <vt:lpstr>ここまでの内容を定着させよう</vt:lpstr>
      <vt:lpstr>　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710</cp:revision>
  <dcterms:modified xsi:type="dcterms:W3CDTF">2018-05-24T07:03:46Z</dcterms:modified>
</cp:coreProperties>
</file>