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521" r:id="rId3"/>
    <p:sldId id="260" r:id="rId4"/>
    <p:sldId id="514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HGP創英角ﾎﾟｯﾌﾟ体" panose="040B0A00000000000000" pitchFamily="50" charset="-128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48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0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セッションの演習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14062" y="2183233"/>
            <a:ext cx="8890781" cy="44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・様々な画面で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共通で使いたい値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リクエストスコープでは実現不可能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→セッションスコープでなら実現可能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・セッションを使用するのは３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</a:t>
            </a: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１．セッションの取得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２．セッションへのセット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３．セッションからの取得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セッションスコープを理解する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t="47226" b="18998"/>
          <a:stretch/>
        </p:blipFill>
        <p:spPr>
          <a:xfrm>
            <a:off x="3794760" y="5013960"/>
            <a:ext cx="5138312" cy="27175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6"/>
          <a:srcRect t="44722" b="15355"/>
          <a:stretch/>
        </p:blipFill>
        <p:spPr>
          <a:xfrm>
            <a:off x="4214713" y="5516881"/>
            <a:ext cx="4718359" cy="2857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7"/>
          <a:srcRect l="32983" t="24331" b="28458"/>
          <a:stretch/>
        </p:blipFill>
        <p:spPr>
          <a:xfrm>
            <a:off x="4458055" y="5993839"/>
            <a:ext cx="4685945" cy="3751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" y="444830"/>
            <a:ext cx="1320489" cy="4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228600" y="1193733"/>
            <a:ext cx="8717280" cy="432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コマ連続）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51</Words>
  <Application>Microsoft Office PowerPoint</Application>
  <PresentationFormat>画面に合わせる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 Neue</vt:lpstr>
      <vt:lpstr>HGP創英角ﾎﾟｯﾌﾟ体</vt:lpstr>
      <vt:lpstr>ホワイト</vt:lpstr>
      <vt:lpstr>Webアプリケーション開発演習A</vt:lpstr>
      <vt:lpstr>PowerPoint プレゼンテーション</vt:lpstr>
      <vt:lpstr>セッションの演習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810</cp:revision>
  <dcterms:modified xsi:type="dcterms:W3CDTF">2018-06-01T00:08:24Z</dcterms:modified>
</cp:coreProperties>
</file>