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520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  <p:embeddedFont>
      <p:font typeface="HGP創英角ﾎﾟｯﾌﾟ体" panose="040B0A00000000000000" pitchFamily="50" charset="-128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8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93781" y="2064345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引き続き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について演習をやりましょう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・サーブレット課題５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33</Words>
  <Application>Microsoft Office PowerPoint</Application>
  <PresentationFormat>画面に合わせる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Helvetica Neue</vt:lpstr>
      <vt:lpstr>Arial</vt:lpstr>
      <vt:lpstr>HGP創英角ﾎﾟｯﾌﾟ体</vt:lpstr>
      <vt:lpstr>ホワイト</vt:lpstr>
      <vt:lpstr>Webアプリケーション開発演習A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829</cp:revision>
  <dcterms:modified xsi:type="dcterms:W3CDTF">2018-06-05T10:08:10Z</dcterms:modified>
</cp:coreProperties>
</file>