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520" r:id="rId3"/>
  </p:sldIdLst>
  <p:sldSz cx="9144000" cy="6858000" type="screen4x3"/>
  <p:notesSz cx="6858000" cy="9144000"/>
  <p:embeddedFontLst>
    <p:embeddedFont>
      <p:font typeface="HGP創英角ﾎﾟｯﾌﾟ体" panose="040B0A00000000000000" pitchFamily="50" charset="-128"/>
      <p:regular r:id="rId5"/>
    </p:embeddedFont>
    <p:embeddedFont>
      <p:font typeface="Helvetica Neue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7CF09"/>
    <a:srgbClr val="F2F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432" autoAdjust="0"/>
  </p:normalViewPr>
  <p:slideViewPr>
    <p:cSldViewPr snapToGrid="0">
      <p:cViewPr varScale="1">
        <p:scale>
          <a:sx n="63" d="100"/>
          <a:sy n="63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82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/>
              <a:t>２コマ連続で演習を行う</a:t>
            </a:r>
            <a:endParaRPr lang="en-US" altLang="ja-JP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58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6385"/>
            <a:ext cx="9110777" cy="64398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0" y="804746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75"/>
              </a:buClr>
            </a:pPr>
            <a:r>
              <a:rPr lang="en-US" altLang="ja-JP" dirty="0">
                <a:solidFill>
                  <a:srgbClr val="000075"/>
                </a:solidFill>
              </a:rPr>
              <a:t>Web</a:t>
            </a:r>
            <a:r>
              <a:rPr lang="ja-JP" altLang="en-US" dirty="0">
                <a:solidFill>
                  <a:srgbClr val="000075"/>
                </a:solidFill>
              </a:rPr>
              <a:t>アプリケーション開発演習</a:t>
            </a:r>
            <a:r>
              <a:rPr lang="en-US" altLang="ja-JP" dirty="0">
                <a:solidFill>
                  <a:srgbClr val="000075"/>
                </a:solidFill>
              </a:rPr>
              <a:t>A</a:t>
            </a:r>
            <a:endParaRPr sz="4400" b="0" i="0" u="none" strike="noStrike" cap="none" dirty="0">
              <a:solidFill>
                <a:srgbClr val="0000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626591" y="5756681"/>
            <a:ext cx="4136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情報システム専攻科</a:t>
            </a:r>
            <a:r>
              <a:rPr lang="en-US" altLang="ja-JP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ja-JP" altLang="en-US" sz="2720" b="0" i="0" u="none" strike="noStrike" cap="none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endParaRPr sz="2720" b="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-33223" y="1486914"/>
            <a:ext cx="9144000" cy="68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75"/>
              </a:buClr>
            </a:pPr>
            <a:r>
              <a:rPr lang="ja-JP" altLang="en-US" sz="3200" dirty="0" smtClean="0">
                <a:solidFill>
                  <a:srgbClr val="FF0000"/>
                </a:solidFill>
              </a:rPr>
              <a:t>セッション</a:t>
            </a:r>
            <a:endParaRPr lang="ja-JP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81511"/>
            <a:ext cx="9104843" cy="9235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37621" y="268827"/>
            <a:ext cx="8229600" cy="814906"/>
          </a:xfrm>
        </p:spPr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演習</a:t>
            </a:r>
            <a:endParaRPr kumimoji="1" lang="ja-JP" altLang="en-US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110407" y="1574039"/>
            <a:ext cx="8717280" cy="29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引き続き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36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セッションについて演習をやりましょう</a:t>
            </a:r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en-US" altLang="ja-JP" sz="36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https</a:t>
            </a:r>
            <a:r>
              <a:rPr kumimoji="1" lang="en-US" altLang="ja-JP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://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github.com/nishino-naoyuki/2018Web</a:t>
            </a: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・サーブレット課題５</a:t>
            </a:r>
            <a:r>
              <a:rPr kumimoji="1" lang="en-US" altLang="ja-JP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.pdf</a:t>
            </a:r>
          </a:p>
          <a:p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" y="268827"/>
            <a:ext cx="1237333" cy="9249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97" y="5004683"/>
            <a:ext cx="1806171" cy="1449452"/>
          </a:xfrm>
          <a:prstGeom prst="rect">
            <a:avLst/>
          </a:prstGeom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110407" y="4514377"/>
            <a:ext cx="8717280" cy="92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サーブレット課題４の解凍</a:t>
            </a:r>
            <a:endParaRPr kumimoji="1" lang="en-US" altLang="ja-JP" sz="28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（パスワード：</a:t>
            </a:r>
            <a:r>
              <a:rPr kumimoji="1" lang="en-US" altLang="ja-JP" sz="28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4MQ0WV3a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）</a:t>
            </a:r>
            <a:endParaRPr kumimoji="1" lang="en-US" altLang="ja-JP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6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43</Words>
  <Application>Microsoft Office PowerPoint</Application>
  <PresentationFormat>画面に合わせる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HGP創英角ﾎﾟｯﾌﾟ体</vt:lpstr>
      <vt:lpstr>Helvetica Neue</vt:lpstr>
      <vt:lpstr>Arial</vt:lpstr>
      <vt:lpstr>Calibri</vt:lpstr>
      <vt:lpstr>ホワイト</vt:lpstr>
      <vt:lpstr>Webアプリケーション開発演習A</vt:lpstr>
      <vt:lpstr>　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Webアプリケーション開発演習A</dc:title>
  <dc:creator>西野　直幸</dc:creator>
  <cp:lastModifiedBy>西野　直幸</cp:lastModifiedBy>
  <cp:revision>832</cp:revision>
  <dcterms:modified xsi:type="dcterms:W3CDTF">2018-06-06T09:24:25Z</dcterms:modified>
</cp:coreProperties>
</file>