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521" r:id="rId3"/>
    <p:sldId id="550" r:id="rId4"/>
    <p:sldId id="522" r:id="rId5"/>
    <p:sldId id="551" r:id="rId6"/>
    <p:sldId id="525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3" r:id="rId16"/>
    <p:sldId id="560" r:id="rId17"/>
    <p:sldId id="561" r:id="rId18"/>
    <p:sldId id="562" r:id="rId19"/>
    <p:sldId id="549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GS創英角ﾎﾟｯﾌﾟ体" panose="040B0A00000000000000" pitchFamily="50" charset="-128"/>
      <p:regular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HGP創英角ﾎﾟｯﾌﾟ体" panose="040B0A00000000000000" pitchFamily="50" charset="-128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1416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018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getParameter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17</a:t>
            </a:r>
            <a:r>
              <a:rPr lang="ja-JP" altLang="en-US" dirty="0" smtClean="0"/>
              <a:t>個、</a:t>
            </a:r>
            <a:r>
              <a:rPr lang="en-US" altLang="ja-JP" dirty="0" err="1" smtClean="0"/>
              <a:t>setAttribute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17</a:t>
            </a:r>
            <a:r>
              <a:rPr lang="ja-JP" altLang="en-US" dirty="0" smtClean="0"/>
              <a:t>個・・・・・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setAttribute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17</a:t>
            </a:r>
            <a:r>
              <a:rPr lang="ja-JP" altLang="en-US" dirty="0" smtClean="0"/>
              <a:t>改革という事は、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などでセッションから値を取り出すときにも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getAttribute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17</a:t>
            </a:r>
            <a:r>
              <a:rPr lang="ja-JP" altLang="en-US" dirty="0" smtClean="0"/>
              <a:t>個と書くということ。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ちょっと書くのがだるいですね。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8104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getParameter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17</a:t>
            </a:r>
            <a:r>
              <a:rPr lang="ja-JP" altLang="en-US" dirty="0" smtClean="0"/>
              <a:t>個、</a:t>
            </a:r>
            <a:r>
              <a:rPr lang="en-US" altLang="ja-JP" dirty="0" err="1" smtClean="0"/>
              <a:t>setAttribute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17</a:t>
            </a:r>
            <a:r>
              <a:rPr lang="ja-JP" altLang="en-US" dirty="0" smtClean="0"/>
              <a:t>個・・・・・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setAttribute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17</a:t>
            </a:r>
            <a:r>
              <a:rPr lang="ja-JP" altLang="en-US" dirty="0" smtClean="0"/>
              <a:t>改革という事は、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などでセッションから値を取り出すときにも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getAttribute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17</a:t>
            </a:r>
            <a:r>
              <a:rPr lang="ja-JP" altLang="en-US" dirty="0" smtClean="0"/>
              <a:t>個と書くということ。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ちょっと書くのがだるいですね。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25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聞いてみる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047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聞いてみる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388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２コマ連続で演習を行う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132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聞いてみる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69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まず、</a:t>
            </a:r>
            <a:r>
              <a:rPr lang="en-US" altLang="ja-JP" dirty="0" smtClean="0"/>
              <a:t>17</a:t>
            </a:r>
            <a:r>
              <a:rPr lang="ja-JP" altLang="en-US" dirty="0" smtClean="0"/>
              <a:t>個の情報を一つにまとめたクラスを作ります。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834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作る際のポイントは３つ。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１）</a:t>
            </a:r>
            <a:r>
              <a:rPr lang="en-US" altLang="ja-JP" dirty="0" smtClean="0"/>
              <a:t>Serializable</a:t>
            </a:r>
            <a:r>
              <a:rPr lang="ja-JP" altLang="en-US" dirty="0" smtClean="0"/>
              <a:t>インターフェースから派生させる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２）情報を表す変数は </a:t>
            </a:r>
            <a:r>
              <a:rPr lang="en-US" altLang="ja-JP" dirty="0" smtClean="0"/>
              <a:t>private</a:t>
            </a:r>
            <a:r>
              <a:rPr lang="ja-JP" altLang="en-US" dirty="0" smtClean="0"/>
              <a:t>にして勝手にそとからいじられないようにする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３）情報にアクセスするための</a:t>
            </a:r>
            <a:r>
              <a:rPr lang="en-US" altLang="ja-JP" dirty="0" smtClean="0"/>
              <a:t>getter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setter</a:t>
            </a:r>
            <a:r>
              <a:rPr lang="ja-JP" altLang="en-US" dirty="0" smtClean="0"/>
              <a:t>を作る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973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57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50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3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85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0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教科書を読む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教科書に載っている</a:t>
            </a:r>
            <a:r>
              <a:rPr lang="en-US" altLang="ja-JP" dirty="0" err="1" smtClean="0"/>
              <a:t>javaBeans</a:t>
            </a:r>
            <a:r>
              <a:rPr lang="ja-JP" altLang="en-US" dirty="0" smtClean="0"/>
              <a:t>の例を解説する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73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教科書を読む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教科書に載っている</a:t>
            </a:r>
            <a:r>
              <a:rPr lang="en-US" altLang="ja-JP" dirty="0" err="1" smtClean="0"/>
              <a:t>javaBeans</a:t>
            </a:r>
            <a:r>
              <a:rPr lang="ja-JP" altLang="en-US" dirty="0" smtClean="0"/>
              <a:t>の例を解説する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7973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401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JavaBeans</a:t>
            </a:r>
            <a:r>
              <a:rPr lang="ja-JP" altLang="en-US" sz="3200" dirty="0" smtClean="0">
                <a:solidFill>
                  <a:srgbClr val="FF0000"/>
                </a:solidFill>
              </a:rPr>
              <a:t>とは？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951548"/>
            <a:ext cx="8229600" cy="291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この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17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項目をセッションに保存する</a:t>
            </a:r>
            <a:endParaRPr kumimoji="1" lang="en-US" altLang="ja-JP" sz="36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必要があるとしましょう。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そうするとソースコードは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こんな</a:t>
            </a:r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感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じになりますね・・・。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7" y="4134071"/>
            <a:ext cx="1439412" cy="19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" y="1024336"/>
            <a:ext cx="7630901" cy="5672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038290" y="2362200"/>
            <a:ext cx="400110" cy="716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38290" y="4800600"/>
            <a:ext cx="400110" cy="716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44880" y="1569720"/>
            <a:ext cx="6766560" cy="19659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80809" y="3641574"/>
            <a:ext cx="6766560" cy="2378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6888480" y="1280160"/>
            <a:ext cx="2103120" cy="807720"/>
          </a:xfrm>
          <a:prstGeom prst="wedgeRoundRectCallout">
            <a:avLst>
              <a:gd name="adj1" fmla="val -61413"/>
              <a:gd name="adj2" fmla="val 341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回</a:t>
            </a:r>
            <a:endParaRPr kumimoji="1" lang="en-US" altLang="ja-JP" dirty="0" smtClean="0"/>
          </a:p>
          <a:p>
            <a:pPr algn="ctr"/>
            <a:r>
              <a:rPr kumimoji="1" lang="en-US" altLang="ja-JP" dirty="0" err="1" smtClean="0"/>
              <a:t>getParameter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を書く</a:t>
            </a:r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6888480" y="3617807"/>
            <a:ext cx="2103120" cy="807720"/>
          </a:xfrm>
          <a:prstGeom prst="wedgeRoundRectCallout">
            <a:avLst>
              <a:gd name="adj1" fmla="val -101993"/>
              <a:gd name="adj2" fmla="val 4174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回</a:t>
            </a:r>
            <a:endParaRPr kumimoji="1" lang="en-US" altLang="ja-JP" dirty="0" smtClean="0"/>
          </a:p>
          <a:p>
            <a:pPr algn="ctr"/>
            <a:r>
              <a:rPr kumimoji="1" lang="en-US" altLang="ja-JP" dirty="0" err="1" smtClean="0"/>
              <a:t>getAttribute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135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34" y="2791848"/>
            <a:ext cx="7437245" cy="2979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681534" y="2997696"/>
            <a:ext cx="7273746" cy="23317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903720" y="2087052"/>
            <a:ext cx="2103120" cy="807720"/>
          </a:xfrm>
          <a:prstGeom prst="wedgeRoundRectCallout">
            <a:avLst>
              <a:gd name="adj1" fmla="val -103442"/>
              <a:gd name="adj2" fmla="val 11155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回</a:t>
            </a:r>
            <a:endParaRPr kumimoji="1" lang="en-US" altLang="ja-JP" dirty="0" smtClean="0"/>
          </a:p>
          <a:p>
            <a:pPr algn="ctr"/>
            <a:r>
              <a:rPr kumimoji="1" lang="en-US" altLang="ja-JP" dirty="0" err="1" smtClean="0"/>
              <a:t>getAttribute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を書く</a:t>
            </a:r>
            <a:endParaRPr kumimoji="1" lang="ja-JP" altLang="en-US" dirty="0"/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315836" y="1186657"/>
            <a:ext cx="8229600" cy="79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でセッションから値を取り出すときは・・・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70" y="5225795"/>
            <a:ext cx="1569720" cy="1569720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09690" y="3969192"/>
            <a:ext cx="400110" cy="716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4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951548"/>
            <a:ext cx="8229600" cy="237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このコードをスッキリ、効率よく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書くにはどうしたら良いでしょうか？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4839">
            <a:off x="3584206" y="4027391"/>
            <a:ext cx="1936432" cy="22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52400" y="1695403"/>
            <a:ext cx="8514821" cy="152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17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個の項目を「登録情報」として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ひとつにまとめて扱ったらどうだろうか？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437621" y="4048744"/>
            <a:ext cx="8229600" cy="247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一つにまとめると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setAttribute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getAttribute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回で済む！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3967850" y="3078480"/>
            <a:ext cx="883920" cy="1055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44" y="4487047"/>
            <a:ext cx="2173577" cy="19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10407" y="1574039"/>
            <a:ext cx="8717280" cy="294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プログラムを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作ってみよう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サンプル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2.pdf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433388"/>
            <a:ext cx="8229600" cy="412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具体的にはこういうことです。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①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17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個の登録情報を持つクラスを作成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②サーブレットで、①のインスタンス作成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③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から取得した値を①にセットする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④セッションに①のインスタンスをセットする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⑤セッションから①のインスタンスを取得する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582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876288"/>
            <a:ext cx="8229600" cy="108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具体的な実装を見てみよう！</a:t>
            </a:r>
            <a:endParaRPr kumimoji="1" lang="en-US" altLang="ja-JP" sz="2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①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17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個の登録情報を持つクラスを作成</a:t>
            </a:r>
            <a:endParaRPr kumimoji="1" lang="en-US" altLang="ja-JP" sz="2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b="53239"/>
          <a:stretch/>
        </p:blipFill>
        <p:spPr>
          <a:xfrm>
            <a:off x="187792" y="1836312"/>
            <a:ext cx="5641309" cy="4092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61073"/>
          <a:stretch/>
        </p:blipFill>
        <p:spPr>
          <a:xfrm>
            <a:off x="4051749" y="3733800"/>
            <a:ext cx="4906922" cy="2963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1413450" y="2807550"/>
            <a:ext cx="400110" cy="716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73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876288"/>
            <a:ext cx="8229600" cy="44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ポイント</a:t>
            </a:r>
            <a:endParaRPr kumimoji="1" lang="en-US" altLang="ja-JP" sz="2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b="53239"/>
          <a:stretch/>
        </p:blipFill>
        <p:spPr>
          <a:xfrm>
            <a:off x="218272" y="1933341"/>
            <a:ext cx="6563528" cy="476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/>
          <p:cNvSpPr/>
          <p:nvPr/>
        </p:nvSpPr>
        <p:spPr>
          <a:xfrm>
            <a:off x="548640" y="2368521"/>
            <a:ext cx="3764280" cy="2026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566160" y="1933341"/>
            <a:ext cx="2959268" cy="287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5644251" y="994805"/>
            <a:ext cx="3241781" cy="814906"/>
          </a:xfrm>
          <a:prstGeom prst="wedgeRoundRectCallout">
            <a:avLst>
              <a:gd name="adj1" fmla="val -37757"/>
              <a:gd name="adj2" fmla="val 7152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Serializable</a:t>
            </a:r>
            <a:r>
              <a:rPr kumimoji="1" lang="ja-JP" altLang="en-US" sz="1800" dirty="0" smtClean="0"/>
              <a:t>インターフェースを</a:t>
            </a:r>
            <a:r>
              <a:rPr kumimoji="1" lang="en-US" altLang="ja-JP" sz="1800" dirty="0" smtClean="0"/>
              <a:t>implements</a:t>
            </a:r>
            <a:r>
              <a:rPr kumimoji="1" lang="ja-JP" altLang="en-US" sz="1800" dirty="0" smtClean="0"/>
              <a:t>する</a:t>
            </a:r>
            <a:endParaRPr kumimoji="1" lang="ja-JP" altLang="en-US" sz="1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904537" y="2385611"/>
            <a:ext cx="3241781" cy="814906"/>
          </a:xfrm>
          <a:prstGeom prst="wedgeRoundRectCallout">
            <a:avLst>
              <a:gd name="adj1" fmla="val -74896"/>
              <a:gd name="adj2" fmla="val 1915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変数は全て</a:t>
            </a:r>
            <a:r>
              <a:rPr kumimoji="1" lang="en-US" altLang="ja-JP" sz="1800" dirty="0" smtClean="0"/>
              <a:t>private</a:t>
            </a:r>
            <a:r>
              <a:rPr kumimoji="1" lang="ja-JP" altLang="en-US" sz="1800" dirty="0" smtClean="0"/>
              <a:t>する</a:t>
            </a:r>
            <a:endParaRPr kumimoji="1" lang="en-US" altLang="ja-JP" sz="1800" dirty="0" smtClean="0"/>
          </a:p>
          <a:p>
            <a:pPr algn="ctr"/>
            <a:r>
              <a:rPr kumimoji="1" lang="ja-JP" altLang="en-US" sz="1800" dirty="0" smtClean="0"/>
              <a:t>（カプセル化）</a:t>
            </a:r>
            <a:endParaRPr kumimoji="1" lang="ja-JP" altLang="en-US" sz="18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48640" y="4501193"/>
            <a:ext cx="5852160" cy="2193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5045794" y="3317017"/>
            <a:ext cx="3241781" cy="814906"/>
          </a:xfrm>
          <a:prstGeom prst="wedgeRoundRectCallout">
            <a:avLst>
              <a:gd name="adj1" fmla="val -55621"/>
              <a:gd name="adj2" fmla="val 11079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変数にアクセスする</a:t>
            </a:r>
            <a:endParaRPr kumimoji="1" lang="en-US" altLang="ja-JP" sz="1800" dirty="0" smtClean="0"/>
          </a:p>
          <a:p>
            <a:pPr algn="ctr"/>
            <a:r>
              <a:rPr kumimoji="1" lang="en-US" altLang="ja-JP" sz="1800" dirty="0" smtClean="0"/>
              <a:t>getter</a:t>
            </a:r>
            <a:r>
              <a:rPr kumimoji="1" lang="ja-JP" altLang="en-US" sz="1800" dirty="0" err="1" smtClean="0"/>
              <a:t>、</a:t>
            </a:r>
            <a:r>
              <a:rPr kumimoji="1" lang="en-US" altLang="ja-JP" sz="1800" dirty="0" smtClean="0"/>
              <a:t>setter</a:t>
            </a:r>
            <a:r>
              <a:rPr kumimoji="1" lang="ja-JP" altLang="en-US" sz="1800" dirty="0" smtClean="0"/>
              <a:t>を持つ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196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297676"/>
            <a:ext cx="1309491" cy="86258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60" y="490587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536856" y="1478368"/>
            <a:ext cx="8031130" cy="52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とは、メンテナンス性が高い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ソースコードを組む為の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考え方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（コントローラ）の３つの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役割に沿ってソースコードを組んでいく。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（モデル）・・・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クラス（主たる処理を書く）</a:t>
            </a:r>
            <a:endParaRPr kumimoji="1" lang="en-US" altLang="ja-JP" sz="2800" dirty="0" smtClean="0">
              <a:solidFill>
                <a:srgbClr val="00B05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（ビュー）・・・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（結果の表示（画面））</a:t>
            </a:r>
            <a:endParaRPr kumimoji="1" lang="en-US" altLang="ja-JP" sz="2800" dirty="0" smtClean="0">
              <a:solidFill>
                <a:srgbClr val="C0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（コントローラ）・・・サーブレット（処理の振り分け）</a:t>
            </a:r>
            <a:endParaRPr kumimoji="1" lang="en-US" altLang="ja-JP" sz="28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・通常はリクエストを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が受け、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に処理を依頼し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結果を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で表示する。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468213" y="140475"/>
            <a:ext cx="5354495" cy="10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モデルを知ろう</a:t>
            </a:r>
          </a:p>
        </p:txBody>
      </p:sp>
    </p:spTree>
    <p:extLst>
      <p:ext uri="{BB962C8B-B14F-4D97-AF65-F5344CB8AC3E}">
        <p14:creationId xmlns:p14="http://schemas.microsoft.com/office/powerpoint/2010/main" val="15141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を知ろう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536856" y="1478368"/>
            <a:ext cx="8031130" cy="52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とは、メンテナンス性が高い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ソースコードを組む為の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考え方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（コントローラ）の３つの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役割に沿ってソースコードを組んでいく。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（モデル）・・・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クラス（主たる処理を書く）</a:t>
            </a:r>
            <a:endParaRPr kumimoji="1" lang="en-US" altLang="ja-JP" sz="2800" dirty="0" smtClean="0">
              <a:solidFill>
                <a:srgbClr val="00B05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（ビュー）・・・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（結果の表示（画面））</a:t>
            </a:r>
            <a:endParaRPr kumimoji="1" lang="en-US" altLang="ja-JP" sz="2800" dirty="0" smtClean="0">
              <a:solidFill>
                <a:srgbClr val="C0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（コントローラ）・・・サーブレット（処理の振り分け）</a:t>
            </a:r>
            <a:endParaRPr kumimoji="1" lang="en-US" altLang="ja-JP" sz="28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・通常はリクエストを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が受け、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に処理を依頼し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結果を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で表示する。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2325213" y="140475"/>
            <a:ext cx="5354495" cy="10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モデルを知ろう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3" y="297943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10821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2280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951548"/>
            <a:ext cx="8229600" cy="291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さっそくですが、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何でしょうか？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P.191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193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6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760826"/>
            <a:ext cx="8229600" cy="97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はい、よくわかりませんでしたね・・・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2735358"/>
            <a:ext cx="3208496" cy="39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951548"/>
            <a:ext cx="8229600" cy="291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どんな場面で</a:t>
            </a:r>
            <a:r>
              <a:rPr kumimoji="1" lang="en-US" altLang="ja-JP" sz="36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を使うかを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考えて見ます。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8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JavaBeans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b="44265"/>
          <a:stretch/>
        </p:blipFill>
        <p:spPr>
          <a:xfrm>
            <a:off x="115122" y="930104"/>
            <a:ext cx="5051238" cy="5236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56274"/>
          <a:stretch/>
        </p:blipFill>
        <p:spPr>
          <a:xfrm>
            <a:off x="4115352" y="2301240"/>
            <a:ext cx="5602877" cy="4556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角丸四角形 3"/>
          <p:cNvSpPr/>
          <p:nvPr/>
        </p:nvSpPr>
        <p:spPr>
          <a:xfrm>
            <a:off x="1356360" y="3128231"/>
            <a:ext cx="6842760" cy="2011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入力項目が</a:t>
            </a:r>
            <a:r>
              <a:rPr kumimoji="1" lang="en-US" altLang="ja-JP" sz="5400" dirty="0" smtClean="0"/>
              <a:t>17</a:t>
            </a:r>
            <a:r>
              <a:rPr kumimoji="1" lang="ja-JP" altLang="en-US" sz="5400" dirty="0" smtClean="0"/>
              <a:t>個！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665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</TotalTime>
  <Words>524</Words>
  <Application>Microsoft Office PowerPoint</Application>
  <PresentationFormat>画面に合わせる (4:3)</PresentationFormat>
  <Paragraphs>124</Paragraphs>
  <Slides>19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Calibri</vt:lpstr>
      <vt:lpstr>HGS創英角ﾎﾟｯﾌﾟ体</vt:lpstr>
      <vt:lpstr>ＭＳ Ｐゴシック</vt:lpstr>
      <vt:lpstr>Helvetica Neue</vt:lpstr>
      <vt:lpstr>HGP創英角ﾎﾟｯﾌﾟ体</vt:lpstr>
      <vt:lpstr>Arial</vt:lpstr>
      <vt:lpstr>ホワイト</vt:lpstr>
      <vt:lpstr>Webアプリケーション開発演習A</vt:lpstr>
      <vt:lpstr>JavaBeansを知ろう</vt:lpstr>
      <vt:lpstr>PowerPoint プレゼンテーション</vt:lpstr>
      <vt:lpstr>JavaBeansとは？ 演習</vt:lpstr>
      <vt:lpstr>JavaBeansとは？ 演習</vt:lpstr>
      <vt:lpstr>　JavaBeansとは？</vt:lpstr>
      <vt:lpstr>　JavaBeansとは？</vt:lpstr>
      <vt:lpstr>　JavaBeansとは？</vt:lpstr>
      <vt:lpstr>　JavaBeansとは？</vt:lpstr>
      <vt:lpstr>　JavaBeansとは？</vt:lpstr>
      <vt:lpstr>　JavaBeansとは？</vt:lpstr>
      <vt:lpstr>　JavaBeansとは？</vt:lpstr>
      <vt:lpstr>　JavaBeansとは？</vt:lpstr>
      <vt:lpstr>　JavaBeansとは？</vt:lpstr>
      <vt:lpstr>　演習</vt:lpstr>
      <vt:lpstr>　JavaBeansとは？</vt:lpstr>
      <vt:lpstr>　JavaBeansとは？</vt:lpstr>
      <vt:lpstr>　JavaBeansとは？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949</cp:revision>
  <dcterms:modified xsi:type="dcterms:W3CDTF">2018-06-21T08:34:21Z</dcterms:modified>
</cp:coreProperties>
</file>