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521" r:id="rId3"/>
    <p:sldId id="550" r:id="rId4"/>
    <p:sldId id="564" r:id="rId5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3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２コマ連続で演習を行う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32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MVC</a:t>
            </a:r>
            <a:r>
              <a:rPr lang="ja-JP" altLang="en-US" sz="3200" dirty="0" smtClean="0">
                <a:solidFill>
                  <a:srgbClr val="FF0000"/>
                </a:solidFill>
              </a:rPr>
              <a:t>モデルを定着させよう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モデルを定着する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325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+Beans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・サーブレット課題６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59</Words>
  <Application>Microsoft Office PowerPoint</Application>
  <PresentationFormat>画面に合わせる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HGP創英角ﾎﾟｯﾌﾟ体</vt:lpstr>
      <vt:lpstr>Helvetica Neue</vt:lpstr>
      <vt:lpstr>Calibri</vt:lpstr>
      <vt:lpstr>ホワイト</vt:lpstr>
      <vt:lpstr>Webアプリケーション開発演習A</vt:lpstr>
      <vt:lpstr>MVCモデルを定着する</vt:lpstr>
      <vt:lpstr>PowerPoint プレゼンテーション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952</cp:revision>
  <dcterms:modified xsi:type="dcterms:W3CDTF">2018-06-27T01:02:04Z</dcterms:modified>
</cp:coreProperties>
</file>