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521" r:id="rId3"/>
    <p:sldId id="550" r:id="rId4"/>
    <p:sldId id="567" r:id="rId5"/>
    <p:sldId id="568" r:id="rId6"/>
    <p:sldId id="569" r:id="rId7"/>
    <p:sldId id="570" r:id="rId8"/>
    <p:sldId id="564" r:id="rId9"/>
    <p:sldId id="565" r:id="rId10"/>
    <p:sldId id="566" r:id="rId11"/>
  </p:sldIdLst>
  <p:sldSz cx="9144000" cy="6858000" type="screen4x3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GP創英角ﾎﾟｯﾌﾟ体" panose="040B0A00000000000000" pitchFamily="50" charset="-12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6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57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5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3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019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サーブレットの中で、計算したり</a:t>
            </a:r>
            <a:r>
              <a:rPr lang="en-US" altLang="ja-JP" dirty="0" smtClean="0"/>
              <a:t>if</a:t>
            </a:r>
            <a:r>
              <a:rPr lang="ja-JP" altLang="en-US" dirty="0" smtClean="0"/>
              <a:t>で分岐したり色々な処理をしていました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そして、その結果を表示するが</a:t>
            </a:r>
            <a:r>
              <a:rPr lang="en-US" altLang="ja-JP" dirty="0" smtClean="0"/>
              <a:t>JSP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したね。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61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サーブレットの中の処理が複雑になる、この部分の処理がどんどんおおきくなります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err="1" smtClean="0"/>
              <a:t>多き聞く</a:t>
            </a:r>
            <a:r>
              <a:rPr lang="ja-JP" altLang="en-US" dirty="0" smtClean="0"/>
              <a:t>なり過ぎると、ソースコードが見づらくなってメンテナンス性が落ちる！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だから消さん処理の部分だけをサーブレットから独立させてあげれば、サーブレットは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スッキリします。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さらに良いことに、こうすることで役割がハッキリするのです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53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で役割にそれぞれ名前をつけたのが、</a:t>
            </a:r>
            <a:r>
              <a:rPr lang="en-US" altLang="ja-JP" dirty="0" smtClean="0"/>
              <a:t>M</a:t>
            </a:r>
            <a:r>
              <a:rPr lang="ja-JP" altLang="en-US" dirty="0" smtClean="0"/>
              <a:t>（モデル）、</a:t>
            </a:r>
            <a:r>
              <a:rPr lang="en-US" altLang="ja-JP" dirty="0" smtClean="0"/>
              <a:t>V</a:t>
            </a:r>
            <a:r>
              <a:rPr lang="ja-JP" altLang="en-US" dirty="0" smtClean="0"/>
              <a:t>（ビュー）、</a:t>
            </a:r>
            <a:r>
              <a:rPr lang="en-US" altLang="ja-JP" dirty="0" smtClean="0"/>
              <a:t>C</a:t>
            </a:r>
            <a:r>
              <a:rPr lang="ja-JP" altLang="en-US" dirty="0" smtClean="0"/>
              <a:t>（コントローラー）です！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68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eclipse</a:t>
            </a:r>
            <a:r>
              <a:rPr lang="ja-JP" altLang="en-US" dirty="0" smtClean="0"/>
              <a:t>で一緒に作る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最初に完成品を動かす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32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63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MVC</a:t>
            </a:r>
            <a:r>
              <a:rPr lang="ja-JP" altLang="en-US" sz="3200" dirty="0" smtClean="0">
                <a:solidFill>
                  <a:srgbClr val="FF0000"/>
                </a:solidFill>
              </a:rPr>
              <a:t>モデルを定着</a:t>
            </a:r>
            <a:r>
              <a:rPr lang="ja-JP" altLang="en-US" sz="3200" dirty="0" smtClean="0">
                <a:solidFill>
                  <a:srgbClr val="FF0000"/>
                </a:solidFill>
              </a:rPr>
              <a:t>させよう３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0" y="924706"/>
            <a:ext cx="9143999" cy="105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結果画面（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ページ目）に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↓みたいに画像を表示しましょう！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21" y="1873319"/>
            <a:ext cx="2540557" cy="487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205" y="1873319"/>
            <a:ext cx="1943526" cy="4865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58" y="1911429"/>
            <a:ext cx="2477043" cy="4839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44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モデルを定着する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536856" y="1478368"/>
            <a:ext cx="8031130" cy="52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とは、メンテナンス性が高い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ソースコードを組む為の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考え方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（ビュー）、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（コントローラ）の３つの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役割に沿ってソースコードを組んでいく。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（モデル）・・・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クラス（主たる処理を書く）</a:t>
            </a:r>
            <a:endParaRPr kumimoji="1" lang="en-US" altLang="ja-JP" sz="2800" dirty="0" smtClean="0">
              <a:solidFill>
                <a:srgbClr val="00B05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（ビュー）・・・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（結果の表示（画面））</a:t>
            </a:r>
            <a:endParaRPr kumimoji="1" lang="en-US" altLang="ja-JP" sz="2800" dirty="0" smtClean="0">
              <a:solidFill>
                <a:srgbClr val="C0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（コントローラ）・・・サーブレット（処理の振り分け）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・通常はリクエストを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が受け、</a:t>
            </a:r>
            <a:r>
              <a:rPr kumimoji="1" lang="en-US" altLang="ja-JP" sz="2800" dirty="0" smtClean="0">
                <a:solidFill>
                  <a:srgbClr val="C0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に処理を依頼し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結果を</a:t>
            </a:r>
            <a:r>
              <a:rPr kumimoji="1" lang="en-US" altLang="ja-JP" sz="2800" dirty="0" smtClean="0">
                <a:solidFill>
                  <a:srgbClr val="00B05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で表示する。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2325213" y="140475"/>
            <a:ext cx="5354495" cy="10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モデルを知ろう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" y="297943"/>
            <a:ext cx="1905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もういちど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85885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をもう一度復習！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もういちど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124341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今までは・・・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472161" y="2153493"/>
            <a:ext cx="4160520" cy="2723307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3200" dirty="0" smtClean="0"/>
              <a:t>サーブレット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2472161" y="5448954"/>
            <a:ext cx="4160520" cy="675853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dirty="0" smtClean="0"/>
              <a:t>JSP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2830301" y="3192977"/>
            <a:ext cx="3444240" cy="9410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計算したり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分岐</a:t>
            </a:r>
            <a:r>
              <a:rPr kumimoji="1" lang="ja-JP" altLang="en-US" sz="2400" dirty="0" smtClean="0"/>
              <a:t>したり</a:t>
            </a:r>
            <a:endParaRPr kumimoji="1" lang="ja-JP" altLang="en-US" sz="2400" dirty="0"/>
          </a:p>
        </p:txBody>
      </p:sp>
      <p:sp>
        <p:nvSpPr>
          <p:cNvPr id="5" name="下矢印 4"/>
          <p:cNvSpPr/>
          <p:nvPr/>
        </p:nvSpPr>
        <p:spPr>
          <a:xfrm>
            <a:off x="3889481" y="4876800"/>
            <a:ext cx="1325880" cy="57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22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もういちど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124341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今までのやり方の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問題点</a:t>
            </a:r>
            <a:endParaRPr kumimoji="1" lang="en-US" altLang="ja-JP" sz="28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643361" y="2153493"/>
            <a:ext cx="4160520" cy="2723307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3200" dirty="0" smtClean="0"/>
              <a:t>サーブレット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643361" y="5448954"/>
            <a:ext cx="4160520" cy="675853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dirty="0" smtClean="0"/>
              <a:t>JSP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001501" y="3192977"/>
            <a:ext cx="3444240" cy="9410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計算したり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分岐</a:t>
            </a:r>
            <a:r>
              <a:rPr kumimoji="1" lang="ja-JP" altLang="en-US" sz="2400" dirty="0" smtClean="0"/>
              <a:t>したり</a:t>
            </a:r>
            <a:endParaRPr kumimoji="1" lang="ja-JP" altLang="en-US" sz="2400" dirty="0"/>
          </a:p>
        </p:txBody>
      </p:sp>
      <p:sp>
        <p:nvSpPr>
          <p:cNvPr id="5" name="下矢印 4"/>
          <p:cNvSpPr/>
          <p:nvPr/>
        </p:nvSpPr>
        <p:spPr>
          <a:xfrm>
            <a:off x="2060681" y="4876800"/>
            <a:ext cx="1325880" cy="57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4900772" y="2126516"/>
            <a:ext cx="4107180" cy="604947"/>
          </a:xfrm>
          <a:prstGeom prst="wedgeRoundRectCallout">
            <a:avLst>
              <a:gd name="adj1" fmla="val -65731"/>
              <a:gd name="adj2" fmla="val 45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リクエスト受けて、処理をするクラスを呼び出す！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919293" y="4290325"/>
            <a:ext cx="4107180" cy="604947"/>
          </a:xfrm>
          <a:prstGeom prst="wedgeRoundRectCallout">
            <a:avLst>
              <a:gd name="adj1" fmla="val -10072"/>
              <a:gd name="adj2" fmla="val -836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計算など複雑な処理を行う！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4955224" y="5484406"/>
            <a:ext cx="4107180" cy="604947"/>
          </a:xfrm>
          <a:prstGeom prst="wedgeRoundRectCallout">
            <a:avLst>
              <a:gd name="adj1" fmla="val -59794"/>
              <a:gd name="adj2" fmla="val -1055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結果の表示を行う！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06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0.48559 -0.00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もういちど</a:t>
            </a:r>
            <a:r>
              <a:rPr kumimoji="1" lang="en-US" altLang="ja-JP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MVC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の復習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1243412"/>
            <a:ext cx="8717280" cy="91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今までのやり方の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問題点</a:t>
            </a:r>
            <a:endParaRPr kumimoji="1" lang="en-US" altLang="ja-JP" sz="28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643361" y="2153493"/>
            <a:ext cx="4160520" cy="2723307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3200" dirty="0" smtClean="0"/>
              <a:t>サーブレット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643361" y="5448954"/>
            <a:ext cx="4160520" cy="675853"/>
          </a:xfrm>
          <a:prstGeom prst="roundRect">
            <a:avLst>
              <a:gd name="adj" fmla="val 89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dirty="0" smtClean="0"/>
              <a:t>JSP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5447242" y="3192977"/>
            <a:ext cx="3444240" cy="9410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計算したり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分岐</a:t>
            </a:r>
            <a:r>
              <a:rPr kumimoji="1" lang="ja-JP" altLang="en-US" sz="2400" dirty="0" smtClean="0"/>
              <a:t>したり</a:t>
            </a:r>
            <a:endParaRPr kumimoji="1" lang="ja-JP" altLang="en-US" sz="2400" dirty="0"/>
          </a:p>
        </p:txBody>
      </p:sp>
      <p:sp>
        <p:nvSpPr>
          <p:cNvPr id="5" name="下矢印 4"/>
          <p:cNvSpPr/>
          <p:nvPr/>
        </p:nvSpPr>
        <p:spPr>
          <a:xfrm>
            <a:off x="2060681" y="4876800"/>
            <a:ext cx="1325880" cy="57215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転送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4900772" y="2126516"/>
            <a:ext cx="4107180" cy="604947"/>
          </a:xfrm>
          <a:prstGeom prst="wedgeRoundRectCallout">
            <a:avLst>
              <a:gd name="adj1" fmla="val -65731"/>
              <a:gd name="adj2" fmla="val 455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リクエスト受けて、処理をするクラスを呼び出す！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919293" y="4290325"/>
            <a:ext cx="4107180" cy="604947"/>
          </a:xfrm>
          <a:prstGeom prst="wedgeRoundRectCallout">
            <a:avLst>
              <a:gd name="adj1" fmla="val -10072"/>
              <a:gd name="adj2" fmla="val -836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計算など複雑な処理を行う！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4955224" y="5484406"/>
            <a:ext cx="4107180" cy="604947"/>
          </a:xfrm>
          <a:prstGeom prst="wedgeRoundRectCallout">
            <a:avLst>
              <a:gd name="adj1" fmla="val -59794"/>
              <a:gd name="adj2" fmla="val -1055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結果の表示を行う！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50241" y="2961036"/>
            <a:ext cx="74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smtClean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C</a:t>
            </a:r>
            <a:endParaRPr kumimoji="1" lang="ja-JP" altLang="en-US" sz="7200" b="1" dirty="0">
              <a:ln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33149" y="3036597"/>
            <a:ext cx="74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M</a:t>
            </a:r>
            <a:endParaRPr kumimoji="1" lang="ja-JP" altLang="en-US" sz="72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48461" y="5175313"/>
            <a:ext cx="74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V</a:t>
            </a:r>
            <a:endParaRPr kumimoji="1" lang="ja-JP" altLang="en-US" sz="72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0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1836312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今日は一緒に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作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ってみましょう！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まずは、完成品を見てみましょう！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今日の課題で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前回のおみくじ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バージョン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アップ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します！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306</Words>
  <Application>Microsoft Office PowerPoint</Application>
  <PresentationFormat>画面に合わせる (4:3)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Helvetica Neue</vt:lpstr>
      <vt:lpstr>Arial</vt:lpstr>
      <vt:lpstr>Calibri</vt:lpstr>
      <vt:lpstr>ＭＳ Ｐゴシック</vt:lpstr>
      <vt:lpstr>HGP創英角ﾎﾟｯﾌﾟ体</vt:lpstr>
      <vt:lpstr>ホワイト</vt:lpstr>
      <vt:lpstr>Webアプリケーション開発演習A</vt:lpstr>
      <vt:lpstr>MVCモデルを定着する</vt:lpstr>
      <vt:lpstr>PowerPoint プレゼンテーション</vt:lpstr>
      <vt:lpstr>　もういちどMVCの復習</vt:lpstr>
      <vt:lpstr>　もういちどMVCの復習</vt:lpstr>
      <vt:lpstr>　もういちどMVCの復習</vt:lpstr>
      <vt:lpstr>　もういちどMVCの復習</vt:lpstr>
      <vt:lpstr>　演習</vt:lpstr>
      <vt:lpstr>　演習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968</cp:revision>
  <dcterms:modified xsi:type="dcterms:W3CDTF">2018-06-27T11:11:49Z</dcterms:modified>
</cp:coreProperties>
</file>