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9FD0-35E8-42E0-9B2E-A20C57ADB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7F86F-22F9-49A9-9D61-B50736249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CB756D-2CFD-4E2B-B006-34600BBB33F6}"/>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5" name="Footer Placeholder 4">
            <a:extLst>
              <a:ext uri="{FF2B5EF4-FFF2-40B4-BE49-F238E27FC236}">
                <a16:creationId xmlns:a16="http://schemas.microsoft.com/office/drawing/2014/main" id="{5412900B-144F-465D-89EF-052E77DB0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E1FC6-06F5-40B6-BCC3-0D14D164EE57}"/>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293792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26E4-CFFD-4E3F-8D23-074714535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C7220-4D97-4FDF-822C-7CAAAAD2E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C0F2E-67A1-4220-9B36-CD289FE27CE2}"/>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5" name="Footer Placeholder 4">
            <a:extLst>
              <a:ext uri="{FF2B5EF4-FFF2-40B4-BE49-F238E27FC236}">
                <a16:creationId xmlns:a16="http://schemas.microsoft.com/office/drawing/2014/main" id="{DB69D46D-3976-49DC-89D6-0AF9A4CCF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996CB-1C67-4533-A63E-131F65CBAF91}"/>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379889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B58AE-EB53-4919-BC60-498498364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FCCFDC-49F9-4030-B75A-A408BAD712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F16CC-768A-45A0-AC86-A3668130A1EA}"/>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5" name="Footer Placeholder 4">
            <a:extLst>
              <a:ext uri="{FF2B5EF4-FFF2-40B4-BE49-F238E27FC236}">
                <a16:creationId xmlns:a16="http://schemas.microsoft.com/office/drawing/2014/main" id="{171091E9-DA92-45D5-9D64-B0AB40BBB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16175-1BC2-4CC1-B3A7-4B3D6475D9E9}"/>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35382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80C2-A7CC-4ACA-845D-F5AB8819A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49FA5A-5FE5-42BB-9B6B-47DEDA4A6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0BBEF-9C3B-4D76-B46C-9DE733DD91CB}"/>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5" name="Footer Placeholder 4">
            <a:extLst>
              <a:ext uri="{FF2B5EF4-FFF2-40B4-BE49-F238E27FC236}">
                <a16:creationId xmlns:a16="http://schemas.microsoft.com/office/drawing/2014/main" id="{4CFE4009-5583-46D3-B6D7-E413CC2CD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B260-6EDD-43CE-A504-7109677F4FD5}"/>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323688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6DAA-A9D6-48DD-A4EA-32094BD7B5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AE1F9-93EA-4D05-95CD-E691CCECB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6F65D8-8B18-43A9-B29E-08916D1DF252}"/>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5" name="Footer Placeholder 4">
            <a:extLst>
              <a:ext uri="{FF2B5EF4-FFF2-40B4-BE49-F238E27FC236}">
                <a16:creationId xmlns:a16="http://schemas.microsoft.com/office/drawing/2014/main" id="{A2F1289E-C795-41F7-BD4C-84349F0D5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EE07A-3166-41C2-A517-5EEBD304B432}"/>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261568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5FC1-FE9F-40A0-A020-DC2C376EE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2153A5-3AF5-4959-8F96-BAFAA53F3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FA502-A388-4B1A-8C5A-1E9B3C62E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7AAEA0-6E31-40B9-8AAC-C9E20D82AC16}"/>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6" name="Footer Placeholder 5">
            <a:extLst>
              <a:ext uri="{FF2B5EF4-FFF2-40B4-BE49-F238E27FC236}">
                <a16:creationId xmlns:a16="http://schemas.microsoft.com/office/drawing/2014/main" id="{72374D27-69A3-4EB6-B886-86AC89DC1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8B2D4-EEF9-4E2C-AE41-09D2BAC71BAA}"/>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4133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270B-6620-4747-ADD6-F7912DF8BE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A1616F-F3E7-4B8A-BB91-1E6B3D6D3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12ED6-7D34-4D2E-967A-D411670E2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F83A1-829B-4571-BC0C-02D0F7FE4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9B364-734A-4F8E-97B3-F07F14BCF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17E62-40B0-4280-95A7-E6B6816A42FE}"/>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8" name="Footer Placeholder 7">
            <a:extLst>
              <a:ext uri="{FF2B5EF4-FFF2-40B4-BE49-F238E27FC236}">
                <a16:creationId xmlns:a16="http://schemas.microsoft.com/office/drawing/2014/main" id="{F5E330AE-B369-4F12-86B0-D268AC115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6660E4-4423-47BC-867E-FA72159B4822}"/>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956707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952C-EB8D-4A47-B14E-B2AEB3C59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5BF2F-CFB7-49DC-BAC3-D7BD57455347}"/>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4" name="Footer Placeholder 3">
            <a:extLst>
              <a:ext uri="{FF2B5EF4-FFF2-40B4-BE49-F238E27FC236}">
                <a16:creationId xmlns:a16="http://schemas.microsoft.com/office/drawing/2014/main" id="{67AA2EDB-9C9D-4E6D-80BF-E5BB03815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436150-D2A5-4333-8398-2A7F55FB0951}"/>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90274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A93E4-43FF-4E93-A4F2-02E495D3F2FB}"/>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3" name="Footer Placeholder 2">
            <a:extLst>
              <a:ext uri="{FF2B5EF4-FFF2-40B4-BE49-F238E27FC236}">
                <a16:creationId xmlns:a16="http://schemas.microsoft.com/office/drawing/2014/main" id="{B4ED8B30-947E-4E2B-905D-61E197A354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B5FAF6-CD53-46D5-A5D3-19264E0B196E}"/>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36523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D0EE-4866-4FE1-8786-D1992B39F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7C3B2D-3A13-4C26-8248-6EB121E875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733C4-455D-4963-9210-86A384A2F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F6FF-304F-4048-B58B-7CD9C5F17367}"/>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6" name="Footer Placeholder 5">
            <a:extLst>
              <a:ext uri="{FF2B5EF4-FFF2-40B4-BE49-F238E27FC236}">
                <a16:creationId xmlns:a16="http://schemas.microsoft.com/office/drawing/2014/main" id="{CCAA2F18-7EAE-4CD4-8F6E-5150CFF8E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2CAB6-3524-4F90-B3E1-EA994E065B20}"/>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97987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786-B840-4CAC-AD2F-F2A9BC33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39BCE-5FB4-453E-A511-03F714198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089D8-101F-4883-9D28-C5F777510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3D01D-4971-4508-B05C-0B13588F11F1}"/>
              </a:ext>
            </a:extLst>
          </p:cNvPr>
          <p:cNvSpPr>
            <a:spLocks noGrp="1"/>
          </p:cNvSpPr>
          <p:nvPr>
            <p:ph type="dt" sz="half" idx="10"/>
          </p:nvPr>
        </p:nvSpPr>
        <p:spPr/>
        <p:txBody>
          <a:bodyPr/>
          <a:lstStyle/>
          <a:p>
            <a:fld id="{62E8F7C7-C09D-408F-A6D1-90BB0A2CB5EE}" type="datetimeFigureOut">
              <a:rPr lang="en-US" smtClean="0"/>
              <a:t>5/21/2024</a:t>
            </a:fld>
            <a:endParaRPr lang="en-US"/>
          </a:p>
        </p:txBody>
      </p:sp>
      <p:sp>
        <p:nvSpPr>
          <p:cNvPr id="6" name="Footer Placeholder 5">
            <a:extLst>
              <a:ext uri="{FF2B5EF4-FFF2-40B4-BE49-F238E27FC236}">
                <a16:creationId xmlns:a16="http://schemas.microsoft.com/office/drawing/2014/main" id="{69BCEBBE-3DD9-48BB-BF54-2AD7E7168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F964E-4308-4FA6-99BC-51D71925802E}"/>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381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031A78-7F65-4481-8946-C808EED9B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72CCD-435A-4E79-BF5F-A3DC032CAC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C1809-EBD4-49DA-BE3C-CADBE8463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8F7C7-C09D-408F-A6D1-90BB0A2CB5EE}" type="datetimeFigureOut">
              <a:rPr lang="en-US" smtClean="0"/>
              <a:t>5/21/2024</a:t>
            </a:fld>
            <a:endParaRPr lang="en-US"/>
          </a:p>
        </p:txBody>
      </p:sp>
      <p:sp>
        <p:nvSpPr>
          <p:cNvPr id="5" name="Footer Placeholder 4">
            <a:extLst>
              <a:ext uri="{FF2B5EF4-FFF2-40B4-BE49-F238E27FC236}">
                <a16:creationId xmlns:a16="http://schemas.microsoft.com/office/drawing/2014/main" id="{DE1A5B30-6E70-44E9-BA07-27C3D04EA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26DF79-44B9-4252-AC8C-B6D914517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6FC1F-F857-46BE-B7B3-8302FD113E20}" type="slidenum">
              <a:rPr lang="en-US" smtClean="0"/>
              <a:t>‹#›</a:t>
            </a:fld>
            <a:endParaRPr lang="en-US"/>
          </a:p>
        </p:txBody>
      </p:sp>
    </p:spTree>
    <p:extLst>
      <p:ext uri="{BB962C8B-B14F-4D97-AF65-F5344CB8AC3E}">
        <p14:creationId xmlns:p14="http://schemas.microsoft.com/office/powerpoint/2010/main" val="329050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rain-after-the-rain-a-drop-of-45512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DBC82-86DF-4DFD-92D4-C67A72F7D2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6322"/>
            <a:ext cx="12192001" cy="6858000"/>
          </a:xfrm>
          <a:prstGeom prst="rect">
            <a:avLst/>
          </a:prstGeom>
          <a:effectLst>
            <a:innerShdw blurRad="63500" dist="50800" dir="13500000">
              <a:schemeClr val="tx1">
                <a:alpha val="50000"/>
              </a:schemeClr>
            </a:innerShdw>
            <a:reflection blurRad="6350" stA="46000" endPos="55000" dir="5400000" sy="-100000" algn="bl" rotWithShape="0"/>
          </a:effectLst>
        </p:spPr>
      </p:pic>
      <p:sp>
        <p:nvSpPr>
          <p:cNvPr id="9" name="Freeform: Shape 8">
            <a:extLst>
              <a:ext uri="{FF2B5EF4-FFF2-40B4-BE49-F238E27FC236}">
                <a16:creationId xmlns:a16="http://schemas.microsoft.com/office/drawing/2014/main" id="{921ACC09-F09B-45E7-BD5E-5FC572848DB0}"/>
              </a:ext>
            </a:extLst>
          </p:cNvPr>
          <p:cNvSpPr/>
          <p:nvPr/>
        </p:nvSpPr>
        <p:spPr>
          <a:xfrm>
            <a:off x="0" y="-56322"/>
            <a:ext cx="12192001" cy="7206018"/>
          </a:xfrm>
          <a:custGeom>
            <a:avLst/>
            <a:gdLst/>
            <a:ahLst/>
            <a:cxnLst/>
            <a:rect l="l" t="t" r="r" b="b"/>
            <a:pathLst>
              <a:path w="12192000" h="6858000">
                <a:moveTo>
                  <a:pt x="10828538" y="3528578"/>
                </a:moveTo>
                <a:cubicBezTo>
                  <a:pt x="10853206" y="3548893"/>
                  <a:pt x="10890027" y="3559051"/>
                  <a:pt x="10939001" y="3559051"/>
                </a:cubicBezTo>
                <a:lnTo>
                  <a:pt x="11080481" y="3553065"/>
                </a:lnTo>
                <a:cubicBezTo>
                  <a:pt x="11132719" y="3553065"/>
                  <a:pt x="11165459" y="3558416"/>
                  <a:pt x="11178700" y="3569117"/>
                </a:cubicBezTo>
                <a:cubicBezTo>
                  <a:pt x="11191941" y="3579819"/>
                  <a:pt x="11198562" y="3593151"/>
                  <a:pt x="11198562" y="3609113"/>
                </a:cubicBezTo>
                <a:cubicBezTo>
                  <a:pt x="11198562" y="3632330"/>
                  <a:pt x="11184777" y="3650559"/>
                  <a:pt x="11157206" y="3663800"/>
                </a:cubicBezTo>
                <a:cubicBezTo>
                  <a:pt x="11129636" y="3677041"/>
                  <a:pt x="11091001" y="3683662"/>
                  <a:pt x="11041302" y="3683662"/>
                </a:cubicBezTo>
                <a:cubicBezTo>
                  <a:pt x="10976003" y="3683662"/>
                  <a:pt x="10922586" y="3672416"/>
                  <a:pt x="10881049" y="3649924"/>
                </a:cubicBezTo>
                <a:cubicBezTo>
                  <a:pt x="10839512" y="3627433"/>
                  <a:pt x="10818743" y="3599318"/>
                  <a:pt x="10818743" y="3565581"/>
                </a:cubicBezTo>
                <a:cubicBezTo>
                  <a:pt x="10818743" y="3551795"/>
                  <a:pt x="10822008" y="3539461"/>
                  <a:pt x="10828538" y="3528578"/>
                </a:cubicBezTo>
                <a:close/>
                <a:moveTo>
                  <a:pt x="8269252" y="3230927"/>
                </a:moveTo>
                <a:cubicBezTo>
                  <a:pt x="8282312" y="3230927"/>
                  <a:pt x="8300450" y="3235461"/>
                  <a:pt x="8323667" y="3244530"/>
                </a:cubicBezTo>
                <a:lnTo>
                  <a:pt x="8323667" y="3400702"/>
                </a:lnTo>
                <a:cubicBezTo>
                  <a:pt x="8295734" y="3416301"/>
                  <a:pt x="8275238" y="3424101"/>
                  <a:pt x="8262178" y="3424101"/>
                </a:cubicBezTo>
                <a:cubicBezTo>
                  <a:pt x="8240049" y="3424101"/>
                  <a:pt x="8228985" y="3408865"/>
                  <a:pt x="8228985" y="3378392"/>
                </a:cubicBezTo>
                <a:lnTo>
                  <a:pt x="8228985" y="3277724"/>
                </a:lnTo>
                <a:cubicBezTo>
                  <a:pt x="8228985" y="3261036"/>
                  <a:pt x="8232068" y="3249065"/>
                  <a:pt x="8238235" y="3241810"/>
                </a:cubicBezTo>
                <a:cubicBezTo>
                  <a:pt x="8244402" y="3234554"/>
                  <a:pt x="8254741" y="3230927"/>
                  <a:pt x="8269252" y="3230927"/>
                </a:cubicBezTo>
                <a:close/>
                <a:moveTo>
                  <a:pt x="2630452" y="3230927"/>
                </a:moveTo>
                <a:cubicBezTo>
                  <a:pt x="2643512" y="3230927"/>
                  <a:pt x="2661650" y="3235461"/>
                  <a:pt x="2684867" y="3244530"/>
                </a:cubicBezTo>
                <a:lnTo>
                  <a:pt x="2684867" y="3400702"/>
                </a:lnTo>
                <a:cubicBezTo>
                  <a:pt x="2656934" y="3416301"/>
                  <a:pt x="2636438" y="3424101"/>
                  <a:pt x="2623378" y="3424101"/>
                </a:cubicBezTo>
                <a:cubicBezTo>
                  <a:pt x="2601249" y="3424101"/>
                  <a:pt x="2590185" y="3408865"/>
                  <a:pt x="2590185" y="3378392"/>
                </a:cubicBezTo>
                <a:lnTo>
                  <a:pt x="2590185" y="3277724"/>
                </a:lnTo>
                <a:cubicBezTo>
                  <a:pt x="2590185" y="3261036"/>
                  <a:pt x="2593268" y="3249065"/>
                  <a:pt x="2599436" y="3241810"/>
                </a:cubicBezTo>
                <a:cubicBezTo>
                  <a:pt x="2605603" y="3234554"/>
                  <a:pt x="2615941" y="3230927"/>
                  <a:pt x="2630452" y="3230927"/>
                </a:cubicBezTo>
                <a:close/>
                <a:moveTo>
                  <a:pt x="11055994" y="3014898"/>
                </a:moveTo>
                <a:cubicBezTo>
                  <a:pt x="11083564" y="3014898"/>
                  <a:pt x="11097349" y="3031948"/>
                  <a:pt x="11097349" y="3066048"/>
                </a:cubicBezTo>
                <a:lnTo>
                  <a:pt x="11097349" y="3247795"/>
                </a:lnTo>
                <a:cubicBezTo>
                  <a:pt x="11097349" y="3284072"/>
                  <a:pt x="11082839" y="3302211"/>
                  <a:pt x="11053817" y="3302211"/>
                </a:cubicBezTo>
                <a:cubicBezTo>
                  <a:pt x="11023345" y="3302211"/>
                  <a:pt x="11008108" y="3284072"/>
                  <a:pt x="11008108" y="3247795"/>
                </a:cubicBezTo>
                <a:lnTo>
                  <a:pt x="11008108" y="3066048"/>
                </a:lnTo>
                <a:cubicBezTo>
                  <a:pt x="11008108" y="3031948"/>
                  <a:pt x="11024070" y="3014898"/>
                  <a:pt x="11055994" y="3014898"/>
                </a:cubicBezTo>
                <a:close/>
                <a:moveTo>
                  <a:pt x="7187746" y="3014898"/>
                </a:moveTo>
                <a:cubicBezTo>
                  <a:pt x="7220395" y="3014898"/>
                  <a:pt x="7236720" y="3034669"/>
                  <a:pt x="7236720" y="3074211"/>
                </a:cubicBezTo>
                <a:lnTo>
                  <a:pt x="7236720" y="3203175"/>
                </a:lnTo>
                <a:lnTo>
                  <a:pt x="7133875" y="3203175"/>
                </a:lnTo>
                <a:lnTo>
                  <a:pt x="7133875" y="3074211"/>
                </a:lnTo>
                <a:cubicBezTo>
                  <a:pt x="7133875" y="3034669"/>
                  <a:pt x="7151832" y="3014898"/>
                  <a:pt x="7187746" y="3014898"/>
                </a:cubicBezTo>
                <a:close/>
                <a:moveTo>
                  <a:pt x="5927725" y="3013810"/>
                </a:moveTo>
                <a:cubicBezTo>
                  <a:pt x="5946952" y="3013810"/>
                  <a:pt x="5960193" y="3018798"/>
                  <a:pt x="5967449" y="3028774"/>
                </a:cubicBezTo>
                <a:cubicBezTo>
                  <a:pt x="5974704" y="3038750"/>
                  <a:pt x="5978332" y="3056798"/>
                  <a:pt x="5978332" y="3082917"/>
                </a:cubicBezTo>
                <a:lnTo>
                  <a:pt x="5978332" y="3377304"/>
                </a:lnTo>
                <a:cubicBezTo>
                  <a:pt x="5978332" y="3402335"/>
                  <a:pt x="5974251" y="3420110"/>
                  <a:pt x="5966088" y="3430631"/>
                </a:cubicBezTo>
                <a:cubicBezTo>
                  <a:pt x="5957926" y="3441151"/>
                  <a:pt x="5943687" y="3446411"/>
                  <a:pt x="5923372" y="3446411"/>
                </a:cubicBezTo>
                <a:cubicBezTo>
                  <a:pt x="5906323" y="3446411"/>
                  <a:pt x="5894260" y="3441242"/>
                  <a:pt x="5887186" y="3430903"/>
                </a:cubicBezTo>
                <a:cubicBezTo>
                  <a:pt x="5880112" y="3420564"/>
                  <a:pt x="5876575" y="3402697"/>
                  <a:pt x="5876575" y="3377304"/>
                </a:cubicBezTo>
                <a:lnTo>
                  <a:pt x="5876575" y="3087270"/>
                </a:lnTo>
                <a:cubicBezTo>
                  <a:pt x="5876575" y="3060425"/>
                  <a:pt x="5880384" y="3041471"/>
                  <a:pt x="5888002" y="3030406"/>
                </a:cubicBezTo>
                <a:cubicBezTo>
                  <a:pt x="5895621" y="3019342"/>
                  <a:pt x="5908861" y="3013810"/>
                  <a:pt x="5927725" y="3013810"/>
                </a:cubicBezTo>
                <a:close/>
                <a:moveTo>
                  <a:pt x="8255648" y="2993676"/>
                </a:moveTo>
                <a:cubicBezTo>
                  <a:pt x="8192164" y="2993676"/>
                  <a:pt x="8143099" y="3003380"/>
                  <a:pt x="8108455" y="3022788"/>
                </a:cubicBezTo>
                <a:cubicBezTo>
                  <a:pt x="8073810" y="3042196"/>
                  <a:pt x="8056488" y="3069676"/>
                  <a:pt x="8056488" y="3105227"/>
                </a:cubicBezTo>
                <a:cubicBezTo>
                  <a:pt x="8056488" y="3131347"/>
                  <a:pt x="8065104" y="3152569"/>
                  <a:pt x="8082335" y="3168893"/>
                </a:cubicBezTo>
                <a:cubicBezTo>
                  <a:pt x="8099567" y="3185218"/>
                  <a:pt x="8122149" y="3193380"/>
                  <a:pt x="8150082" y="3193380"/>
                </a:cubicBezTo>
                <a:cubicBezTo>
                  <a:pt x="8176565" y="3193380"/>
                  <a:pt x="8197786" y="3185399"/>
                  <a:pt x="8213748" y="3169437"/>
                </a:cubicBezTo>
                <a:cubicBezTo>
                  <a:pt x="8229710" y="3153475"/>
                  <a:pt x="8237691" y="3132072"/>
                  <a:pt x="8237691" y="3105227"/>
                </a:cubicBezTo>
                <a:cubicBezTo>
                  <a:pt x="8237691" y="3064960"/>
                  <a:pt x="8218102" y="3039022"/>
                  <a:pt x="8178923" y="3027413"/>
                </a:cubicBezTo>
                <a:cubicBezTo>
                  <a:pt x="8190168" y="3021972"/>
                  <a:pt x="8207218" y="3019251"/>
                  <a:pt x="8230073" y="3019251"/>
                </a:cubicBezTo>
                <a:cubicBezTo>
                  <a:pt x="8248211" y="3019251"/>
                  <a:pt x="8264717" y="3021972"/>
                  <a:pt x="8279591" y="3027413"/>
                </a:cubicBezTo>
                <a:cubicBezTo>
                  <a:pt x="8294464" y="3032855"/>
                  <a:pt x="8305529" y="3040927"/>
                  <a:pt x="8312784" y="3051628"/>
                </a:cubicBezTo>
                <a:cubicBezTo>
                  <a:pt x="8320040" y="3062330"/>
                  <a:pt x="8323667" y="3082373"/>
                  <a:pt x="8323667" y="3111757"/>
                </a:cubicBezTo>
                <a:lnTo>
                  <a:pt x="8323667" y="3220044"/>
                </a:lnTo>
                <a:cubicBezTo>
                  <a:pt x="8287390" y="3208072"/>
                  <a:pt x="8245128" y="3202087"/>
                  <a:pt x="8196880" y="3202087"/>
                </a:cubicBezTo>
                <a:cubicBezTo>
                  <a:pt x="8134121" y="3202087"/>
                  <a:pt x="8084784" y="3214148"/>
                  <a:pt x="8048870" y="3238273"/>
                </a:cubicBezTo>
                <a:cubicBezTo>
                  <a:pt x="8012956" y="3262397"/>
                  <a:pt x="7994999" y="3295681"/>
                  <a:pt x="7994999" y="3338125"/>
                </a:cubicBezTo>
                <a:cubicBezTo>
                  <a:pt x="7994999" y="3375490"/>
                  <a:pt x="8012140" y="3406597"/>
                  <a:pt x="8046421" y="3431447"/>
                </a:cubicBezTo>
                <a:cubicBezTo>
                  <a:pt x="8080703" y="3456297"/>
                  <a:pt x="8124144" y="3468721"/>
                  <a:pt x="8176746" y="3468721"/>
                </a:cubicBezTo>
                <a:cubicBezTo>
                  <a:pt x="8227534" y="3468721"/>
                  <a:pt x="8278321" y="3452760"/>
                  <a:pt x="8329109" y="3420836"/>
                </a:cubicBezTo>
                <a:cubicBezTo>
                  <a:pt x="8361758" y="3452760"/>
                  <a:pt x="8402025" y="3468721"/>
                  <a:pt x="8449910" y="3468721"/>
                </a:cubicBezTo>
                <a:cubicBezTo>
                  <a:pt x="8537700" y="3468721"/>
                  <a:pt x="8598102" y="3434802"/>
                  <a:pt x="8631114" y="3366965"/>
                </a:cubicBezTo>
                <a:lnTo>
                  <a:pt x="8611524" y="3357170"/>
                </a:lnTo>
                <a:cubicBezTo>
                  <a:pt x="8596650" y="3382201"/>
                  <a:pt x="8585767" y="3394717"/>
                  <a:pt x="8578874" y="3394717"/>
                </a:cubicBezTo>
                <a:cubicBezTo>
                  <a:pt x="8574884" y="3394717"/>
                  <a:pt x="8572436" y="3392903"/>
                  <a:pt x="8571528" y="3389275"/>
                </a:cubicBezTo>
                <a:cubicBezTo>
                  <a:pt x="8570622" y="3385647"/>
                  <a:pt x="8570168" y="3378211"/>
                  <a:pt x="8570168" y="3366965"/>
                </a:cubicBezTo>
                <a:lnTo>
                  <a:pt x="8570168" y="3161819"/>
                </a:lnTo>
                <a:cubicBezTo>
                  <a:pt x="8570168" y="3128807"/>
                  <a:pt x="8566359" y="3104411"/>
                  <a:pt x="8558741" y="3088631"/>
                </a:cubicBezTo>
                <a:cubicBezTo>
                  <a:pt x="8551123" y="3072850"/>
                  <a:pt x="8537156" y="3057795"/>
                  <a:pt x="8516841" y="3043466"/>
                </a:cubicBezTo>
                <a:cubicBezTo>
                  <a:pt x="8496526" y="3029137"/>
                  <a:pt x="8464784" y="3017256"/>
                  <a:pt x="8421614" y="3007824"/>
                </a:cubicBezTo>
                <a:cubicBezTo>
                  <a:pt x="8378445" y="2998392"/>
                  <a:pt x="8323123" y="2993676"/>
                  <a:pt x="8255648" y="2993676"/>
                </a:cubicBezTo>
                <a:close/>
                <a:moveTo>
                  <a:pt x="7772040" y="2993676"/>
                </a:moveTo>
                <a:cubicBezTo>
                  <a:pt x="7684976" y="2993676"/>
                  <a:pt x="7613238" y="3016621"/>
                  <a:pt x="7556828" y="3062511"/>
                </a:cubicBezTo>
                <a:cubicBezTo>
                  <a:pt x="7500417" y="3108401"/>
                  <a:pt x="7472212" y="3166535"/>
                  <a:pt x="7472212" y="3236912"/>
                </a:cubicBezTo>
                <a:cubicBezTo>
                  <a:pt x="7472212" y="3306564"/>
                  <a:pt x="7497697" y="3362611"/>
                  <a:pt x="7548666" y="3405055"/>
                </a:cubicBezTo>
                <a:cubicBezTo>
                  <a:pt x="7599635" y="3447499"/>
                  <a:pt x="7667744" y="3468721"/>
                  <a:pt x="7752995" y="3468721"/>
                </a:cubicBezTo>
                <a:cubicBezTo>
                  <a:pt x="7801969" y="3468721"/>
                  <a:pt x="7843415" y="3460287"/>
                  <a:pt x="7877334" y="3443418"/>
                </a:cubicBezTo>
                <a:cubicBezTo>
                  <a:pt x="7911253" y="3426549"/>
                  <a:pt x="7941453" y="3399251"/>
                  <a:pt x="7967935" y="3361523"/>
                </a:cubicBezTo>
                <a:lnTo>
                  <a:pt x="7948346" y="3349008"/>
                </a:lnTo>
                <a:cubicBezTo>
                  <a:pt x="7928031" y="3376941"/>
                  <a:pt x="7904723" y="3398616"/>
                  <a:pt x="7878422" y="3414034"/>
                </a:cubicBezTo>
                <a:cubicBezTo>
                  <a:pt x="7852122" y="3429452"/>
                  <a:pt x="7826274" y="3437160"/>
                  <a:pt x="7800880" y="3437160"/>
                </a:cubicBezTo>
                <a:cubicBezTo>
                  <a:pt x="7774398" y="3437160"/>
                  <a:pt x="7756804" y="3430993"/>
                  <a:pt x="7748098" y="3418659"/>
                </a:cubicBezTo>
                <a:cubicBezTo>
                  <a:pt x="7739391" y="3406325"/>
                  <a:pt x="7735038" y="3383108"/>
                  <a:pt x="7735038" y="3349008"/>
                </a:cubicBezTo>
                <a:lnTo>
                  <a:pt x="7735038" y="3082917"/>
                </a:lnTo>
                <a:cubicBezTo>
                  <a:pt x="7735038" y="3057886"/>
                  <a:pt x="7739301" y="3040654"/>
                  <a:pt x="7747826" y="3031222"/>
                </a:cubicBezTo>
                <a:cubicBezTo>
                  <a:pt x="7756351" y="3021791"/>
                  <a:pt x="7772222" y="3017074"/>
                  <a:pt x="7795439" y="3017074"/>
                </a:cubicBezTo>
                <a:cubicBezTo>
                  <a:pt x="7838246" y="3017074"/>
                  <a:pt x="7869081" y="3024874"/>
                  <a:pt x="7887945" y="3040473"/>
                </a:cubicBezTo>
                <a:lnTo>
                  <a:pt x="7885768" y="3042650"/>
                </a:lnTo>
                <a:cubicBezTo>
                  <a:pt x="7877787" y="3040473"/>
                  <a:pt x="7868537" y="3039385"/>
                  <a:pt x="7858017" y="3039385"/>
                </a:cubicBezTo>
                <a:cubicBezTo>
                  <a:pt x="7836976" y="3039385"/>
                  <a:pt x="7819019" y="3047729"/>
                  <a:pt x="7804145" y="3064416"/>
                </a:cubicBezTo>
                <a:cubicBezTo>
                  <a:pt x="7789272" y="3081103"/>
                  <a:pt x="7781835" y="3101418"/>
                  <a:pt x="7781835" y="3125361"/>
                </a:cubicBezTo>
                <a:cubicBezTo>
                  <a:pt x="7781835" y="3149666"/>
                  <a:pt x="7790360" y="3169619"/>
                  <a:pt x="7807410" y="3185218"/>
                </a:cubicBezTo>
                <a:cubicBezTo>
                  <a:pt x="7824460" y="3200817"/>
                  <a:pt x="7846045" y="3208616"/>
                  <a:pt x="7872165" y="3208616"/>
                </a:cubicBezTo>
                <a:cubicBezTo>
                  <a:pt x="7898284" y="3208616"/>
                  <a:pt x="7919506" y="3200545"/>
                  <a:pt x="7935830" y="3184401"/>
                </a:cubicBezTo>
                <a:cubicBezTo>
                  <a:pt x="7952155" y="3168258"/>
                  <a:pt x="7960317" y="3147490"/>
                  <a:pt x="7960317" y="3122096"/>
                </a:cubicBezTo>
                <a:cubicBezTo>
                  <a:pt x="7960317" y="3082191"/>
                  <a:pt x="7943721" y="3050812"/>
                  <a:pt x="7910527" y="3027958"/>
                </a:cubicBezTo>
                <a:cubicBezTo>
                  <a:pt x="7877334" y="3005103"/>
                  <a:pt x="7831172" y="2993676"/>
                  <a:pt x="7772040" y="2993676"/>
                </a:cubicBezTo>
                <a:close/>
                <a:moveTo>
                  <a:pt x="7166524" y="2993676"/>
                </a:moveTo>
                <a:cubicBezTo>
                  <a:pt x="7082362" y="2993676"/>
                  <a:pt x="7012257" y="3017165"/>
                  <a:pt x="6956209" y="3064144"/>
                </a:cubicBezTo>
                <a:cubicBezTo>
                  <a:pt x="6900161" y="3111122"/>
                  <a:pt x="6872137" y="3169437"/>
                  <a:pt x="6872137" y="3239089"/>
                </a:cubicBezTo>
                <a:cubicBezTo>
                  <a:pt x="6872137" y="3304025"/>
                  <a:pt x="6899617" y="3358530"/>
                  <a:pt x="6954576" y="3402607"/>
                </a:cubicBezTo>
                <a:cubicBezTo>
                  <a:pt x="7009536" y="3446683"/>
                  <a:pt x="7078190" y="3468721"/>
                  <a:pt x="7160538" y="3468721"/>
                </a:cubicBezTo>
                <a:cubicBezTo>
                  <a:pt x="7259937" y="3468721"/>
                  <a:pt x="7344643" y="3422650"/>
                  <a:pt x="7414658" y="3330507"/>
                </a:cubicBezTo>
                <a:lnTo>
                  <a:pt x="7397245" y="3311461"/>
                </a:lnTo>
                <a:cubicBezTo>
                  <a:pt x="7369674" y="3348826"/>
                  <a:pt x="7338023" y="3378392"/>
                  <a:pt x="7302290" y="3400158"/>
                </a:cubicBezTo>
                <a:cubicBezTo>
                  <a:pt x="7266557" y="3421924"/>
                  <a:pt x="7232366" y="3432807"/>
                  <a:pt x="7199717" y="3432807"/>
                </a:cubicBezTo>
                <a:cubicBezTo>
                  <a:pt x="7184118" y="3432807"/>
                  <a:pt x="7171058" y="3428636"/>
                  <a:pt x="7160538" y="3420292"/>
                </a:cubicBezTo>
                <a:cubicBezTo>
                  <a:pt x="7150018" y="3411948"/>
                  <a:pt x="7142944" y="3401246"/>
                  <a:pt x="7139316" y="3388187"/>
                </a:cubicBezTo>
                <a:cubicBezTo>
                  <a:pt x="7135689" y="3375127"/>
                  <a:pt x="7133875" y="3353180"/>
                  <a:pt x="7133875" y="3322344"/>
                </a:cubicBezTo>
                <a:lnTo>
                  <a:pt x="7133875" y="3225485"/>
                </a:lnTo>
                <a:lnTo>
                  <a:pt x="7423908" y="3225485"/>
                </a:lnTo>
                <a:cubicBezTo>
                  <a:pt x="7413388" y="3154020"/>
                  <a:pt x="7384276" y="3097518"/>
                  <a:pt x="7336572" y="3055981"/>
                </a:cubicBezTo>
                <a:cubicBezTo>
                  <a:pt x="7288868" y="3014444"/>
                  <a:pt x="7232185" y="2993676"/>
                  <a:pt x="7166524" y="2993676"/>
                </a:cubicBezTo>
                <a:close/>
                <a:moveTo>
                  <a:pt x="5927725" y="2993676"/>
                </a:moveTo>
                <a:cubicBezTo>
                  <a:pt x="5833043" y="2993676"/>
                  <a:pt x="5757224" y="3016168"/>
                  <a:pt x="5700269" y="3061151"/>
                </a:cubicBezTo>
                <a:cubicBezTo>
                  <a:pt x="5643315" y="3106134"/>
                  <a:pt x="5614837" y="3165447"/>
                  <a:pt x="5614837" y="3239089"/>
                </a:cubicBezTo>
                <a:cubicBezTo>
                  <a:pt x="5614837" y="3307652"/>
                  <a:pt x="5643315" y="3363065"/>
                  <a:pt x="5700269" y="3405328"/>
                </a:cubicBezTo>
                <a:cubicBezTo>
                  <a:pt x="5757224" y="3447590"/>
                  <a:pt x="5832680" y="3468721"/>
                  <a:pt x="5926637" y="3468721"/>
                </a:cubicBezTo>
                <a:cubicBezTo>
                  <a:pt x="6022771" y="3468721"/>
                  <a:pt x="6099224" y="3448316"/>
                  <a:pt x="6155998" y="3407504"/>
                </a:cubicBezTo>
                <a:cubicBezTo>
                  <a:pt x="6212770" y="3366693"/>
                  <a:pt x="6241158" y="3312005"/>
                  <a:pt x="6241158" y="3243442"/>
                </a:cubicBezTo>
                <a:cubicBezTo>
                  <a:pt x="6241158" y="3167623"/>
                  <a:pt x="6212952" y="3107041"/>
                  <a:pt x="6156542" y="3061695"/>
                </a:cubicBezTo>
                <a:cubicBezTo>
                  <a:pt x="6100131" y="3016349"/>
                  <a:pt x="6023859" y="2993676"/>
                  <a:pt x="5927725" y="2993676"/>
                </a:cubicBezTo>
                <a:close/>
                <a:moveTo>
                  <a:pt x="2616848" y="2993676"/>
                </a:moveTo>
                <a:cubicBezTo>
                  <a:pt x="2553364" y="2993676"/>
                  <a:pt x="2504300" y="3003380"/>
                  <a:pt x="2469655" y="3022788"/>
                </a:cubicBezTo>
                <a:cubicBezTo>
                  <a:pt x="2435011" y="3042196"/>
                  <a:pt x="2417688" y="3069676"/>
                  <a:pt x="2417688" y="3105227"/>
                </a:cubicBezTo>
                <a:cubicBezTo>
                  <a:pt x="2417688" y="3131347"/>
                  <a:pt x="2426304" y="3152569"/>
                  <a:pt x="2443536" y="3168893"/>
                </a:cubicBezTo>
                <a:cubicBezTo>
                  <a:pt x="2460767" y="3185218"/>
                  <a:pt x="2483349" y="3193380"/>
                  <a:pt x="2511283" y="3193380"/>
                </a:cubicBezTo>
                <a:cubicBezTo>
                  <a:pt x="2537765" y="3193380"/>
                  <a:pt x="2558987" y="3185399"/>
                  <a:pt x="2574949" y="3169437"/>
                </a:cubicBezTo>
                <a:cubicBezTo>
                  <a:pt x="2590910" y="3153475"/>
                  <a:pt x="2598891" y="3132072"/>
                  <a:pt x="2598891" y="3105227"/>
                </a:cubicBezTo>
                <a:cubicBezTo>
                  <a:pt x="2598891" y="3064960"/>
                  <a:pt x="2579302" y="3039022"/>
                  <a:pt x="2540123" y="3027413"/>
                </a:cubicBezTo>
                <a:cubicBezTo>
                  <a:pt x="2551369" y="3021972"/>
                  <a:pt x="2568419" y="3019251"/>
                  <a:pt x="2591273" y="3019251"/>
                </a:cubicBezTo>
                <a:cubicBezTo>
                  <a:pt x="2609412" y="3019251"/>
                  <a:pt x="2625918" y="3021972"/>
                  <a:pt x="2640791" y="3027413"/>
                </a:cubicBezTo>
                <a:cubicBezTo>
                  <a:pt x="2655665" y="3032855"/>
                  <a:pt x="2666729" y="3040927"/>
                  <a:pt x="2673985" y="3051628"/>
                </a:cubicBezTo>
                <a:cubicBezTo>
                  <a:pt x="2681240" y="3062330"/>
                  <a:pt x="2684867" y="3082373"/>
                  <a:pt x="2684867" y="3111757"/>
                </a:cubicBezTo>
                <a:lnTo>
                  <a:pt x="2684867" y="3220044"/>
                </a:lnTo>
                <a:cubicBezTo>
                  <a:pt x="2648591" y="3208072"/>
                  <a:pt x="2606328" y="3202087"/>
                  <a:pt x="2558080" y="3202087"/>
                </a:cubicBezTo>
                <a:cubicBezTo>
                  <a:pt x="2495321" y="3202087"/>
                  <a:pt x="2445984" y="3214148"/>
                  <a:pt x="2410070" y="3238273"/>
                </a:cubicBezTo>
                <a:cubicBezTo>
                  <a:pt x="2374156" y="3262397"/>
                  <a:pt x="2356199" y="3295681"/>
                  <a:pt x="2356199" y="3338125"/>
                </a:cubicBezTo>
                <a:cubicBezTo>
                  <a:pt x="2356199" y="3375490"/>
                  <a:pt x="2373340" y="3406597"/>
                  <a:pt x="2407622" y="3431447"/>
                </a:cubicBezTo>
                <a:cubicBezTo>
                  <a:pt x="2441903" y="3456297"/>
                  <a:pt x="2485345" y="3468721"/>
                  <a:pt x="2537946" y="3468721"/>
                </a:cubicBezTo>
                <a:cubicBezTo>
                  <a:pt x="2588734" y="3468721"/>
                  <a:pt x="2639521" y="3452760"/>
                  <a:pt x="2690309" y="3420836"/>
                </a:cubicBezTo>
                <a:cubicBezTo>
                  <a:pt x="2722958" y="3452760"/>
                  <a:pt x="2763226" y="3468721"/>
                  <a:pt x="2811111" y="3468721"/>
                </a:cubicBezTo>
                <a:cubicBezTo>
                  <a:pt x="2898901" y="3468721"/>
                  <a:pt x="2959302" y="3434802"/>
                  <a:pt x="2992314" y="3366965"/>
                </a:cubicBezTo>
                <a:lnTo>
                  <a:pt x="2972724" y="3357170"/>
                </a:lnTo>
                <a:cubicBezTo>
                  <a:pt x="2957851" y="3382201"/>
                  <a:pt x="2946968" y="3394717"/>
                  <a:pt x="2940075" y="3394717"/>
                </a:cubicBezTo>
                <a:cubicBezTo>
                  <a:pt x="2936085" y="3394717"/>
                  <a:pt x="2933636" y="3392903"/>
                  <a:pt x="2932729" y="3389275"/>
                </a:cubicBezTo>
                <a:cubicBezTo>
                  <a:pt x="2931822" y="3385647"/>
                  <a:pt x="2931369" y="3378211"/>
                  <a:pt x="2931369" y="3366965"/>
                </a:cubicBezTo>
                <a:lnTo>
                  <a:pt x="2931369" y="3161819"/>
                </a:lnTo>
                <a:cubicBezTo>
                  <a:pt x="2931369" y="3128807"/>
                  <a:pt x="2927560" y="3104411"/>
                  <a:pt x="2919942" y="3088631"/>
                </a:cubicBezTo>
                <a:cubicBezTo>
                  <a:pt x="2912323" y="3072850"/>
                  <a:pt x="2898357" y="3057795"/>
                  <a:pt x="2878042" y="3043466"/>
                </a:cubicBezTo>
                <a:cubicBezTo>
                  <a:pt x="2857727" y="3029137"/>
                  <a:pt x="2825985" y="3017256"/>
                  <a:pt x="2782815" y="3007824"/>
                </a:cubicBezTo>
                <a:cubicBezTo>
                  <a:pt x="2739646" y="2998392"/>
                  <a:pt x="2684323" y="2993676"/>
                  <a:pt x="2616848" y="2993676"/>
                </a:cubicBezTo>
                <a:close/>
                <a:moveTo>
                  <a:pt x="10334266" y="2987146"/>
                </a:moveTo>
                <a:cubicBezTo>
                  <a:pt x="10295449" y="2996941"/>
                  <a:pt x="10258991" y="3001838"/>
                  <a:pt x="10224890" y="3001838"/>
                </a:cubicBezTo>
                <a:lnTo>
                  <a:pt x="10017568" y="3001838"/>
                </a:lnTo>
                <a:lnTo>
                  <a:pt x="10017568" y="3023604"/>
                </a:lnTo>
                <a:lnTo>
                  <a:pt x="10086676" y="3023604"/>
                </a:lnTo>
                <a:lnTo>
                  <a:pt x="10086676" y="3431719"/>
                </a:lnTo>
                <a:lnTo>
                  <a:pt x="10017568" y="3431719"/>
                </a:lnTo>
                <a:lnTo>
                  <a:pt x="10017568" y="3454029"/>
                </a:lnTo>
                <a:lnTo>
                  <a:pt x="10372356" y="3454029"/>
                </a:lnTo>
                <a:lnTo>
                  <a:pt x="10372356" y="3431719"/>
                </a:lnTo>
                <a:lnTo>
                  <a:pt x="10334266" y="3431719"/>
                </a:lnTo>
                <a:lnTo>
                  <a:pt x="10334266" y="3087270"/>
                </a:lnTo>
                <a:cubicBezTo>
                  <a:pt x="10357482" y="3066592"/>
                  <a:pt x="10377979" y="3056253"/>
                  <a:pt x="10395755" y="3056253"/>
                </a:cubicBezTo>
                <a:cubicBezTo>
                  <a:pt x="10417883" y="3056253"/>
                  <a:pt x="10428948" y="3075117"/>
                  <a:pt x="10428948" y="3112845"/>
                </a:cubicBezTo>
                <a:lnTo>
                  <a:pt x="10428948" y="3431719"/>
                </a:lnTo>
                <a:lnTo>
                  <a:pt x="10390858" y="3431719"/>
                </a:lnTo>
                <a:lnTo>
                  <a:pt x="10390858" y="3454029"/>
                </a:lnTo>
                <a:lnTo>
                  <a:pt x="10744557" y="3454029"/>
                </a:lnTo>
                <a:lnTo>
                  <a:pt x="10744557" y="3431719"/>
                </a:lnTo>
                <a:lnTo>
                  <a:pt x="10676538" y="3431719"/>
                </a:lnTo>
                <a:lnTo>
                  <a:pt x="10676538" y="3138421"/>
                </a:lnTo>
                <a:cubicBezTo>
                  <a:pt x="10676538" y="3084731"/>
                  <a:pt x="10660848" y="3047184"/>
                  <a:pt x="10629469" y="3025781"/>
                </a:cubicBezTo>
                <a:cubicBezTo>
                  <a:pt x="10598089" y="3004378"/>
                  <a:pt x="10560995" y="2993676"/>
                  <a:pt x="10518189" y="2993676"/>
                </a:cubicBezTo>
                <a:cubicBezTo>
                  <a:pt x="10456518" y="2993676"/>
                  <a:pt x="10395211" y="3015986"/>
                  <a:pt x="10334266" y="3060607"/>
                </a:cubicBezTo>
                <a:close/>
                <a:moveTo>
                  <a:pt x="9939657" y="2987146"/>
                </a:moveTo>
                <a:cubicBezTo>
                  <a:pt x="9894673" y="2996941"/>
                  <a:pt x="9848965" y="3001838"/>
                  <a:pt x="9802530" y="3001838"/>
                </a:cubicBezTo>
                <a:lnTo>
                  <a:pt x="9618606" y="3001838"/>
                </a:lnTo>
                <a:lnTo>
                  <a:pt x="9618606" y="3023604"/>
                </a:lnTo>
                <a:lnTo>
                  <a:pt x="9692611" y="3023604"/>
                </a:lnTo>
                <a:lnTo>
                  <a:pt x="9692611" y="3431719"/>
                </a:lnTo>
                <a:lnTo>
                  <a:pt x="9618606" y="3431719"/>
                </a:lnTo>
                <a:lnTo>
                  <a:pt x="9618606" y="3454029"/>
                </a:lnTo>
                <a:lnTo>
                  <a:pt x="10012029" y="3454029"/>
                </a:lnTo>
                <a:lnTo>
                  <a:pt x="10012029" y="3431719"/>
                </a:lnTo>
                <a:lnTo>
                  <a:pt x="9939657" y="3431719"/>
                </a:lnTo>
                <a:close/>
                <a:moveTo>
                  <a:pt x="6590940" y="2987146"/>
                </a:moveTo>
                <a:cubicBezTo>
                  <a:pt x="6555389" y="2996941"/>
                  <a:pt x="6510406" y="3001838"/>
                  <a:pt x="6455990" y="3001838"/>
                </a:cubicBezTo>
                <a:lnTo>
                  <a:pt x="6274243" y="3001838"/>
                </a:lnTo>
                <a:lnTo>
                  <a:pt x="6274243" y="3023604"/>
                </a:lnTo>
                <a:lnTo>
                  <a:pt x="6343351" y="3023604"/>
                </a:lnTo>
                <a:lnTo>
                  <a:pt x="6343351" y="3431719"/>
                </a:lnTo>
                <a:lnTo>
                  <a:pt x="6274243" y="3431719"/>
                </a:lnTo>
                <a:lnTo>
                  <a:pt x="6274243" y="3454029"/>
                </a:lnTo>
                <a:lnTo>
                  <a:pt x="6663313" y="3454029"/>
                </a:lnTo>
                <a:lnTo>
                  <a:pt x="6663313" y="3431719"/>
                </a:lnTo>
                <a:lnTo>
                  <a:pt x="6590940" y="3431719"/>
                </a:lnTo>
                <a:lnTo>
                  <a:pt x="6590940" y="3171070"/>
                </a:lnTo>
                <a:cubicBezTo>
                  <a:pt x="6590940" y="3163815"/>
                  <a:pt x="6595475" y="3151117"/>
                  <a:pt x="6604544" y="3132979"/>
                </a:cubicBezTo>
                <a:cubicBezTo>
                  <a:pt x="6613613" y="3114841"/>
                  <a:pt x="6624678" y="3099604"/>
                  <a:pt x="6637738" y="3087270"/>
                </a:cubicBezTo>
                <a:lnTo>
                  <a:pt x="6639914" y="3089447"/>
                </a:lnTo>
                <a:cubicBezTo>
                  <a:pt x="6637738" y="3094163"/>
                  <a:pt x="6636649" y="3100874"/>
                  <a:pt x="6636649" y="3109580"/>
                </a:cubicBezTo>
                <a:cubicBezTo>
                  <a:pt x="6636649" y="3134611"/>
                  <a:pt x="6645174" y="3155380"/>
                  <a:pt x="6662224" y="3171886"/>
                </a:cubicBezTo>
                <a:cubicBezTo>
                  <a:pt x="6679275" y="3188392"/>
                  <a:pt x="6700859" y="3196645"/>
                  <a:pt x="6726979" y="3196645"/>
                </a:cubicBezTo>
                <a:cubicBezTo>
                  <a:pt x="6754912" y="3196645"/>
                  <a:pt x="6778401" y="3186578"/>
                  <a:pt x="6797446" y="3166444"/>
                </a:cubicBezTo>
                <a:cubicBezTo>
                  <a:pt x="6816492" y="3146311"/>
                  <a:pt x="6826014" y="3121370"/>
                  <a:pt x="6826014" y="3091623"/>
                </a:cubicBezTo>
                <a:cubicBezTo>
                  <a:pt x="6826014" y="3063327"/>
                  <a:pt x="6817943" y="3040836"/>
                  <a:pt x="6801800" y="3024148"/>
                </a:cubicBezTo>
                <a:cubicBezTo>
                  <a:pt x="6785656" y="3007461"/>
                  <a:pt x="6763981" y="2999117"/>
                  <a:pt x="6736773" y="2999117"/>
                </a:cubicBezTo>
                <a:cubicBezTo>
                  <a:pt x="6687800" y="2999117"/>
                  <a:pt x="6639914" y="3036301"/>
                  <a:pt x="6593117" y="3110669"/>
                </a:cubicBezTo>
                <a:lnTo>
                  <a:pt x="6590940" y="3110669"/>
                </a:lnTo>
                <a:close/>
                <a:moveTo>
                  <a:pt x="3723916" y="2987146"/>
                </a:moveTo>
                <a:cubicBezTo>
                  <a:pt x="3685100" y="2996941"/>
                  <a:pt x="3648642" y="3001838"/>
                  <a:pt x="3614541" y="3001838"/>
                </a:cubicBezTo>
                <a:lnTo>
                  <a:pt x="3407219" y="3001838"/>
                </a:lnTo>
                <a:lnTo>
                  <a:pt x="3407219" y="3023604"/>
                </a:lnTo>
                <a:lnTo>
                  <a:pt x="3476326" y="3023604"/>
                </a:lnTo>
                <a:lnTo>
                  <a:pt x="3476326" y="3431719"/>
                </a:lnTo>
                <a:lnTo>
                  <a:pt x="3407219" y="3431719"/>
                </a:lnTo>
                <a:lnTo>
                  <a:pt x="3407219" y="3454029"/>
                </a:lnTo>
                <a:lnTo>
                  <a:pt x="3762007" y="3454029"/>
                </a:lnTo>
                <a:lnTo>
                  <a:pt x="3762007" y="3431719"/>
                </a:lnTo>
                <a:lnTo>
                  <a:pt x="3723916" y="3431719"/>
                </a:lnTo>
                <a:lnTo>
                  <a:pt x="3723916" y="3087270"/>
                </a:lnTo>
                <a:cubicBezTo>
                  <a:pt x="3747133" y="3066592"/>
                  <a:pt x="3767629" y="3056253"/>
                  <a:pt x="3785405" y="3056253"/>
                </a:cubicBezTo>
                <a:cubicBezTo>
                  <a:pt x="3807534" y="3056253"/>
                  <a:pt x="3818598" y="3075117"/>
                  <a:pt x="3818598" y="3112845"/>
                </a:cubicBezTo>
                <a:lnTo>
                  <a:pt x="3818598" y="3431719"/>
                </a:lnTo>
                <a:lnTo>
                  <a:pt x="3780508" y="3431719"/>
                </a:lnTo>
                <a:lnTo>
                  <a:pt x="3780508" y="3454029"/>
                </a:lnTo>
                <a:lnTo>
                  <a:pt x="4134207" y="3454029"/>
                </a:lnTo>
                <a:lnTo>
                  <a:pt x="4134207" y="3431719"/>
                </a:lnTo>
                <a:lnTo>
                  <a:pt x="4066188" y="3431719"/>
                </a:lnTo>
                <a:lnTo>
                  <a:pt x="4066188" y="3138421"/>
                </a:lnTo>
                <a:cubicBezTo>
                  <a:pt x="4066188" y="3084731"/>
                  <a:pt x="4050498" y="3047184"/>
                  <a:pt x="4019119" y="3025781"/>
                </a:cubicBezTo>
                <a:cubicBezTo>
                  <a:pt x="3987739" y="3004378"/>
                  <a:pt x="3950646" y="2993676"/>
                  <a:pt x="3907839" y="2993676"/>
                </a:cubicBezTo>
                <a:cubicBezTo>
                  <a:pt x="3846169" y="2993676"/>
                  <a:pt x="3784861" y="3015986"/>
                  <a:pt x="3723916" y="3060607"/>
                </a:cubicBezTo>
                <a:close/>
                <a:moveTo>
                  <a:pt x="3329307" y="2987146"/>
                </a:moveTo>
                <a:cubicBezTo>
                  <a:pt x="3284324" y="2996941"/>
                  <a:pt x="3238615" y="3001838"/>
                  <a:pt x="3192181" y="3001838"/>
                </a:cubicBezTo>
                <a:lnTo>
                  <a:pt x="3008257" y="3001838"/>
                </a:lnTo>
                <a:lnTo>
                  <a:pt x="3008257" y="3023604"/>
                </a:lnTo>
                <a:lnTo>
                  <a:pt x="3082262" y="3023604"/>
                </a:lnTo>
                <a:lnTo>
                  <a:pt x="3082262" y="3431719"/>
                </a:lnTo>
                <a:lnTo>
                  <a:pt x="3008257" y="3431719"/>
                </a:lnTo>
                <a:lnTo>
                  <a:pt x="3008257" y="3454029"/>
                </a:lnTo>
                <a:lnTo>
                  <a:pt x="3401679" y="3454029"/>
                </a:lnTo>
                <a:lnTo>
                  <a:pt x="3401679" y="3431719"/>
                </a:lnTo>
                <a:lnTo>
                  <a:pt x="3329307" y="3431719"/>
                </a:lnTo>
                <a:close/>
                <a:moveTo>
                  <a:pt x="9125367" y="2976807"/>
                </a:moveTo>
                <a:lnTo>
                  <a:pt x="9041568" y="3026325"/>
                </a:lnTo>
                <a:cubicBezTo>
                  <a:pt x="8986064" y="2995853"/>
                  <a:pt x="8932918" y="2980616"/>
                  <a:pt x="8882130" y="2980616"/>
                </a:cubicBezTo>
                <a:cubicBezTo>
                  <a:pt x="8821186" y="2980616"/>
                  <a:pt x="8770852" y="2996850"/>
                  <a:pt x="8731128" y="3029318"/>
                </a:cubicBezTo>
                <a:cubicBezTo>
                  <a:pt x="8691405" y="3061786"/>
                  <a:pt x="8671544" y="3103051"/>
                  <a:pt x="8671544" y="3153113"/>
                </a:cubicBezTo>
                <a:cubicBezTo>
                  <a:pt x="8671544" y="3191203"/>
                  <a:pt x="8689500" y="3226483"/>
                  <a:pt x="8725414" y="3258951"/>
                </a:cubicBezTo>
                <a:cubicBezTo>
                  <a:pt x="8761328" y="3291418"/>
                  <a:pt x="8824088" y="3323070"/>
                  <a:pt x="8913692" y="3353905"/>
                </a:cubicBezTo>
                <a:cubicBezTo>
                  <a:pt x="8930742" y="3359347"/>
                  <a:pt x="8942622" y="3365242"/>
                  <a:pt x="8949334" y="3371590"/>
                </a:cubicBezTo>
                <a:cubicBezTo>
                  <a:pt x="8956044" y="3377938"/>
                  <a:pt x="8959400" y="3386192"/>
                  <a:pt x="8959400" y="3396349"/>
                </a:cubicBezTo>
                <a:cubicBezTo>
                  <a:pt x="8959400" y="3420655"/>
                  <a:pt x="8943076" y="3432807"/>
                  <a:pt x="8910426" y="3432807"/>
                </a:cubicBezTo>
                <a:cubicBezTo>
                  <a:pt x="8850932" y="3432807"/>
                  <a:pt x="8800780" y="3417480"/>
                  <a:pt x="8759968" y="3386826"/>
                </a:cubicBezTo>
                <a:cubicBezTo>
                  <a:pt x="8719157" y="3356172"/>
                  <a:pt x="8696393" y="3315089"/>
                  <a:pt x="8691677" y="3263576"/>
                </a:cubicBezTo>
                <a:lnTo>
                  <a:pt x="8668278" y="3263576"/>
                </a:lnTo>
                <a:lnTo>
                  <a:pt x="8668278" y="3471986"/>
                </a:lnTo>
                <a:lnTo>
                  <a:pt x="8739562" y="3415939"/>
                </a:lnTo>
                <a:cubicBezTo>
                  <a:pt x="8794340" y="3451127"/>
                  <a:pt x="8859458" y="3468721"/>
                  <a:pt x="8934914" y="3468721"/>
                </a:cubicBezTo>
                <a:cubicBezTo>
                  <a:pt x="9000574" y="3468721"/>
                  <a:pt x="9052813" y="3454029"/>
                  <a:pt x="9091630" y="3424645"/>
                </a:cubicBezTo>
                <a:cubicBezTo>
                  <a:pt x="9130446" y="3395261"/>
                  <a:pt x="9149854" y="3356082"/>
                  <a:pt x="9149854" y="3307108"/>
                </a:cubicBezTo>
                <a:cubicBezTo>
                  <a:pt x="9149854" y="3286068"/>
                  <a:pt x="9146136" y="3266297"/>
                  <a:pt x="9138698" y="3247795"/>
                </a:cubicBezTo>
                <a:cubicBezTo>
                  <a:pt x="9131262" y="3229294"/>
                  <a:pt x="9120651" y="3213967"/>
                  <a:pt x="9106866" y="3201814"/>
                </a:cubicBezTo>
                <a:cubicBezTo>
                  <a:pt x="9093080" y="3189662"/>
                  <a:pt x="9073491" y="3176239"/>
                  <a:pt x="9048097" y="3161547"/>
                </a:cubicBezTo>
                <a:cubicBezTo>
                  <a:pt x="9022704" y="3146855"/>
                  <a:pt x="8975725" y="3122096"/>
                  <a:pt x="8907162" y="3087270"/>
                </a:cubicBezTo>
                <a:cubicBezTo>
                  <a:pt x="8890837" y="3079289"/>
                  <a:pt x="8878684" y="3072125"/>
                  <a:pt x="8870704" y="3065776"/>
                </a:cubicBezTo>
                <a:cubicBezTo>
                  <a:pt x="8862722" y="3059428"/>
                  <a:pt x="8858732" y="3051719"/>
                  <a:pt x="8858732" y="3042650"/>
                </a:cubicBezTo>
                <a:cubicBezTo>
                  <a:pt x="8858732" y="3034669"/>
                  <a:pt x="8862541" y="3028048"/>
                  <a:pt x="8870159" y="3022788"/>
                </a:cubicBezTo>
                <a:cubicBezTo>
                  <a:pt x="8877778" y="3017528"/>
                  <a:pt x="8887754" y="3014898"/>
                  <a:pt x="8900088" y="3014898"/>
                </a:cubicBezTo>
                <a:cubicBezTo>
                  <a:pt x="8942532" y="3014898"/>
                  <a:pt x="8984794" y="3027685"/>
                  <a:pt x="9026875" y="3053261"/>
                </a:cubicBezTo>
                <a:cubicBezTo>
                  <a:pt x="9068956" y="3078836"/>
                  <a:pt x="9093988" y="3119557"/>
                  <a:pt x="9101968" y="3175423"/>
                </a:cubicBezTo>
                <a:lnTo>
                  <a:pt x="9125367" y="3175423"/>
                </a:lnTo>
                <a:close/>
                <a:moveTo>
                  <a:pt x="11241006" y="2887022"/>
                </a:moveTo>
                <a:cubicBezTo>
                  <a:pt x="11214524" y="2887022"/>
                  <a:pt x="11189493" y="2897361"/>
                  <a:pt x="11165913" y="2918039"/>
                </a:cubicBezTo>
                <a:cubicBezTo>
                  <a:pt x="11142333" y="2938716"/>
                  <a:pt x="11125464" y="2966650"/>
                  <a:pt x="11115306" y="3001838"/>
                </a:cubicBezTo>
                <a:cubicBezTo>
                  <a:pt x="11089913" y="2996397"/>
                  <a:pt x="11063068" y="2993676"/>
                  <a:pt x="11034772" y="2993676"/>
                </a:cubicBezTo>
                <a:cubicBezTo>
                  <a:pt x="10955688" y="2993676"/>
                  <a:pt x="10892657" y="3009184"/>
                  <a:pt x="10845679" y="3040201"/>
                </a:cubicBezTo>
                <a:cubicBezTo>
                  <a:pt x="10798700" y="3071218"/>
                  <a:pt x="10775210" y="3111032"/>
                  <a:pt x="10775210" y="3159643"/>
                </a:cubicBezTo>
                <a:cubicBezTo>
                  <a:pt x="10775210" y="3217685"/>
                  <a:pt x="10815297" y="3262306"/>
                  <a:pt x="10895469" y="3293504"/>
                </a:cubicBezTo>
                <a:cubicBezTo>
                  <a:pt x="10820376" y="3332321"/>
                  <a:pt x="10782828" y="3380931"/>
                  <a:pt x="10782828" y="3439337"/>
                </a:cubicBezTo>
                <a:cubicBezTo>
                  <a:pt x="10782828" y="3466545"/>
                  <a:pt x="10792987" y="3491938"/>
                  <a:pt x="10813301" y="3515518"/>
                </a:cubicBezTo>
                <a:cubicBezTo>
                  <a:pt x="10794437" y="3540912"/>
                  <a:pt x="10785005" y="3563223"/>
                  <a:pt x="10785005" y="3582449"/>
                </a:cubicBezTo>
                <a:cubicBezTo>
                  <a:pt x="10785005" y="3619089"/>
                  <a:pt x="10807135" y="3649199"/>
                  <a:pt x="10851392" y="3672779"/>
                </a:cubicBezTo>
                <a:cubicBezTo>
                  <a:pt x="10895650" y="3696359"/>
                  <a:pt x="10953512" y="3708149"/>
                  <a:pt x="11024977" y="3708149"/>
                </a:cubicBezTo>
                <a:cubicBezTo>
                  <a:pt x="11120022" y="3708149"/>
                  <a:pt x="11195206" y="3690645"/>
                  <a:pt x="11250528" y="3655638"/>
                </a:cubicBezTo>
                <a:cubicBezTo>
                  <a:pt x="11305851" y="3620631"/>
                  <a:pt x="11333512" y="3573199"/>
                  <a:pt x="11333512" y="3513342"/>
                </a:cubicBezTo>
                <a:cubicBezTo>
                  <a:pt x="11333512" y="3411404"/>
                  <a:pt x="11265493" y="3360435"/>
                  <a:pt x="11129454" y="3360435"/>
                </a:cubicBezTo>
                <a:lnTo>
                  <a:pt x="11076127" y="3360435"/>
                </a:lnTo>
                <a:lnTo>
                  <a:pt x="11011373" y="3361523"/>
                </a:lnTo>
                <a:lnTo>
                  <a:pt x="10970018" y="3361523"/>
                </a:lnTo>
                <a:cubicBezTo>
                  <a:pt x="10918867" y="3361523"/>
                  <a:pt x="10893292" y="3351547"/>
                  <a:pt x="10893292" y="3331595"/>
                </a:cubicBezTo>
                <a:cubicBezTo>
                  <a:pt x="10893292" y="3319623"/>
                  <a:pt x="10902180" y="3309103"/>
                  <a:pt x="10919956" y="3300034"/>
                </a:cubicBezTo>
                <a:cubicBezTo>
                  <a:pt x="10962399" y="3312731"/>
                  <a:pt x="11008834" y="3319079"/>
                  <a:pt x="11059259" y="3319079"/>
                </a:cubicBezTo>
                <a:cubicBezTo>
                  <a:pt x="11128185" y="3319079"/>
                  <a:pt x="11190037" y="3306745"/>
                  <a:pt x="11244815" y="3282077"/>
                </a:cubicBezTo>
                <a:cubicBezTo>
                  <a:pt x="11299593" y="3257409"/>
                  <a:pt x="11326982" y="3218592"/>
                  <a:pt x="11326982" y="3165628"/>
                </a:cubicBezTo>
                <a:cubicBezTo>
                  <a:pt x="11326982" y="3087270"/>
                  <a:pt x="11262953" y="3033762"/>
                  <a:pt x="11134896" y="3005103"/>
                </a:cubicBezTo>
                <a:cubicBezTo>
                  <a:pt x="11144328" y="2972091"/>
                  <a:pt x="11160834" y="2947967"/>
                  <a:pt x="11184414" y="2932731"/>
                </a:cubicBezTo>
                <a:lnTo>
                  <a:pt x="11186590" y="2934907"/>
                </a:lnTo>
                <a:cubicBezTo>
                  <a:pt x="11184051" y="2938535"/>
                  <a:pt x="11182781" y="2944339"/>
                  <a:pt x="11182781" y="2952320"/>
                </a:cubicBezTo>
                <a:cubicBezTo>
                  <a:pt x="11182781" y="2969008"/>
                  <a:pt x="11188223" y="2982521"/>
                  <a:pt x="11199106" y="2992860"/>
                </a:cubicBezTo>
                <a:cubicBezTo>
                  <a:pt x="11209989" y="3003199"/>
                  <a:pt x="11224318" y="3008368"/>
                  <a:pt x="11242094" y="3008368"/>
                </a:cubicBezTo>
                <a:cubicBezTo>
                  <a:pt x="11260232" y="3008368"/>
                  <a:pt x="11275378" y="3002473"/>
                  <a:pt x="11287531" y="2990683"/>
                </a:cubicBezTo>
                <a:cubicBezTo>
                  <a:pt x="11299684" y="2978893"/>
                  <a:pt x="11305760" y="2964292"/>
                  <a:pt x="11305760" y="2946879"/>
                </a:cubicBezTo>
                <a:cubicBezTo>
                  <a:pt x="11305760" y="2929103"/>
                  <a:pt x="11299684" y="2914683"/>
                  <a:pt x="11287531" y="2903619"/>
                </a:cubicBezTo>
                <a:cubicBezTo>
                  <a:pt x="11275378" y="2892554"/>
                  <a:pt x="11259870" y="2887022"/>
                  <a:pt x="11241006" y="2887022"/>
                </a:cubicBezTo>
                <a:close/>
                <a:moveTo>
                  <a:pt x="9467225" y="2779824"/>
                </a:moveTo>
                <a:cubicBezTo>
                  <a:pt x="9456342" y="2824444"/>
                  <a:pt x="9423058" y="2871060"/>
                  <a:pt x="9367373" y="2919671"/>
                </a:cubicBezTo>
                <a:cubicBezTo>
                  <a:pt x="9311688" y="2968282"/>
                  <a:pt x="9252466" y="2995671"/>
                  <a:pt x="9189707" y="3001838"/>
                </a:cubicBezTo>
                <a:lnTo>
                  <a:pt x="9189707" y="3023604"/>
                </a:lnTo>
                <a:lnTo>
                  <a:pt x="9244122" y="3023604"/>
                </a:lnTo>
                <a:lnTo>
                  <a:pt x="9244122" y="3340301"/>
                </a:lnTo>
                <a:cubicBezTo>
                  <a:pt x="9244122" y="3419748"/>
                  <a:pt x="9295454" y="3459471"/>
                  <a:pt x="9398118" y="3459471"/>
                </a:cubicBezTo>
                <a:cubicBezTo>
                  <a:pt x="9444552" y="3459471"/>
                  <a:pt x="9484184" y="3449222"/>
                  <a:pt x="9517015" y="3428726"/>
                </a:cubicBezTo>
                <a:cubicBezTo>
                  <a:pt x="9549846" y="3408230"/>
                  <a:pt x="9577688" y="3363156"/>
                  <a:pt x="9600542" y="3293504"/>
                </a:cubicBezTo>
                <a:lnTo>
                  <a:pt x="9571702" y="3286974"/>
                </a:lnTo>
                <a:cubicBezTo>
                  <a:pt x="9551025" y="3348645"/>
                  <a:pt x="9530710" y="3379480"/>
                  <a:pt x="9510757" y="3379480"/>
                </a:cubicBezTo>
                <a:cubicBezTo>
                  <a:pt x="9503502" y="3379480"/>
                  <a:pt x="9498514" y="3376034"/>
                  <a:pt x="9495793" y="3369141"/>
                </a:cubicBezTo>
                <a:cubicBezTo>
                  <a:pt x="9493072" y="3362249"/>
                  <a:pt x="9491712" y="3345924"/>
                  <a:pt x="9491712" y="3320168"/>
                </a:cubicBezTo>
                <a:lnTo>
                  <a:pt x="9491712" y="3023604"/>
                </a:lnTo>
                <a:lnTo>
                  <a:pt x="9564084" y="3023604"/>
                </a:lnTo>
                <a:lnTo>
                  <a:pt x="9564084" y="3001838"/>
                </a:lnTo>
                <a:lnTo>
                  <a:pt x="9491712" y="3001838"/>
                </a:lnTo>
                <a:lnTo>
                  <a:pt x="9491712" y="2779824"/>
                </a:lnTo>
                <a:close/>
                <a:moveTo>
                  <a:pt x="1809907" y="2749895"/>
                </a:moveTo>
                <a:lnTo>
                  <a:pt x="1846365" y="2749895"/>
                </a:lnTo>
                <a:cubicBezTo>
                  <a:pt x="1879014" y="2749895"/>
                  <a:pt x="1900599" y="2754793"/>
                  <a:pt x="1911119" y="2764587"/>
                </a:cubicBezTo>
                <a:cubicBezTo>
                  <a:pt x="1921640" y="2774382"/>
                  <a:pt x="1926900" y="2794697"/>
                  <a:pt x="1926900" y="2825533"/>
                </a:cubicBezTo>
                <a:lnTo>
                  <a:pt x="1926900" y="2979528"/>
                </a:lnTo>
                <a:cubicBezTo>
                  <a:pt x="1926900" y="3008187"/>
                  <a:pt x="1920098" y="3028320"/>
                  <a:pt x="1906494" y="3039929"/>
                </a:cubicBezTo>
                <a:cubicBezTo>
                  <a:pt x="1892890" y="3051537"/>
                  <a:pt x="1867043" y="3057342"/>
                  <a:pt x="1828952" y="3057342"/>
                </a:cubicBezTo>
                <a:lnTo>
                  <a:pt x="1809907" y="3057342"/>
                </a:lnTo>
                <a:close/>
                <a:moveTo>
                  <a:pt x="4912978" y="2724320"/>
                </a:moveTo>
                <a:lnTo>
                  <a:pt x="4912978" y="2749895"/>
                </a:lnTo>
                <a:lnTo>
                  <a:pt x="4997322" y="2749895"/>
                </a:lnTo>
                <a:lnTo>
                  <a:pt x="4997322" y="3428454"/>
                </a:lnTo>
                <a:lnTo>
                  <a:pt x="4912978" y="3428454"/>
                </a:lnTo>
                <a:lnTo>
                  <a:pt x="4912978" y="3454029"/>
                </a:lnTo>
                <a:lnTo>
                  <a:pt x="5411966" y="3454029"/>
                </a:lnTo>
                <a:lnTo>
                  <a:pt x="5411966" y="3428454"/>
                </a:lnTo>
                <a:lnTo>
                  <a:pt x="5315107" y="3428454"/>
                </a:lnTo>
                <a:lnTo>
                  <a:pt x="5315107" y="3106316"/>
                </a:lnTo>
                <a:lnTo>
                  <a:pt x="5319460" y="3106316"/>
                </a:lnTo>
                <a:cubicBezTo>
                  <a:pt x="5373513" y="3106316"/>
                  <a:pt x="5410969" y="3119103"/>
                  <a:pt x="5431828" y="3144678"/>
                </a:cubicBezTo>
                <a:cubicBezTo>
                  <a:pt x="5452687" y="3170253"/>
                  <a:pt x="5463842" y="3211700"/>
                  <a:pt x="5465293" y="3269017"/>
                </a:cubicBezTo>
                <a:lnTo>
                  <a:pt x="5490868" y="3269017"/>
                </a:lnTo>
                <a:lnTo>
                  <a:pt x="5490868" y="2905523"/>
                </a:lnTo>
                <a:lnTo>
                  <a:pt x="5465293" y="2905523"/>
                </a:lnTo>
                <a:cubicBezTo>
                  <a:pt x="5465293" y="2949418"/>
                  <a:pt x="5459761" y="2983428"/>
                  <a:pt x="5448696" y="3007552"/>
                </a:cubicBezTo>
                <a:cubicBezTo>
                  <a:pt x="5437632" y="3031676"/>
                  <a:pt x="5421670" y="3049724"/>
                  <a:pt x="5400811" y="3061695"/>
                </a:cubicBezTo>
                <a:cubicBezTo>
                  <a:pt x="5379952" y="3073667"/>
                  <a:pt x="5351384" y="3080015"/>
                  <a:pt x="5315107" y="3080740"/>
                </a:cubicBezTo>
                <a:lnTo>
                  <a:pt x="5315107" y="2749895"/>
                </a:lnTo>
                <a:lnTo>
                  <a:pt x="5366257" y="2749895"/>
                </a:lnTo>
                <a:cubicBezTo>
                  <a:pt x="5404711" y="2749895"/>
                  <a:pt x="5435093" y="2753342"/>
                  <a:pt x="5457403" y="2760234"/>
                </a:cubicBezTo>
                <a:cubicBezTo>
                  <a:pt x="5479713" y="2767127"/>
                  <a:pt x="5502205" y="2779914"/>
                  <a:pt x="5524878" y="2798597"/>
                </a:cubicBezTo>
                <a:cubicBezTo>
                  <a:pt x="5547551" y="2817280"/>
                  <a:pt x="5564964" y="2838230"/>
                  <a:pt x="5577116" y="2861447"/>
                </a:cubicBezTo>
                <a:cubicBezTo>
                  <a:pt x="5589269" y="2884664"/>
                  <a:pt x="5598792" y="2914230"/>
                  <a:pt x="5605685" y="2950144"/>
                </a:cubicBezTo>
                <a:lnTo>
                  <a:pt x="5630171" y="2950144"/>
                </a:lnTo>
                <a:lnTo>
                  <a:pt x="5630171" y="2724320"/>
                </a:lnTo>
                <a:close/>
                <a:moveTo>
                  <a:pt x="1406146" y="2724320"/>
                </a:moveTo>
                <a:lnTo>
                  <a:pt x="1406146" y="2749895"/>
                </a:lnTo>
                <a:lnTo>
                  <a:pt x="1492122" y="2749895"/>
                </a:lnTo>
                <a:lnTo>
                  <a:pt x="1492122" y="3428454"/>
                </a:lnTo>
                <a:lnTo>
                  <a:pt x="1406146" y="3428454"/>
                </a:lnTo>
                <a:lnTo>
                  <a:pt x="1406146" y="3454029"/>
                </a:lnTo>
                <a:lnTo>
                  <a:pt x="1883367" y="3454029"/>
                </a:lnTo>
                <a:lnTo>
                  <a:pt x="1883367" y="3428454"/>
                </a:lnTo>
                <a:lnTo>
                  <a:pt x="1809907" y="3428454"/>
                </a:lnTo>
                <a:lnTo>
                  <a:pt x="1809907" y="3082917"/>
                </a:lnTo>
                <a:cubicBezTo>
                  <a:pt x="1818976" y="3082191"/>
                  <a:pt x="1832399" y="3081829"/>
                  <a:pt x="1850174" y="3081829"/>
                </a:cubicBezTo>
                <a:cubicBezTo>
                  <a:pt x="1879558" y="3081829"/>
                  <a:pt x="1899511" y="3086726"/>
                  <a:pt x="1910031" y="3096521"/>
                </a:cubicBezTo>
                <a:cubicBezTo>
                  <a:pt x="1920551" y="3106316"/>
                  <a:pt x="1925811" y="3125179"/>
                  <a:pt x="1925811" y="3153113"/>
                </a:cubicBezTo>
                <a:cubicBezTo>
                  <a:pt x="1925811" y="3250697"/>
                  <a:pt x="1929348" y="3313547"/>
                  <a:pt x="1936422" y="3341662"/>
                </a:cubicBezTo>
                <a:cubicBezTo>
                  <a:pt x="1943496" y="3369776"/>
                  <a:pt x="1955468" y="3393356"/>
                  <a:pt x="1972336" y="3412402"/>
                </a:cubicBezTo>
                <a:cubicBezTo>
                  <a:pt x="1989205" y="3431447"/>
                  <a:pt x="2011062" y="3445413"/>
                  <a:pt x="2037907" y="3454301"/>
                </a:cubicBezTo>
                <a:cubicBezTo>
                  <a:pt x="2064752" y="3463189"/>
                  <a:pt x="2097945" y="3467633"/>
                  <a:pt x="2137487" y="3467633"/>
                </a:cubicBezTo>
                <a:cubicBezTo>
                  <a:pt x="2228905" y="3467633"/>
                  <a:pt x="2282776" y="3422287"/>
                  <a:pt x="2299100" y="3331595"/>
                </a:cubicBezTo>
                <a:lnTo>
                  <a:pt x="2272437" y="3324521"/>
                </a:lnTo>
                <a:cubicBezTo>
                  <a:pt x="2269898" y="3336492"/>
                  <a:pt x="2265635" y="3346559"/>
                  <a:pt x="2259649" y="3354721"/>
                </a:cubicBezTo>
                <a:cubicBezTo>
                  <a:pt x="2253664" y="3362884"/>
                  <a:pt x="2248313" y="3366965"/>
                  <a:pt x="2243597" y="3366965"/>
                </a:cubicBezTo>
                <a:cubicBezTo>
                  <a:pt x="2234528" y="3366965"/>
                  <a:pt x="2229993" y="3356626"/>
                  <a:pt x="2229993" y="3335948"/>
                </a:cubicBezTo>
                <a:lnTo>
                  <a:pt x="2233258" y="3224397"/>
                </a:lnTo>
                <a:cubicBezTo>
                  <a:pt x="2233258" y="3184855"/>
                  <a:pt x="2226002" y="3153838"/>
                  <a:pt x="2211492" y="3131347"/>
                </a:cubicBezTo>
                <a:cubicBezTo>
                  <a:pt x="2196981" y="3108855"/>
                  <a:pt x="2164513" y="3088540"/>
                  <a:pt x="2114088" y="3070401"/>
                </a:cubicBezTo>
                <a:cubicBezTo>
                  <a:pt x="2154356" y="3057342"/>
                  <a:pt x="2185373" y="3035666"/>
                  <a:pt x="2207138" y="3005375"/>
                </a:cubicBezTo>
                <a:cubicBezTo>
                  <a:pt x="2228905" y="2975084"/>
                  <a:pt x="2239788" y="2938898"/>
                  <a:pt x="2239788" y="2896817"/>
                </a:cubicBezTo>
                <a:cubicBezTo>
                  <a:pt x="2239788" y="2850382"/>
                  <a:pt x="2225730" y="2810024"/>
                  <a:pt x="2197616" y="2775743"/>
                </a:cubicBezTo>
                <a:cubicBezTo>
                  <a:pt x="2169501" y="2741461"/>
                  <a:pt x="2107559" y="2724320"/>
                  <a:pt x="2011788" y="2724320"/>
                </a:cubicBezTo>
                <a:close/>
                <a:moveTo>
                  <a:pt x="9836268" y="2710716"/>
                </a:moveTo>
                <a:cubicBezTo>
                  <a:pt x="9794912" y="2710716"/>
                  <a:pt x="9759451" y="2721509"/>
                  <a:pt x="9729886" y="2743093"/>
                </a:cubicBezTo>
                <a:cubicBezTo>
                  <a:pt x="9700320" y="2764678"/>
                  <a:pt x="9685537" y="2790344"/>
                  <a:pt x="9685537" y="2820091"/>
                </a:cubicBezTo>
                <a:cubicBezTo>
                  <a:pt x="9685537" y="2843671"/>
                  <a:pt x="9694607" y="2862716"/>
                  <a:pt x="9712745" y="2877227"/>
                </a:cubicBezTo>
                <a:cubicBezTo>
                  <a:pt x="9730883" y="2891738"/>
                  <a:pt x="9754826" y="2898993"/>
                  <a:pt x="9784573" y="2898993"/>
                </a:cubicBezTo>
                <a:cubicBezTo>
                  <a:pt x="9824478" y="2898993"/>
                  <a:pt x="9859394" y="2888473"/>
                  <a:pt x="9889323" y="2867433"/>
                </a:cubicBezTo>
                <a:cubicBezTo>
                  <a:pt x="9919251" y="2846392"/>
                  <a:pt x="9934215" y="2822449"/>
                  <a:pt x="9934215" y="2795604"/>
                </a:cubicBezTo>
                <a:cubicBezTo>
                  <a:pt x="9934215" y="2769122"/>
                  <a:pt x="9925509" y="2748354"/>
                  <a:pt x="9908096" y="2733299"/>
                </a:cubicBezTo>
                <a:cubicBezTo>
                  <a:pt x="9890683" y="2718244"/>
                  <a:pt x="9866740" y="2710716"/>
                  <a:pt x="9836268" y="2710716"/>
                </a:cubicBezTo>
                <a:close/>
                <a:moveTo>
                  <a:pt x="3225918" y="2710716"/>
                </a:moveTo>
                <a:cubicBezTo>
                  <a:pt x="3184563" y="2710716"/>
                  <a:pt x="3149102" y="2721509"/>
                  <a:pt x="3119536" y="2743093"/>
                </a:cubicBezTo>
                <a:cubicBezTo>
                  <a:pt x="3089971" y="2764678"/>
                  <a:pt x="3075188" y="2790344"/>
                  <a:pt x="3075188" y="2820091"/>
                </a:cubicBezTo>
                <a:cubicBezTo>
                  <a:pt x="3075188" y="2843671"/>
                  <a:pt x="3084257" y="2862716"/>
                  <a:pt x="3102396" y="2877227"/>
                </a:cubicBezTo>
                <a:cubicBezTo>
                  <a:pt x="3120534" y="2891738"/>
                  <a:pt x="3144477" y="2898993"/>
                  <a:pt x="3174224" y="2898993"/>
                </a:cubicBezTo>
                <a:cubicBezTo>
                  <a:pt x="3214128" y="2898993"/>
                  <a:pt x="3249045" y="2888473"/>
                  <a:pt x="3278973" y="2867433"/>
                </a:cubicBezTo>
                <a:cubicBezTo>
                  <a:pt x="3308902" y="2846392"/>
                  <a:pt x="3323866" y="2822449"/>
                  <a:pt x="3323866" y="2795604"/>
                </a:cubicBezTo>
                <a:cubicBezTo>
                  <a:pt x="3323866" y="2769122"/>
                  <a:pt x="3315159" y="2748354"/>
                  <a:pt x="3297746" y="2733299"/>
                </a:cubicBezTo>
                <a:cubicBezTo>
                  <a:pt x="3280334" y="2718244"/>
                  <a:pt x="3256391" y="2710716"/>
                  <a:pt x="3225918" y="2710716"/>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0973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01B71-F84E-4100-B62A-9BBF5A730F22}"/>
              </a:ext>
            </a:extLst>
          </p:cNvPr>
          <p:cNvSpPr txBox="1"/>
          <p:nvPr/>
        </p:nvSpPr>
        <p:spPr>
          <a:xfrm>
            <a:off x="542848" y="690586"/>
            <a:ext cx="9912626" cy="2308324"/>
          </a:xfrm>
          <a:prstGeom prst="rect">
            <a:avLst/>
          </a:prstGeom>
          <a:noFill/>
        </p:spPr>
        <p:txBody>
          <a:bodyPr wrap="square" rtlCol="0">
            <a:spAutoFit/>
          </a:bodyPr>
          <a:lstStyle/>
          <a:p>
            <a:r>
              <a:rPr lang="en-US" i="1" dirty="0">
                <a:latin typeface="Calibri Light" panose="020F0302020204030204" pitchFamily="34" charset="0"/>
                <a:cs typeface="Calibri Light" panose="020F0302020204030204" pitchFamily="34" charset="0"/>
              </a:rPr>
              <a:t>Objective-</a:t>
            </a:r>
            <a:r>
              <a:rPr lang="en-US" dirty="0">
                <a:latin typeface="Calibri Light" panose="020F0302020204030204" pitchFamily="34" charset="0"/>
                <a:cs typeface="Calibri Light" panose="020F0302020204030204" pitchFamily="34" charset="0"/>
              </a:rPr>
              <a:t>:  </a:t>
            </a:r>
            <a:r>
              <a:rPr lang="en-US" b="0" i="0" dirty="0">
                <a:solidFill>
                  <a:srgbClr val="333333"/>
                </a:solidFill>
                <a:effectLst/>
                <a:latin typeface="Calibri Light" panose="020F0302020204030204" pitchFamily="34" charset="0"/>
                <a:cs typeface="Calibri Light" panose="020F0302020204030204" pitchFamily="34" charset="0"/>
              </a:rPr>
              <a:t>Predicting the amount of daily rainfall improves agricultural productivity and secures food and water supply to keep citizens healthy. To predict rainfall, several types of research have been conducted using data mining and machine learning techniques of different countries’ environmental datasets. An erratic rainfall distribution in the country affects the agriculture on which the economy of the country depends on. Wise use of rainfall water should be planned and practiced in the country to minimize the problem of the drought and flood occurred in the country. The main objective of this study is to identify the relevant atmospheric features that cause rainfall and predict the intensity of daily rainfall using machine learning techniques.    </a:t>
            </a:r>
            <a:endParaRPr lang="en-US"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43C7A54C-C1E0-4EC7-BD5E-2CE4C4B62E4C}"/>
              </a:ext>
            </a:extLst>
          </p:cNvPr>
          <p:cNvSpPr txBox="1"/>
          <p:nvPr/>
        </p:nvSpPr>
        <p:spPr>
          <a:xfrm>
            <a:off x="689113" y="3429000"/>
            <a:ext cx="9912626" cy="2031325"/>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Machine Learning Model Used-:</a:t>
            </a:r>
          </a:p>
          <a:p>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Logistic Regression</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Random Forest</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XGBoost</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KNN</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KNN with GridSearchCv</a:t>
            </a:r>
          </a:p>
        </p:txBody>
      </p:sp>
    </p:spTree>
    <p:extLst>
      <p:ext uri="{BB962C8B-B14F-4D97-AF65-F5344CB8AC3E}">
        <p14:creationId xmlns:p14="http://schemas.microsoft.com/office/powerpoint/2010/main" val="68965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87AC0CE-F12C-4877-B9B5-C8866DE30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15" y="385532"/>
            <a:ext cx="7023650" cy="51987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EFF103-24B1-4AA3-A940-CEED2A15BD2D}"/>
              </a:ext>
            </a:extLst>
          </p:cNvPr>
          <p:cNvSpPr txBox="1"/>
          <p:nvPr/>
        </p:nvSpPr>
        <p:spPr>
          <a:xfrm>
            <a:off x="808382" y="5936974"/>
            <a:ext cx="10164417" cy="1200329"/>
          </a:xfrm>
          <a:prstGeom prst="rect">
            <a:avLst/>
          </a:prstGeom>
          <a:noFill/>
        </p:spPr>
        <p:txBody>
          <a:bodyPr wrap="square" rtlCol="0">
            <a:spAutoFit/>
          </a:bodyPr>
          <a:lstStyle/>
          <a:p>
            <a:pPr algn="l"/>
            <a:r>
              <a:rPr lang="en-US" b="0" i="0" dirty="0">
                <a:solidFill>
                  <a:srgbClr val="000000"/>
                </a:solidFill>
                <a:effectLst/>
                <a:latin typeface="Calibri Light" panose="020F0302020204030204" pitchFamily="34" charset="0"/>
                <a:cs typeface="Calibri Light" panose="020F0302020204030204" pitchFamily="34" charset="0"/>
              </a:rPr>
              <a:t>The training accuracy is slightly greater than testing accuracy which may be a symptom of overfitting. Thus we use the k-fold cross validation method as a possible remedy.</a:t>
            </a:r>
          </a:p>
          <a:p>
            <a:pPr algn="l"/>
            <a:r>
              <a:rPr lang="en-US" b="0" i="0" dirty="0">
                <a:solidFill>
                  <a:srgbClr val="000000"/>
                </a:solidFill>
                <a:effectLst/>
                <a:latin typeface="Calibri Light" panose="020F0302020204030204" pitchFamily="34" charset="0"/>
                <a:cs typeface="Calibri Light" panose="020F0302020204030204" pitchFamily="34" charset="0"/>
              </a:rPr>
              <a:t>Using k-fold cross validation to check for general model accuracy</a:t>
            </a:r>
          </a:p>
          <a:p>
            <a:endParaRPr lang="en-US" dirty="0"/>
          </a:p>
        </p:txBody>
      </p:sp>
    </p:spTree>
    <p:extLst>
      <p:ext uri="{BB962C8B-B14F-4D97-AF65-F5344CB8AC3E}">
        <p14:creationId xmlns:p14="http://schemas.microsoft.com/office/powerpoint/2010/main" val="94231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4451D-B9F0-4F04-8F5F-60BF7A43D378}"/>
              </a:ext>
            </a:extLst>
          </p:cNvPr>
          <p:cNvSpPr txBox="1"/>
          <p:nvPr/>
        </p:nvSpPr>
        <p:spPr>
          <a:xfrm>
            <a:off x="1192696" y="1060174"/>
            <a:ext cx="9342782" cy="3416320"/>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Results and Findings-:</a:t>
            </a:r>
          </a:p>
          <a:p>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Can check and improve model performance by trying out multiple Machine Learnings Models.</a:t>
            </a:r>
          </a:p>
          <a:p>
            <a:pPr marL="285750" indent="-285750">
              <a:buFont typeface="Arial" panose="020B0604020202020204" pitchFamily="34" charset="0"/>
              <a:buChar char="•"/>
            </a:pPr>
            <a:endParaRPr lang="en-US" b="0" i="0" dirty="0">
              <a:solidFill>
                <a:srgbClr val="000000"/>
              </a:solidFill>
              <a:effectLst/>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solidFill>
                  <a:srgbClr val="000000"/>
                </a:solidFill>
                <a:effectLst/>
                <a:latin typeface="Calibri Light" panose="020F0302020204030204" pitchFamily="34" charset="0"/>
                <a:cs typeface="Calibri Light" panose="020F0302020204030204" pitchFamily="34" charset="0"/>
              </a:rPr>
              <a:t>The K-NN model performs fairly well with an accuracy of 87% using hyperparameter tuning methods.</a:t>
            </a:r>
          </a:p>
          <a:p>
            <a:pPr marL="285750" indent="-285750">
              <a:buFont typeface="Arial" panose="020B0604020202020204" pitchFamily="34" charset="0"/>
              <a:buChar char="•"/>
            </a:pPr>
            <a:endParaRPr lang="en-US" dirty="0">
              <a:solidFill>
                <a:srgbClr val="000000"/>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solidFill>
                  <a:srgbClr val="000000"/>
                </a:solidFill>
                <a:effectLst/>
                <a:latin typeface="Calibri Light" panose="020F0302020204030204" pitchFamily="34" charset="0"/>
                <a:cs typeface="Calibri Light" panose="020F0302020204030204" pitchFamily="34" charset="0"/>
              </a:rPr>
              <a:t>For the given dataset it can be concluded that the logistic regression model outperforms the K-NN model by a small margin.</a:t>
            </a:r>
          </a:p>
          <a:p>
            <a:pPr marL="285750" indent="-285750">
              <a:buFont typeface="Arial" panose="020B0604020202020204" pitchFamily="34" charset="0"/>
              <a:buChar char="•"/>
            </a:pPr>
            <a:endParaRPr lang="en-US" dirty="0">
              <a:solidFill>
                <a:srgbClr val="000000"/>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solidFill>
                  <a:srgbClr val="000000"/>
                </a:solidFill>
                <a:latin typeface="Calibri Light" panose="020F0302020204030204" pitchFamily="34" charset="0"/>
                <a:cs typeface="Calibri Light" panose="020F0302020204030204" pitchFamily="34" charset="0"/>
              </a:rPr>
              <a:t>Precision Score is 0.91 using XGBoost Model.</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5527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241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 Patkar</dc:creator>
  <cp:lastModifiedBy>Nishi Patkar</cp:lastModifiedBy>
  <cp:revision>16</cp:revision>
  <dcterms:created xsi:type="dcterms:W3CDTF">2024-05-02T14:57:06Z</dcterms:created>
  <dcterms:modified xsi:type="dcterms:W3CDTF">2024-05-21T11:29:17Z</dcterms:modified>
</cp:coreProperties>
</file>