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Spotify: The Challenges of an Online Music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Legal and Profitable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Spotify’s Background:</a:t>
            </a:r>
          </a:p>
          <a:p>
            <a:r>
              <a:t>• Founded in 2006 by Daniel Ek and Martin Lorentzon.</a:t>
            </a:r>
          </a:p>
          <a:p>
            <a:r>
              <a:t>• Goal: Combat illegal music downloads by providing a legal alternative.</a:t>
            </a:r>
          </a:p>
          <a:p>
            <a:r>
              <a:t>• Catalog: 30+ million songs.</a:t>
            </a:r>
          </a:p>
          <a:p>
            <a:r>
              <a:t>Challenges:</a:t>
            </a:r>
          </a:p>
          <a:p>
            <a:r>
              <a:t>• Securing licensing agreements.</a:t>
            </a:r>
          </a:p>
          <a:p>
            <a:r>
              <a:t>• Achieving profitability.</a:t>
            </a:r>
          </a:p>
          <a:p>
            <a:r>
              <a:t>• Fair compensation for rights 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Financials (2013-2014)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Financial Metrics:</a:t>
            </a:r>
          </a:p>
          <a:p>
            <a:r>
              <a:t>• Revenue (2013): €747 million | Revenue (2014): €1,080 million | Growth: +44.6%</a:t>
            </a:r>
          </a:p>
          <a:p>
            <a:r>
              <a:t>• Net Loss (2013): €93 million | Net Loss (2014): €162 million | Growth: +74%</a:t>
            </a:r>
          </a:p>
          <a:p>
            <a:r>
              <a:t>• Total Accumulated Losses (2014): €262 million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Monetization Strategy and Freemium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Freemium Model:</a:t>
            </a:r>
          </a:p>
          <a:p>
            <a:r>
              <a:t>• Freemium model with free tier (ads) and Premium (€9.99/month)</a:t>
            </a:r>
          </a:p>
          <a:p>
            <a:r>
              <a:t>• Only 20-27% of users converted to Premium (2014)</a:t>
            </a:r>
          </a:p>
          <a:p>
            <a:r>
              <a:t>• Heavy reliance on Premium (91% of total revenue)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Spotify’s 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Competitors:</a:t>
            </a:r>
          </a:p>
          <a:p>
            <a:r>
              <a:t>• Apple Music: €9.99, 35M songs, strong exclusives</a:t>
            </a:r>
          </a:p>
          <a:p>
            <a:r>
              <a:t>• Pandora: €4.99, 32M songs, radio-style</a:t>
            </a:r>
          </a:p>
          <a:p>
            <a:r>
              <a:t>• Deezer: €9.99, 35M songs, French market leader</a:t>
            </a:r>
          </a:p>
          <a:p>
            <a:r>
              <a:t>• Tidal: €19.99, 25M songs, high-quality audio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Challenges and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Challenges:</a:t>
            </a:r>
          </a:p>
          <a:p>
            <a:r>
              <a:t>• 70% of revenue paid to music rights holders</a:t>
            </a:r>
          </a:p>
          <a:p>
            <a:r>
              <a:t>• Net losses increasing (€162 million in 2014)</a:t>
            </a:r>
          </a:p>
          <a:p>
            <a:r>
              <a:t>• Need to convert more free users to Premium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Conclusion:</a:t>
            </a:r>
          </a:p>
          <a:p>
            <a:r>
              <a:t>• Spotify’s profitability challenge lies in reducing content costs</a:t>
            </a:r>
          </a:p>
          <a:p>
            <a:r>
              <a:t>• Competitive pressures from Apple Music and others</a:t>
            </a:r>
          </a:p>
          <a:p>
            <a:r>
              <a:t>• Focus on growing Premium subscribers and better licensing deals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