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>
        <p:scale>
          <a:sx n="81" d="100"/>
          <a:sy n="81" d="100"/>
        </p:scale>
        <p:origin x="-35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8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4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578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17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48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8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3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1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2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6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5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2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B094F0-39E0-4E83-AECF-65E123A50C3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989AD-97EE-4569-BFEB-F3DA8AC6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88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BG - Diet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Prepared By : </a:t>
            </a:r>
            <a:r>
              <a:rPr lang="en-US" dirty="0" err="1" smtClean="0"/>
              <a:t>Nishit</a:t>
            </a:r>
            <a:r>
              <a:rPr lang="en-US" dirty="0" smtClean="0"/>
              <a:t> </a:t>
            </a:r>
          </a:p>
          <a:p>
            <a:pPr marL="0" indent="0" algn="r">
              <a:buNone/>
            </a:pPr>
            <a:r>
              <a:rPr lang="en-US" dirty="0" smtClean="0"/>
              <a:t>Jacky</a:t>
            </a:r>
          </a:p>
          <a:p>
            <a:pPr marL="0" indent="0" algn="r">
              <a:buNone/>
            </a:pPr>
            <a:r>
              <a:rPr lang="en-US" dirty="0" smtClean="0"/>
              <a:t>Shraddha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2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THANK YOU </a:t>
            </a:r>
          </a:p>
          <a:p>
            <a:pPr marL="0" indent="0" algn="ctr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3388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 does this service solve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Often people don’t have time to visit doctor when they are sick. Our</a:t>
            </a:r>
          </a:p>
          <a:p>
            <a:pPr marL="0" indent="0">
              <a:buNone/>
            </a:pPr>
            <a:r>
              <a:rPr lang="en-US" dirty="0" smtClean="0"/>
              <a:t>   service will give a perfect diet to a person in seconds. The person just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needs to send his Blood Group Type in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5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this service be useful (Provide statistics)?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It is proved scientifically that the foods you eat react chemically with </a:t>
            </a:r>
          </a:p>
          <a:p>
            <a:pPr marL="0" indent="0">
              <a:buNone/>
            </a:pPr>
            <a:r>
              <a:rPr lang="en-US" dirty="0"/>
              <a:t>   your blood type. If you follow a diet designed for your blood type, </a:t>
            </a:r>
          </a:p>
          <a:p>
            <a:pPr marL="0" indent="0">
              <a:buNone/>
            </a:pPr>
            <a:r>
              <a:rPr lang="en-US" dirty="0"/>
              <a:t>   your body will digest food more efficiently. You'll lose weight, have </a:t>
            </a:r>
          </a:p>
          <a:p>
            <a:pPr marL="0" indent="0">
              <a:buNone/>
            </a:pPr>
            <a:r>
              <a:rPr lang="en-US" dirty="0"/>
              <a:t>    more energy, and help prevent disease.</a:t>
            </a:r>
          </a:p>
        </p:txBody>
      </p:sp>
    </p:spTree>
    <p:extLst>
      <p:ext uri="{BB962C8B-B14F-4D97-AF65-F5344CB8AC3E}">
        <p14:creationId xmlns:p14="http://schemas.microsoft.com/office/powerpoint/2010/main" val="328263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users?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All the people who wants to follow a perfect and healthy diet plan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ccording to their Blood Group Types.</a:t>
            </a:r>
          </a:p>
        </p:txBody>
      </p:sp>
    </p:spTree>
    <p:extLst>
      <p:ext uri="{BB962C8B-B14F-4D97-AF65-F5344CB8AC3E}">
        <p14:creationId xmlns:p14="http://schemas.microsoft.com/office/powerpoint/2010/main" val="260445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SMS service?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has to text the number provided by our service</a:t>
            </a:r>
          </a:p>
          <a:p>
            <a:r>
              <a:rPr lang="en-US" dirty="0" smtClean="0"/>
              <a:t>He has to mention his Blood Group Type A, B, O or AB</a:t>
            </a:r>
          </a:p>
          <a:p>
            <a:r>
              <a:rPr lang="en-US" dirty="0" smtClean="0"/>
              <a:t>After that our service will text back the user regarding the diet plan that they need to follow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12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is the syntax of the SMS service?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syntax is as follows</a:t>
            </a:r>
          </a:p>
          <a:p>
            <a:pPr marL="0" indent="0">
              <a:buNone/>
            </a:pPr>
            <a:r>
              <a:rPr lang="en-US" dirty="0" smtClean="0"/>
              <a:t>   Blood Group Type : A, B or AB</a:t>
            </a:r>
          </a:p>
          <a:p>
            <a:pPr marL="0" indent="0">
              <a:buNone/>
            </a:pPr>
            <a:r>
              <a:rPr lang="en-US" dirty="0" smtClean="0"/>
              <a:t>   ( String) </a:t>
            </a:r>
          </a:p>
          <a:p>
            <a:pPr marL="0" indent="0">
              <a:buNone/>
            </a:pPr>
            <a:r>
              <a:rPr lang="en-US" dirty="0" smtClean="0"/>
              <a:t>There should be a correct specification to be followed by user as mentioned above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5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Design: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32" y="1403796"/>
            <a:ext cx="10568983" cy="52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7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we use in our service : (347)-229-9756</a:t>
            </a:r>
          </a:p>
          <a:p>
            <a:r>
              <a:rPr lang="en-US" dirty="0" smtClean="0"/>
              <a:t>Language we used : PHP</a:t>
            </a:r>
          </a:p>
          <a:p>
            <a:r>
              <a:rPr lang="en-US" dirty="0" smtClean="0"/>
              <a:t>URL to GitHub </a:t>
            </a:r>
            <a:r>
              <a:rPr lang="en-US" smtClean="0"/>
              <a:t>: </a:t>
            </a:r>
            <a:r>
              <a:rPr lang="en-US"/>
              <a:t>https://github.com/nishit290192/BG-diet-CS6432015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7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Tweetpitch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BG – Diet : Stay healthy Stay fit, BG-Diet tells you how big you are not how sick you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33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493</TotalTime>
  <Words>246</Words>
  <Application>Microsoft Office PowerPoint</Application>
  <PresentationFormat>Custom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BG - Diet </vt:lpstr>
      <vt:lpstr>DESCRIPTION:</vt:lpstr>
      <vt:lpstr>Why would this service be useful (Provide statistics)?</vt:lpstr>
      <vt:lpstr>Who are the users? </vt:lpstr>
      <vt:lpstr>How to use the SMS service? </vt:lpstr>
      <vt:lpstr> What is the syntax of the SMS service? </vt:lpstr>
      <vt:lpstr>Design:</vt:lpstr>
      <vt:lpstr>Implementation</vt:lpstr>
      <vt:lpstr>Tweetpitch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BMI- Body Mass Index</dc:title>
  <dc:creator>shraddha thakkar</dc:creator>
  <cp:lastModifiedBy>nishit shah</cp:lastModifiedBy>
  <cp:revision>22</cp:revision>
  <dcterms:created xsi:type="dcterms:W3CDTF">2015-10-07T16:06:36Z</dcterms:created>
  <dcterms:modified xsi:type="dcterms:W3CDTF">2015-10-08T00:52:43Z</dcterms:modified>
</cp:coreProperties>
</file>