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7.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11.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634" r:id="rId2"/>
    <p:sldMasterId id="2147486868" r:id="rId3"/>
    <p:sldMasterId id="2147486876" r:id="rId4"/>
    <p:sldMasterId id="2147486878" r:id="rId5"/>
    <p:sldMasterId id="2147486879" r:id="rId6"/>
    <p:sldMasterId id="2147486901" r:id="rId7"/>
    <p:sldMasterId id="2147486930" r:id="rId8"/>
    <p:sldMasterId id="2147486943" r:id="rId9"/>
    <p:sldMasterId id="2147486969" r:id="rId10"/>
    <p:sldMasterId id="2147486971" r:id="rId11"/>
    <p:sldMasterId id="2147486997" r:id="rId12"/>
    <p:sldMasterId id="2147487057" r:id="rId13"/>
  </p:sldMasterIdLst>
  <p:notesMasterIdLst>
    <p:notesMasterId r:id="rId37"/>
  </p:notesMasterIdLst>
  <p:handoutMasterIdLst>
    <p:handoutMasterId r:id="rId38"/>
  </p:handoutMasterIdLst>
  <p:sldIdLst>
    <p:sldId id="783" r:id="rId14"/>
    <p:sldId id="591" r:id="rId15"/>
    <p:sldId id="701" r:id="rId16"/>
    <p:sldId id="754" r:id="rId17"/>
    <p:sldId id="786" r:id="rId18"/>
    <p:sldId id="721" r:id="rId19"/>
    <p:sldId id="732" r:id="rId20"/>
    <p:sldId id="733" r:id="rId21"/>
    <p:sldId id="735" r:id="rId22"/>
    <p:sldId id="787" r:id="rId23"/>
    <p:sldId id="788" r:id="rId24"/>
    <p:sldId id="789" r:id="rId25"/>
    <p:sldId id="782" r:id="rId26"/>
    <p:sldId id="784" r:id="rId27"/>
    <p:sldId id="785" r:id="rId28"/>
    <p:sldId id="790" r:id="rId29"/>
    <p:sldId id="791" r:id="rId30"/>
    <p:sldId id="792" r:id="rId31"/>
    <p:sldId id="793" r:id="rId32"/>
    <p:sldId id="794" r:id="rId33"/>
    <p:sldId id="725" r:id="rId34"/>
    <p:sldId id="755" r:id="rId35"/>
    <p:sldId id="780" r:id="rId3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FFFFFF"/>
    <a:srgbClr val="C09200"/>
    <a:srgbClr val="A22706"/>
    <a:srgbClr val="FFC000"/>
    <a:srgbClr val="F6BB00"/>
    <a:srgbClr val="4F4F4F"/>
    <a:srgbClr val="303030"/>
    <a:srgbClr val="C960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47" autoAdjust="0"/>
  </p:normalViewPr>
  <p:slideViewPr>
    <p:cSldViewPr>
      <p:cViewPr varScale="1">
        <p:scale>
          <a:sx n="107" d="100"/>
          <a:sy n="107" d="100"/>
        </p:scale>
        <p:origin x="782" y="77"/>
      </p:cViewPr>
      <p:guideLst>
        <p:guide orient="horz" pos="1620"/>
        <p:guide pos="2880"/>
      </p:guideLst>
    </p:cSldViewPr>
  </p:slideViewPr>
  <p:outlineViewPr>
    <p:cViewPr>
      <p:scale>
        <a:sx n="33" d="100"/>
        <a:sy n="33" d="100"/>
      </p:scale>
      <p:origin x="0" y="3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presProps" Target="presProps.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F47FFE4-692E-4BF7-AEE1-9D9EBCBAC443}" type="datetimeFigureOut">
              <a:rPr lang="en-US"/>
              <a:pPr>
                <a:defRPr/>
              </a:pPr>
              <a:t>11/14/2023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F706240-1B6E-4173-865C-D33EC62B86FD}" type="slidenum">
              <a:rPr lang="en-US"/>
              <a:pPr>
                <a:defRPr/>
              </a:pPr>
              <a:t>‹#›</a:t>
            </a:fld>
            <a:endParaRPr lang="en-US" dirty="0"/>
          </a:p>
        </p:txBody>
      </p:sp>
    </p:spTree>
    <p:extLst>
      <p:ext uri="{BB962C8B-B14F-4D97-AF65-F5344CB8AC3E}">
        <p14:creationId xmlns:p14="http://schemas.microsoft.com/office/powerpoint/2010/main" val="168280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AD57B4-844E-4B27-9230-8B7BF14F7A59}" type="datetimeFigureOut">
              <a:rPr lang="en-US"/>
              <a:pPr>
                <a:defRPr/>
              </a:pPr>
              <a:t>11/14/2023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C745BF0-06A2-4ED0-844F-001E42911183}" type="slidenum">
              <a:rPr lang="en-US"/>
              <a:pPr>
                <a:defRPr/>
              </a:pPr>
              <a:t>‹#›</a:t>
            </a:fld>
            <a:endParaRPr lang="en-US" dirty="0"/>
          </a:p>
        </p:txBody>
      </p:sp>
    </p:spTree>
    <p:extLst>
      <p:ext uri="{BB962C8B-B14F-4D97-AF65-F5344CB8AC3E}">
        <p14:creationId xmlns:p14="http://schemas.microsoft.com/office/powerpoint/2010/main" val="2147000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658E6EE0-7109-4D09-8A2E-5687C9213D85}" type="slidenum">
              <a:rPr lang="en-IN" smtClean="0"/>
              <a:pPr>
                <a:defRPr/>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1.xml"/><Relationship Id="rId4" Type="http://schemas.openxmlformats.org/officeDocument/2006/relationships/hyperlink" Target="http://bit.ly/2TtBDfr" TargetMode="Externa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7.xml"/><Relationship Id="rId4" Type="http://schemas.openxmlformats.org/officeDocument/2006/relationships/image" Target="../media/image2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8.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9.xml"/><Relationship Id="rId4" Type="http://schemas.openxmlformats.org/officeDocument/2006/relationships/hyperlink" Target="http://bit.ly/2TtBDfr" TargetMode="Externa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668191"/>
            <a:ext cx="7772400" cy="1021556"/>
          </a:xfrm>
          <a:prstGeom prst="rect">
            <a:avLst/>
          </a:prstGeo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685800" y="1543051"/>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9068719-62F8-45EE-954E-6959B0152DEB}" type="datetime1">
              <a:rPr lang="en-US"/>
              <a:pPr>
                <a:defRPr/>
              </a:pPr>
              <a:t>11/14/2023</a:t>
            </a:fld>
            <a:endParaRPr lang="en-IN" dirty="0"/>
          </a:p>
        </p:txBody>
      </p:sp>
      <p:sp>
        <p:nvSpPr>
          <p:cNvPr id="5" name="Footer Placeholder 4"/>
          <p:cNvSpPr>
            <a:spLocks noGrp="1"/>
          </p:cNvSpPr>
          <p:nvPr>
            <p:ph type="ftr" sz="quarter" idx="11"/>
          </p:nvPr>
        </p:nvSpPr>
        <p:spPr/>
        <p:txBody>
          <a:bodyPr/>
          <a:lstStyle>
            <a:lvl1pPr>
              <a:defRPr/>
            </a:lvl1pPr>
          </a:lstStyle>
          <a:p>
            <a:pPr>
              <a:defRPr/>
            </a:pPr>
            <a:r>
              <a:rPr lang="en-IN" dirty="0"/>
              <a:t>IEPF</a:t>
            </a:r>
          </a:p>
        </p:txBody>
      </p:sp>
      <p:sp>
        <p:nvSpPr>
          <p:cNvPr id="6" name="Slide Number Placeholder 5"/>
          <p:cNvSpPr>
            <a:spLocks noGrp="1"/>
          </p:cNvSpPr>
          <p:nvPr>
            <p:ph type="sldNum" sz="quarter" idx="12"/>
          </p:nvPr>
        </p:nvSpPr>
        <p:spPr/>
        <p:txBody>
          <a:bodyPr/>
          <a:lstStyle>
            <a:lvl1pPr>
              <a:defRPr/>
            </a:lvl1pPr>
          </a:lstStyle>
          <a:p>
            <a:pPr>
              <a:defRPr/>
            </a:pPr>
            <a:fld id="{0A4005FC-9901-4466-B255-7AFD4F7BB48A}" type="slidenum">
              <a:rPr lang="en-IN"/>
              <a:pPr>
                <a:defRPr/>
              </a:pPr>
              <a:t>‹#›</a:t>
            </a:fld>
            <a:endParaRPr lang="en-IN" dirty="0"/>
          </a:p>
        </p:txBody>
      </p:sp>
    </p:spTree>
    <p:extLst>
      <p:ext uri="{BB962C8B-B14F-4D97-AF65-F5344CB8AC3E}">
        <p14:creationId xmlns:p14="http://schemas.microsoft.com/office/powerpoint/2010/main" val="413645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630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rgbClr val="FFFFFF"/>
        </a:solidFill>
        <a:effectLst/>
      </p:bgPr>
    </p:bg>
    <p:spTree>
      <p:nvGrpSpPr>
        <p:cNvPr id="1" name="Shape 115"/>
        <p:cNvGrpSpPr/>
        <p:nvPr/>
      </p:nvGrpSpPr>
      <p:grpSpPr>
        <a:xfrm>
          <a:off x="0" y="0"/>
          <a:ext cx="0" cy="0"/>
          <a:chOff x="0" y="0"/>
          <a:chExt cx="0" cy="0"/>
        </a:xfrm>
      </p:grpSpPr>
      <p:sp>
        <p:nvSpPr>
          <p:cNvPr id="116" name="Google Shape;116;p22"/>
          <p:cNvSpPr/>
          <p:nvPr/>
        </p:nvSpPr>
        <p:spPr>
          <a:xfrm>
            <a:off x="590217" y="83746"/>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pPr lvl="0"/>
            <a:r>
              <a:rPr lang="en-US"/>
              <a:t>Click to edit Master text styles</a:t>
            </a:r>
          </a:p>
        </p:txBody>
      </p:sp>
      <p:sp>
        <p:nvSpPr>
          <p:cNvPr id="118" name="Google Shape;118;p22"/>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117270853"/>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hanks + credits">
  <p:cSld name="Thanks + credits">
    <p:bg>
      <p:bgPr>
        <a:solidFill>
          <a:srgbClr val="FFFFFF"/>
        </a:solidFill>
        <a:effectLst/>
      </p:bgPr>
    </p:bg>
    <p:spTree>
      <p:nvGrpSpPr>
        <p:cNvPr id="1" name="Shape 119"/>
        <p:cNvGrpSpPr/>
        <p:nvPr/>
      </p:nvGrpSpPr>
      <p:grpSpPr>
        <a:xfrm>
          <a:off x="0" y="0"/>
          <a:ext cx="0" cy="0"/>
          <a:chOff x="0" y="0"/>
          <a:chExt cx="0" cy="0"/>
        </a:xfrm>
      </p:grpSpPr>
      <p:sp>
        <p:nvSpPr>
          <p:cNvPr id="120" name="Google Shape;120;p23"/>
          <p:cNvSpPr/>
          <p:nvPr/>
        </p:nvSpPr>
        <p:spPr>
          <a:xfrm flipH="1">
            <a:off x="-79933" y="-4"/>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21" name="Google Shape;121;p23"/>
          <p:cNvSpPr txBox="1">
            <a:spLocks noGrp="1"/>
          </p:cNvSpPr>
          <p:nvPr>
            <p:ph type="body" idx="1"/>
          </p:nvPr>
        </p:nvSpPr>
        <p:spPr>
          <a:xfrm>
            <a:off x="1105775" y="1902625"/>
            <a:ext cx="3912900" cy="194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4"/>
              </a:buClr>
              <a:buSzPts val="1600"/>
              <a:buChar char="●"/>
              <a:defRPr sz="1600">
                <a:solidFill>
                  <a:schemeClr val="accent4"/>
                </a:solidFill>
              </a:defRPr>
            </a:lvl1pPr>
            <a:lvl2pPr marL="914400" lvl="1" indent="-330200" rtl="0">
              <a:spcBef>
                <a:spcPts val="1600"/>
              </a:spcBef>
              <a:spcAft>
                <a:spcPts val="0"/>
              </a:spcAft>
              <a:buClr>
                <a:schemeClr val="accent4"/>
              </a:buClr>
              <a:buSzPts val="1600"/>
              <a:buChar char="○"/>
              <a:defRPr sz="1600">
                <a:solidFill>
                  <a:schemeClr val="accent4"/>
                </a:solidFill>
              </a:defRPr>
            </a:lvl2pPr>
            <a:lvl3pPr marL="1371600" lvl="2" indent="-330200" rtl="0">
              <a:spcBef>
                <a:spcPts val="1600"/>
              </a:spcBef>
              <a:spcAft>
                <a:spcPts val="0"/>
              </a:spcAft>
              <a:buClr>
                <a:schemeClr val="accent4"/>
              </a:buClr>
              <a:buSzPts val="1600"/>
              <a:buChar char="■"/>
              <a:defRPr sz="1600">
                <a:solidFill>
                  <a:schemeClr val="accent4"/>
                </a:solidFill>
              </a:defRPr>
            </a:lvl3pPr>
            <a:lvl4pPr marL="1828800" lvl="3" indent="-330200" rtl="0">
              <a:spcBef>
                <a:spcPts val="1600"/>
              </a:spcBef>
              <a:spcAft>
                <a:spcPts val="0"/>
              </a:spcAft>
              <a:buClr>
                <a:schemeClr val="accent4"/>
              </a:buClr>
              <a:buSzPts val="1600"/>
              <a:buChar char="●"/>
              <a:defRPr sz="1600">
                <a:solidFill>
                  <a:schemeClr val="accent4"/>
                </a:solidFill>
              </a:defRPr>
            </a:lvl4pPr>
            <a:lvl5pPr marL="2286000" lvl="4" indent="-330200" rtl="0">
              <a:spcBef>
                <a:spcPts val="1600"/>
              </a:spcBef>
              <a:spcAft>
                <a:spcPts val="0"/>
              </a:spcAft>
              <a:buClr>
                <a:schemeClr val="accent4"/>
              </a:buClr>
              <a:buSzPts val="1600"/>
              <a:buChar char="○"/>
              <a:defRPr sz="1600">
                <a:solidFill>
                  <a:schemeClr val="accent4"/>
                </a:solidFill>
              </a:defRPr>
            </a:lvl5pPr>
            <a:lvl6pPr marL="2743200" lvl="5" indent="-330200" rtl="0">
              <a:spcBef>
                <a:spcPts val="1600"/>
              </a:spcBef>
              <a:spcAft>
                <a:spcPts val="0"/>
              </a:spcAft>
              <a:buClr>
                <a:schemeClr val="accent4"/>
              </a:buClr>
              <a:buSzPts val="1600"/>
              <a:buChar char="■"/>
              <a:defRPr sz="1600">
                <a:solidFill>
                  <a:schemeClr val="accent4"/>
                </a:solidFill>
              </a:defRPr>
            </a:lvl6pPr>
            <a:lvl7pPr marL="3200400" lvl="6" indent="-330200" rtl="0">
              <a:spcBef>
                <a:spcPts val="1600"/>
              </a:spcBef>
              <a:spcAft>
                <a:spcPts val="0"/>
              </a:spcAft>
              <a:buClr>
                <a:schemeClr val="accent4"/>
              </a:buClr>
              <a:buSzPts val="1600"/>
              <a:buChar char="●"/>
              <a:defRPr sz="1600">
                <a:solidFill>
                  <a:schemeClr val="accent4"/>
                </a:solidFill>
              </a:defRPr>
            </a:lvl7pPr>
            <a:lvl8pPr marL="3657600" lvl="7" indent="-330200" rtl="0">
              <a:spcBef>
                <a:spcPts val="1600"/>
              </a:spcBef>
              <a:spcAft>
                <a:spcPts val="0"/>
              </a:spcAft>
              <a:buClr>
                <a:schemeClr val="accent4"/>
              </a:buClr>
              <a:buSzPts val="1600"/>
              <a:buChar char="○"/>
              <a:defRPr sz="1600">
                <a:solidFill>
                  <a:schemeClr val="accent4"/>
                </a:solidFill>
              </a:defRPr>
            </a:lvl8pPr>
            <a:lvl9pPr marL="4114800" lvl="8" indent="-330200" rtl="0">
              <a:spcBef>
                <a:spcPts val="1600"/>
              </a:spcBef>
              <a:spcAft>
                <a:spcPts val="1600"/>
              </a:spcAft>
              <a:buClr>
                <a:schemeClr val="accent4"/>
              </a:buClr>
              <a:buSzPts val="1600"/>
              <a:buChar char="■"/>
              <a:defRPr sz="1600">
                <a:solidFill>
                  <a:schemeClr val="accent4"/>
                </a:solidFill>
              </a:defRPr>
            </a:lvl9pPr>
          </a:lstStyle>
          <a:p>
            <a:pPr lvl="0"/>
            <a:r>
              <a:rPr lang="en-US"/>
              <a:t>Click to edit Master text styles</a:t>
            </a:r>
          </a:p>
        </p:txBody>
      </p:sp>
      <p:sp>
        <p:nvSpPr>
          <p:cNvPr id="122" name="Google Shape;122;p23"/>
          <p:cNvSpPr txBox="1">
            <a:spLocks noGrp="1"/>
          </p:cNvSpPr>
          <p:nvPr>
            <p:ph type="title"/>
          </p:nvPr>
        </p:nvSpPr>
        <p:spPr>
          <a:xfrm>
            <a:off x="1105775" y="989346"/>
            <a:ext cx="5240700" cy="91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3" name="Google Shape;123;p23"/>
          <p:cNvSpPr txBox="1"/>
          <p:nvPr/>
        </p:nvSpPr>
        <p:spPr>
          <a:xfrm>
            <a:off x="1105775" y="3530300"/>
            <a:ext cx="3299700" cy="77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accent4"/>
                </a:solidFill>
                <a:latin typeface="Oxygen"/>
                <a:ea typeface="Oxygen"/>
                <a:cs typeface="Oxygen"/>
                <a:sym typeface="Oxygen"/>
              </a:rPr>
              <a:t>CREDITS: This presentation template was created by </a:t>
            </a:r>
            <a:r>
              <a:rPr lang="en" sz="1100" b="1">
                <a:solidFill>
                  <a:schemeClr val="accent4"/>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100">
                <a:solidFill>
                  <a:schemeClr val="accent4"/>
                </a:solidFill>
                <a:latin typeface="Oxygen"/>
                <a:ea typeface="Oxygen"/>
                <a:cs typeface="Oxygen"/>
                <a:sym typeface="Oxygen"/>
              </a:rPr>
              <a:t>, including icons by </a:t>
            </a:r>
            <a:r>
              <a:rPr lang="en" sz="1100" b="1">
                <a:solidFill>
                  <a:schemeClr val="accent4"/>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100">
                <a:solidFill>
                  <a:schemeClr val="accent4"/>
                </a:solidFill>
                <a:latin typeface="Oxygen"/>
                <a:ea typeface="Oxygen"/>
                <a:cs typeface="Oxygen"/>
                <a:sym typeface="Oxygen"/>
              </a:rPr>
              <a:t>, and infographics &amp; images by </a:t>
            </a:r>
            <a:r>
              <a:rPr lang="en" sz="1100" b="1">
                <a:solidFill>
                  <a:schemeClr val="accent4"/>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r>
              <a:rPr lang="en" sz="1100">
                <a:solidFill>
                  <a:schemeClr val="accent4"/>
                </a:solidFill>
                <a:latin typeface="Oxygen"/>
                <a:ea typeface="Oxygen"/>
                <a:cs typeface="Oxygen"/>
                <a:sym typeface="Oxygen"/>
              </a:rPr>
              <a:t>. </a:t>
            </a:r>
            <a:endParaRPr sz="1100">
              <a:solidFill>
                <a:schemeClr val="accent4"/>
              </a:solidFill>
              <a:latin typeface="Oxygen"/>
              <a:ea typeface="Oxygen"/>
              <a:cs typeface="Oxygen"/>
              <a:sym typeface="Oxygen"/>
            </a:endParaRPr>
          </a:p>
          <a:p>
            <a:pPr marL="0" lvl="0" indent="0" algn="l" rtl="0">
              <a:spcBef>
                <a:spcPts val="300"/>
              </a:spcBef>
              <a:spcAft>
                <a:spcPts val="0"/>
              </a:spcAft>
              <a:buNone/>
            </a:pPr>
            <a:endParaRPr sz="1100" b="1">
              <a:solidFill>
                <a:schemeClr val="accent4"/>
              </a:solidFill>
              <a:latin typeface="Oxygen"/>
              <a:ea typeface="Oxygen"/>
              <a:cs typeface="Oxygen"/>
              <a:sym typeface="Oxygen"/>
            </a:endParaRPr>
          </a:p>
        </p:txBody>
      </p:sp>
    </p:spTree>
    <p:extLst>
      <p:ext uri="{BB962C8B-B14F-4D97-AF65-F5344CB8AC3E}">
        <p14:creationId xmlns:p14="http://schemas.microsoft.com/office/powerpoint/2010/main" val="2794600455"/>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273845"/>
            <a:ext cx="7886700" cy="994172"/>
          </a:xfrm>
        </p:spPr>
        <p:txBody>
          <a:body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30239" y="1260872"/>
            <a:ext cx="3868737"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4" name="コンテンツ プレースホルダー 3"/>
          <p:cNvSpPr>
            <a:spLocks noGrp="1"/>
          </p:cNvSpPr>
          <p:nvPr>
            <p:ph sz="half" idx="2"/>
          </p:nvPr>
        </p:nvSpPr>
        <p:spPr>
          <a:xfrm>
            <a:off x="630239" y="1878806"/>
            <a:ext cx="3868737"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ー 4"/>
          <p:cNvSpPr>
            <a:spLocks noGrp="1"/>
          </p:cNvSpPr>
          <p:nvPr>
            <p:ph type="body" sz="quarter" idx="3"/>
          </p:nvPr>
        </p:nvSpPr>
        <p:spPr>
          <a:xfrm>
            <a:off x="4629150" y="1260872"/>
            <a:ext cx="3887788"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コンテンツ プレースホルダー 5"/>
          <p:cNvSpPr>
            <a:spLocks noGrp="1"/>
          </p:cNvSpPr>
          <p:nvPr>
            <p:ph sz="quarter" idx="4"/>
          </p:nvPr>
        </p:nvSpPr>
        <p:spPr>
          <a:xfrm>
            <a:off x="4629150" y="1878806"/>
            <a:ext cx="3887788"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3236853795"/>
      </p:ext>
    </p:extLst>
  </p:cSld>
  <p:clrMapOvr>
    <a:masterClrMapping/>
  </p:clrMapOvr>
  <p:transition spd="med">
    <p:pull/>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80009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30154186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4566263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273845"/>
            <a:ext cx="7886700" cy="994172"/>
          </a:xfrm>
        </p:spPr>
        <p:txBody>
          <a:body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30239" y="1260872"/>
            <a:ext cx="3868737"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4" name="コンテンツ プレースホルダー 3"/>
          <p:cNvSpPr>
            <a:spLocks noGrp="1"/>
          </p:cNvSpPr>
          <p:nvPr>
            <p:ph sz="half" idx="2"/>
          </p:nvPr>
        </p:nvSpPr>
        <p:spPr>
          <a:xfrm>
            <a:off x="630239" y="1878806"/>
            <a:ext cx="3868737"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ー 4"/>
          <p:cNvSpPr>
            <a:spLocks noGrp="1"/>
          </p:cNvSpPr>
          <p:nvPr>
            <p:ph type="body" sz="quarter" idx="3"/>
          </p:nvPr>
        </p:nvSpPr>
        <p:spPr>
          <a:xfrm>
            <a:off x="4629150" y="1260872"/>
            <a:ext cx="3887788"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コンテンツ プレースホルダー 5"/>
          <p:cNvSpPr>
            <a:spLocks noGrp="1"/>
          </p:cNvSpPr>
          <p:nvPr>
            <p:ph sz="quarter" idx="4"/>
          </p:nvPr>
        </p:nvSpPr>
        <p:spPr>
          <a:xfrm>
            <a:off x="4629150" y="1878806"/>
            <a:ext cx="3887788"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928164827"/>
      </p:ext>
    </p:extLst>
  </p:cSld>
  <p:clrMapOvr>
    <a:masterClrMapping/>
  </p:clrMapOvr>
  <p:transition spd="med">
    <p:pull/>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5798179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68364859"/>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281020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5341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11/14/2023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154568"/>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77416"/>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5495873"/>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292969"/>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5477661"/>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505819"/>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780322"/>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5346768"/>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35E72C73-2D91-4E12-BA25-F0AA0C03599B}" type="datetimeFigureOut">
              <a:rPr lang="en-US" smtClean="0"/>
              <a:t>11/14/2023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883145"/>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7453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8229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5484855"/>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30235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343590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69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888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p:nvPr>
        </p:nvSpPr>
        <p:spPr>
          <a:xfrm>
            <a:off x="242649" y="254636"/>
            <a:ext cx="8679898" cy="543185"/>
          </a:xfrm>
          <a:prstGeom prst="rect">
            <a:avLst/>
          </a:prstGeom>
        </p:spPr>
        <p:txBody>
          <a:bodyPr lIns="68574" tIns="34289" rIns="68574"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2569926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Images &amp; Contents Layout">
    <p:spTree>
      <p:nvGrpSpPr>
        <p:cNvPr id="1" name=""/>
        <p:cNvGrpSpPr/>
        <p:nvPr/>
      </p:nvGrpSpPr>
      <p:grpSpPr>
        <a:xfrm>
          <a:off x="0" y="0"/>
          <a:ext cx="0" cy="0"/>
          <a:chOff x="0" y="0"/>
          <a:chExt cx="0" cy="0"/>
        </a:xfrm>
      </p:grpSpPr>
      <p:sp>
        <p:nvSpPr>
          <p:cNvPr id="29" name="Picture Placeholder 2"/>
          <p:cNvSpPr>
            <a:spLocks noGrp="1"/>
          </p:cNvSpPr>
          <p:nvPr>
            <p:ph type="pic" idx="14"/>
          </p:nvPr>
        </p:nvSpPr>
        <p:spPr>
          <a:xfrm>
            <a:off x="210532" y="296409"/>
            <a:ext cx="8712968" cy="2181671"/>
          </a:xfrm>
          <a:prstGeom prst="rect">
            <a:avLst/>
          </a:prstGeom>
          <a:solidFill>
            <a:schemeClr val="bg1">
              <a:lumMod val="95000"/>
            </a:schemeClr>
          </a:solidFill>
        </p:spPr>
        <p:txBody>
          <a:bodyPr lIns="68574" tIns="34289" rIns="68574" bIns="34289" anchor="ctr"/>
          <a:lstStyle>
            <a:lvl1pPr marL="0" indent="0" algn="ctr">
              <a:buNone/>
              <a:defRPr sz="900">
                <a:latin typeface="+mn-lt"/>
                <a:cs typeface="Arial" pitchFamily="34" charset="0"/>
              </a:defRPr>
            </a:lvl1pPr>
            <a:lvl2pPr marL="342881" indent="0">
              <a:buNone/>
              <a:defRPr sz="2100"/>
            </a:lvl2pPr>
            <a:lvl3pPr marL="685767" indent="0">
              <a:buNone/>
              <a:defRPr sz="1800"/>
            </a:lvl3pPr>
            <a:lvl4pPr marL="1028649" indent="0">
              <a:buNone/>
              <a:defRPr sz="1500"/>
            </a:lvl4pPr>
            <a:lvl5pPr marL="1371532" indent="0">
              <a:buNone/>
              <a:defRPr sz="1500"/>
            </a:lvl5pPr>
            <a:lvl6pPr marL="1714418" indent="0">
              <a:buNone/>
              <a:defRPr sz="1500"/>
            </a:lvl6pPr>
            <a:lvl7pPr marL="2057299" indent="0">
              <a:buNone/>
              <a:defRPr sz="1500"/>
            </a:lvl7pPr>
            <a:lvl8pPr marL="2400180" indent="0">
              <a:buNone/>
              <a:defRPr sz="1500"/>
            </a:lvl8pPr>
            <a:lvl9pPr marL="2743061" indent="0">
              <a:buNone/>
              <a:defRPr sz="1500"/>
            </a:lvl9pPr>
          </a:lstStyle>
          <a:p>
            <a:pPr lvl="0"/>
            <a:r>
              <a:rPr lang="en-US" altLang="ko-KR" noProof="0" dirty="0"/>
              <a:t>Click icon to add picture</a:t>
            </a:r>
            <a:endParaRPr lang="ko-KR" altLang="en-US" noProof="0" dirty="0"/>
          </a:p>
        </p:txBody>
      </p:sp>
      <p:sp>
        <p:nvSpPr>
          <p:cNvPr id="32" name="Picture Placeholder 2"/>
          <p:cNvSpPr>
            <a:spLocks noGrp="1"/>
          </p:cNvSpPr>
          <p:nvPr>
            <p:ph type="pic" idx="15"/>
          </p:nvPr>
        </p:nvSpPr>
        <p:spPr>
          <a:xfrm>
            <a:off x="643895" y="2021654"/>
            <a:ext cx="1621132" cy="1620180"/>
          </a:xfrm>
          <a:prstGeom prst="rect">
            <a:avLst/>
          </a:prstGeom>
          <a:solidFill>
            <a:schemeClr val="bg1">
              <a:lumMod val="95000"/>
            </a:schemeClr>
          </a:solidFill>
          <a:ln w="127000">
            <a:solidFill>
              <a:schemeClr val="bg1"/>
            </a:solidFill>
          </a:ln>
        </p:spPr>
        <p:txBody>
          <a:bodyPr lIns="68574" tIns="34289" rIns="68574" bIns="34289" anchor="ctr"/>
          <a:lstStyle>
            <a:lvl1pPr marL="0" indent="0" algn="ctr">
              <a:buNone/>
              <a:defRPr sz="900">
                <a:latin typeface="+mn-lt"/>
                <a:cs typeface="Arial" pitchFamily="34" charset="0"/>
              </a:defRPr>
            </a:lvl1pPr>
            <a:lvl2pPr marL="342881" indent="0">
              <a:buNone/>
              <a:defRPr sz="2100"/>
            </a:lvl2pPr>
            <a:lvl3pPr marL="685767" indent="0">
              <a:buNone/>
              <a:defRPr sz="1800"/>
            </a:lvl3pPr>
            <a:lvl4pPr marL="1028649" indent="0">
              <a:buNone/>
              <a:defRPr sz="1500"/>
            </a:lvl4pPr>
            <a:lvl5pPr marL="1371532" indent="0">
              <a:buNone/>
              <a:defRPr sz="1500"/>
            </a:lvl5pPr>
            <a:lvl6pPr marL="1714418" indent="0">
              <a:buNone/>
              <a:defRPr sz="1500"/>
            </a:lvl6pPr>
            <a:lvl7pPr marL="2057299" indent="0">
              <a:buNone/>
              <a:defRPr sz="1500"/>
            </a:lvl7pPr>
            <a:lvl8pPr marL="2400180" indent="0">
              <a:buNone/>
              <a:defRPr sz="1500"/>
            </a:lvl8pPr>
            <a:lvl9pPr marL="2743061" indent="0">
              <a:buNone/>
              <a:defRPr sz="1500"/>
            </a:lvl9pPr>
          </a:lstStyle>
          <a:p>
            <a:pPr lvl="0"/>
            <a:r>
              <a:rPr lang="en-US" altLang="ko-KR" noProof="0" dirty="0"/>
              <a:t>Click icon to add picture</a:t>
            </a:r>
            <a:endParaRPr lang="ko-KR" altLang="en-US" noProof="0" dirty="0"/>
          </a:p>
        </p:txBody>
      </p:sp>
      <p:sp>
        <p:nvSpPr>
          <p:cNvPr id="33" name="Picture Placeholder 2"/>
          <p:cNvSpPr>
            <a:spLocks noGrp="1"/>
          </p:cNvSpPr>
          <p:nvPr>
            <p:ph type="pic" idx="16"/>
          </p:nvPr>
        </p:nvSpPr>
        <p:spPr>
          <a:xfrm>
            <a:off x="2721351" y="2021654"/>
            <a:ext cx="1621132" cy="1620180"/>
          </a:xfrm>
          <a:prstGeom prst="rect">
            <a:avLst/>
          </a:prstGeom>
          <a:solidFill>
            <a:schemeClr val="bg1">
              <a:lumMod val="95000"/>
            </a:schemeClr>
          </a:solidFill>
          <a:ln w="127000">
            <a:solidFill>
              <a:schemeClr val="bg1"/>
            </a:solidFill>
          </a:ln>
        </p:spPr>
        <p:txBody>
          <a:bodyPr lIns="68574" tIns="34289" rIns="68574" bIns="34289" anchor="ctr"/>
          <a:lstStyle>
            <a:lvl1pPr marL="0" indent="0" algn="ctr">
              <a:buNone/>
              <a:defRPr sz="900">
                <a:latin typeface="+mn-lt"/>
                <a:cs typeface="Arial" pitchFamily="34" charset="0"/>
              </a:defRPr>
            </a:lvl1pPr>
            <a:lvl2pPr marL="342881" indent="0">
              <a:buNone/>
              <a:defRPr sz="2100"/>
            </a:lvl2pPr>
            <a:lvl3pPr marL="685767" indent="0">
              <a:buNone/>
              <a:defRPr sz="1800"/>
            </a:lvl3pPr>
            <a:lvl4pPr marL="1028649" indent="0">
              <a:buNone/>
              <a:defRPr sz="1500"/>
            </a:lvl4pPr>
            <a:lvl5pPr marL="1371532" indent="0">
              <a:buNone/>
              <a:defRPr sz="1500"/>
            </a:lvl5pPr>
            <a:lvl6pPr marL="1714418" indent="0">
              <a:buNone/>
              <a:defRPr sz="1500"/>
            </a:lvl6pPr>
            <a:lvl7pPr marL="2057299" indent="0">
              <a:buNone/>
              <a:defRPr sz="1500"/>
            </a:lvl7pPr>
            <a:lvl8pPr marL="2400180" indent="0">
              <a:buNone/>
              <a:defRPr sz="1500"/>
            </a:lvl8pPr>
            <a:lvl9pPr marL="2743061" indent="0">
              <a:buNone/>
              <a:defRPr sz="1500"/>
            </a:lvl9pPr>
          </a:lstStyle>
          <a:p>
            <a:pPr lvl="0"/>
            <a:r>
              <a:rPr lang="en-US" altLang="ko-KR" noProof="0" dirty="0"/>
              <a:t>Click icon to add picture</a:t>
            </a:r>
            <a:endParaRPr lang="ko-KR" altLang="en-US" noProof="0" dirty="0"/>
          </a:p>
        </p:txBody>
      </p:sp>
      <p:sp>
        <p:nvSpPr>
          <p:cNvPr id="34" name="Picture Placeholder 2"/>
          <p:cNvSpPr>
            <a:spLocks noGrp="1"/>
          </p:cNvSpPr>
          <p:nvPr>
            <p:ph type="pic" idx="17"/>
          </p:nvPr>
        </p:nvSpPr>
        <p:spPr>
          <a:xfrm>
            <a:off x="4798804" y="2021654"/>
            <a:ext cx="1621132" cy="1620180"/>
          </a:xfrm>
          <a:prstGeom prst="rect">
            <a:avLst/>
          </a:prstGeom>
          <a:solidFill>
            <a:schemeClr val="bg1">
              <a:lumMod val="95000"/>
            </a:schemeClr>
          </a:solidFill>
          <a:ln w="127000">
            <a:solidFill>
              <a:schemeClr val="bg1"/>
            </a:solidFill>
          </a:ln>
        </p:spPr>
        <p:txBody>
          <a:bodyPr lIns="68574" tIns="34289" rIns="68574" bIns="34289" anchor="ctr"/>
          <a:lstStyle>
            <a:lvl1pPr marL="0" indent="0" algn="ctr">
              <a:buNone/>
              <a:defRPr sz="900">
                <a:latin typeface="+mn-lt"/>
                <a:cs typeface="Arial" pitchFamily="34" charset="0"/>
              </a:defRPr>
            </a:lvl1pPr>
            <a:lvl2pPr marL="342881" indent="0">
              <a:buNone/>
              <a:defRPr sz="2100"/>
            </a:lvl2pPr>
            <a:lvl3pPr marL="685767" indent="0">
              <a:buNone/>
              <a:defRPr sz="1800"/>
            </a:lvl3pPr>
            <a:lvl4pPr marL="1028649" indent="0">
              <a:buNone/>
              <a:defRPr sz="1500"/>
            </a:lvl4pPr>
            <a:lvl5pPr marL="1371532" indent="0">
              <a:buNone/>
              <a:defRPr sz="1500"/>
            </a:lvl5pPr>
            <a:lvl6pPr marL="1714418" indent="0">
              <a:buNone/>
              <a:defRPr sz="1500"/>
            </a:lvl6pPr>
            <a:lvl7pPr marL="2057299" indent="0">
              <a:buNone/>
              <a:defRPr sz="1500"/>
            </a:lvl7pPr>
            <a:lvl8pPr marL="2400180" indent="0">
              <a:buNone/>
              <a:defRPr sz="1500"/>
            </a:lvl8pPr>
            <a:lvl9pPr marL="2743061" indent="0">
              <a:buNone/>
              <a:defRPr sz="1500"/>
            </a:lvl9pPr>
          </a:lstStyle>
          <a:p>
            <a:pPr lvl="0"/>
            <a:r>
              <a:rPr lang="en-US" altLang="ko-KR" noProof="0" dirty="0"/>
              <a:t>Click icon to add picture</a:t>
            </a:r>
            <a:endParaRPr lang="ko-KR" altLang="en-US" noProof="0" dirty="0"/>
          </a:p>
        </p:txBody>
      </p:sp>
      <p:sp>
        <p:nvSpPr>
          <p:cNvPr id="56" name="Picture Placeholder 2"/>
          <p:cNvSpPr>
            <a:spLocks noGrp="1"/>
          </p:cNvSpPr>
          <p:nvPr>
            <p:ph type="pic" idx="18"/>
          </p:nvPr>
        </p:nvSpPr>
        <p:spPr>
          <a:xfrm>
            <a:off x="6876258" y="2021654"/>
            <a:ext cx="1621132" cy="1620180"/>
          </a:xfrm>
          <a:prstGeom prst="rect">
            <a:avLst/>
          </a:prstGeom>
          <a:solidFill>
            <a:schemeClr val="bg1">
              <a:lumMod val="95000"/>
            </a:schemeClr>
          </a:solidFill>
          <a:ln w="127000">
            <a:solidFill>
              <a:schemeClr val="bg1"/>
            </a:solidFill>
          </a:ln>
        </p:spPr>
        <p:txBody>
          <a:bodyPr lIns="68574" tIns="34289" rIns="68574" bIns="34289" anchor="ctr"/>
          <a:lstStyle>
            <a:lvl1pPr marL="0" indent="0" algn="ctr">
              <a:buNone/>
              <a:defRPr sz="900">
                <a:latin typeface="+mn-lt"/>
                <a:cs typeface="Arial" pitchFamily="34" charset="0"/>
              </a:defRPr>
            </a:lvl1pPr>
            <a:lvl2pPr marL="342881" indent="0">
              <a:buNone/>
              <a:defRPr sz="2100"/>
            </a:lvl2pPr>
            <a:lvl3pPr marL="685767" indent="0">
              <a:buNone/>
              <a:defRPr sz="1800"/>
            </a:lvl3pPr>
            <a:lvl4pPr marL="1028649" indent="0">
              <a:buNone/>
              <a:defRPr sz="1500"/>
            </a:lvl4pPr>
            <a:lvl5pPr marL="1371532" indent="0">
              <a:buNone/>
              <a:defRPr sz="1500"/>
            </a:lvl5pPr>
            <a:lvl6pPr marL="1714418" indent="0">
              <a:buNone/>
              <a:defRPr sz="1500"/>
            </a:lvl6pPr>
            <a:lvl7pPr marL="2057299" indent="0">
              <a:buNone/>
              <a:defRPr sz="1500"/>
            </a:lvl7pPr>
            <a:lvl8pPr marL="2400180" indent="0">
              <a:buNone/>
              <a:defRPr sz="1500"/>
            </a:lvl8pPr>
            <a:lvl9pPr marL="2743061" indent="0">
              <a:buNone/>
              <a:defRPr sz="1500"/>
            </a:lvl9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324208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AND CONTENTS LAYOUT_18">
    <p:spTree>
      <p:nvGrpSpPr>
        <p:cNvPr id="1" name=""/>
        <p:cNvGrpSpPr/>
        <p:nvPr/>
      </p:nvGrpSpPr>
      <p:grpSpPr>
        <a:xfrm>
          <a:off x="0" y="0"/>
          <a:ext cx="0" cy="0"/>
          <a:chOff x="0" y="0"/>
          <a:chExt cx="0" cy="0"/>
        </a:xfrm>
      </p:grpSpPr>
      <p:sp>
        <p:nvSpPr>
          <p:cNvPr id="7" name="그림 개체 틀 2"/>
          <p:cNvSpPr>
            <a:spLocks noGrp="1"/>
          </p:cNvSpPr>
          <p:nvPr>
            <p:ph type="pic" sz="quarter" idx="46"/>
          </p:nvPr>
        </p:nvSpPr>
        <p:spPr>
          <a:xfrm>
            <a:off x="547182" y="1136475"/>
            <a:ext cx="2475479" cy="358513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4" tIns="34289" rIns="68574" bIns="34289" numCol="1" spcCol="0" rtlCol="0" fromWordArt="0" anchor="ctr" anchorCtr="0" forceAA="0" compatLnSpc="1">
            <a:prstTxWarp prst="textNoShape">
              <a:avLst/>
            </a:prstTxWarp>
            <a:noAutofit/>
          </a:bodyPr>
          <a:lstStyle>
            <a:lvl1pPr marL="0" indent="0">
              <a:buNone/>
              <a:defRPr lang="ko-KR" altLang="en-US" sz="900" dirty="0">
                <a:solidFill>
                  <a:schemeClr val="tx1">
                    <a:lumMod val="75000"/>
                    <a:lumOff val="25000"/>
                  </a:schemeClr>
                </a:solidFill>
              </a:defRPr>
            </a:lvl1pPr>
          </a:lstStyle>
          <a:p>
            <a:pPr lvl="0"/>
            <a:r>
              <a:rPr lang="en-US" altLang="ko-KR" noProof="0" dirty="0"/>
              <a:t>Click icon to add picture</a:t>
            </a:r>
            <a:endParaRPr lang="ko-KR" altLang="en-US" noProof="0" dirty="0"/>
          </a:p>
        </p:txBody>
      </p:sp>
      <p:sp>
        <p:nvSpPr>
          <p:cNvPr id="12" name="그림 개체 틀 2"/>
          <p:cNvSpPr>
            <a:spLocks noGrp="1"/>
          </p:cNvSpPr>
          <p:nvPr>
            <p:ph type="pic" sz="quarter" idx="58"/>
          </p:nvPr>
        </p:nvSpPr>
        <p:spPr>
          <a:xfrm>
            <a:off x="6159073" y="1136475"/>
            <a:ext cx="2475479" cy="358513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4" tIns="34289" rIns="68574" bIns="34289" numCol="1" spcCol="0" rtlCol="0" fromWordArt="0" anchor="ctr" anchorCtr="0" forceAA="0" compatLnSpc="1">
            <a:prstTxWarp prst="textNoShape">
              <a:avLst/>
            </a:prstTxWarp>
            <a:noAutofit/>
          </a:bodyPr>
          <a:lstStyle>
            <a:lvl1pPr marL="0" indent="0">
              <a:buNone/>
              <a:defRPr lang="ko-KR" altLang="en-US" sz="900" dirty="0">
                <a:solidFill>
                  <a:schemeClr val="tx1">
                    <a:lumMod val="75000"/>
                    <a:lumOff val="25000"/>
                  </a:schemeClr>
                </a:solidFill>
              </a:defRPr>
            </a:lvl1pPr>
          </a:lstStyle>
          <a:p>
            <a:pPr lvl="0"/>
            <a:r>
              <a:rPr lang="en-US" altLang="ko-KR" noProof="0" dirty="0"/>
              <a:t>Click icon to add picture</a:t>
            </a:r>
            <a:endParaRPr lang="ko-KR" altLang="en-US" noProof="0" dirty="0"/>
          </a:p>
        </p:txBody>
      </p:sp>
      <p:sp>
        <p:nvSpPr>
          <p:cNvPr id="9" name="제목 1"/>
          <p:cNvSpPr>
            <a:spLocks noGrp="1"/>
          </p:cNvSpPr>
          <p:nvPr>
            <p:ph type="title"/>
          </p:nvPr>
        </p:nvSpPr>
        <p:spPr>
          <a:xfrm>
            <a:off x="0" y="195486"/>
            <a:ext cx="9144000" cy="601349"/>
          </a:xfrm>
          <a:prstGeom prst="rect">
            <a:avLst/>
          </a:prstGeom>
        </p:spPr>
        <p:txBody>
          <a:bodyPr lIns="68574" tIns="34289" rIns="68574" bIns="34289" anchor="ctr">
            <a:noAutofit/>
          </a:bodyPr>
          <a:lstStyle>
            <a:lvl1pPr algn="ctr">
              <a:defRPr sz="4100" b="0" baseline="0">
                <a:solidFill>
                  <a:schemeClr val="tx1">
                    <a:lumMod val="75000"/>
                    <a:lumOff val="25000"/>
                  </a:schemeClr>
                </a:solidFill>
              </a:defRPr>
            </a:lvl1pPr>
          </a:lstStyle>
          <a:p>
            <a:r>
              <a:rPr lang="en-US" altLang="ko-KR"/>
              <a:t>Click to edit Master title style</a:t>
            </a:r>
            <a:endParaRPr lang="ko-KR" altLang="en-US" dirty="0"/>
          </a:p>
        </p:txBody>
      </p:sp>
    </p:spTree>
    <p:extLst>
      <p:ext uri="{BB962C8B-B14F-4D97-AF65-F5344CB8AC3E}">
        <p14:creationId xmlns:p14="http://schemas.microsoft.com/office/powerpoint/2010/main" val="175535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p:nvPr>
        </p:nvSpPr>
        <p:spPr>
          <a:xfrm>
            <a:off x="242649" y="249366"/>
            <a:ext cx="8679898" cy="543185"/>
          </a:xfrm>
          <a:prstGeom prst="rect">
            <a:avLst/>
          </a:prstGeom>
        </p:spPr>
        <p:txBody>
          <a:bodyPr lIns="68574" tIns="34289" rIns="68574"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250548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3" name="Rounded Rectangle 2"/>
          <p:cNvSpPr/>
          <p:nvPr userDrawn="1"/>
        </p:nvSpPr>
        <p:spPr>
          <a:xfrm>
            <a:off x="265113" y="849313"/>
            <a:ext cx="2671762" cy="4051300"/>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ko-KR" altLang="en-US" sz="1000">
              <a:solidFill>
                <a:prstClr val="white"/>
              </a:solidFill>
            </a:endParaRPr>
          </a:p>
        </p:txBody>
      </p:sp>
      <p:sp>
        <p:nvSpPr>
          <p:cNvPr id="4" name="Rounded Rectangle 3"/>
          <p:cNvSpPr/>
          <p:nvPr userDrawn="1"/>
        </p:nvSpPr>
        <p:spPr>
          <a:xfrm>
            <a:off x="398463" y="1011238"/>
            <a:ext cx="115887" cy="3760787"/>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ko-KR" altLang="en-US" sz="1000">
              <a:solidFill>
                <a:prstClr val="white"/>
              </a:solidFill>
            </a:endParaRPr>
          </a:p>
        </p:txBody>
      </p:sp>
      <p:sp>
        <p:nvSpPr>
          <p:cNvPr id="5" name="Half Frame 4"/>
          <p:cNvSpPr/>
          <p:nvPr userDrawn="1"/>
        </p:nvSpPr>
        <p:spPr>
          <a:xfrm rot="5400000">
            <a:off x="2293144" y="958057"/>
            <a:ext cx="514350" cy="512762"/>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ko-KR" altLang="en-US" sz="1000">
              <a:solidFill>
                <a:prstClr val="black">
                  <a:lumMod val="85000"/>
                  <a:lumOff val="15000"/>
                </a:prstClr>
              </a:solidFill>
            </a:endParaRPr>
          </a:p>
        </p:txBody>
      </p:sp>
      <p:sp>
        <p:nvSpPr>
          <p:cNvPr id="6" name="TextBox 5"/>
          <p:cNvSpPr txBox="1">
            <a:spLocks noChangeArrowheads="1"/>
          </p:cNvSpPr>
          <p:nvPr userDrawn="1"/>
        </p:nvSpPr>
        <p:spPr bwMode="auto">
          <a:xfrm>
            <a:off x="533400" y="1216025"/>
            <a:ext cx="16748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4" tIns="34289" rIns="68574" bIns="34289" anchor="ctr">
            <a:spAutoFit/>
          </a:bodyPr>
          <a:lstStyle>
            <a:lvl1pPr defTabSz="684213" eaLnBrk="0" hangingPunct="0">
              <a:defRPr>
                <a:solidFill>
                  <a:schemeClr val="tx1"/>
                </a:solidFill>
                <a:latin typeface="Calibri" pitchFamily="34" charset="0"/>
                <a:cs typeface="Arial" charset="0"/>
              </a:defRPr>
            </a:lvl1pPr>
            <a:lvl2pPr marL="742950" indent="-285750" defTabSz="684213" eaLnBrk="0" hangingPunct="0">
              <a:defRPr>
                <a:solidFill>
                  <a:schemeClr val="tx1"/>
                </a:solidFill>
                <a:latin typeface="Calibri" pitchFamily="34" charset="0"/>
                <a:cs typeface="Arial" charset="0"/>
              </a:defRPr>
            </a:lvl2pPr>
            <a:lvl3pPr marL="1143000" indent="-228600" defTabSz="684213" eaLnBrk="0" hangingPunct="0">
              <a:defRPr>
                <a:solidFill>
                  <a:schemeClr val="tx1"/>
                </a:solidFill>
                <a:latin typeface="Calibri" pitchFamily="34" charset="0"/>
                <a:cs typeface="Arial" charset="0"/>
              </a:defRPr>
            </a:lvl3pPr>
            <a:lvl4pPr marL="1600200" indent="-228600" defTabSz="684213" eaLnBrk="0" hangingPunct="0">
              <a:defRPr>
                <a:solidFill>
                  <a:schemeClr val="tx1"/>
                </a:solidFill>
                <a:latin typeface="Calibri" pitchFamily="34" charset="0"/>
                <a:cs typeface="Arial" charset="0"/>
              </a:defRPr>
            </a:lvl4pPr>
            <a:lvl5pPr marL="2057400" indent="-228600" defTabSz="684213" eaLnBrk="0" hangingPunct="0">
              <a:defRPr>
                <a:solidFill>
                  <a:schemeClr val="tx1"/>
                </a:solidFill>
                <a:latin typeface="Calibri" pitchFamily="34" charset="0"/>
                <a:cs typeface="Arial" charset="0"/>
              </a:defRPr>
            </a:lvl5pPr>
            <a:lvl6pPr marL="2514600" indent="-228600" defTabSz="684213" eaLnBrk="0" fontAlgn="base" hangingPunct="0">
              <a:spcBef>
                <a:spcPct val="0"/>
              </a:spcBef>
              <a:spcAft>
                <a:spcPct val="0"/>
              </a:spcAft>
              <a:defRPr>
                <a:solidFill>
                  <a:schemeClr val="tx1"/>
                </a:solidFill>
                <a:latin typeface="Calibri" pitchFamily="34" charset="0"/>
                <a:cs typeface="Arial" charset="0"/>
              </a:defRPr>
            </a:lvl6pPr>
            <a:lvl7pPr marL="2971800" indent="-228600" defTabSz="684213" eaLnBrk="0" fontAlgn="base" hangingPunct="0">
              <a:spcBef>
                <a:spcPct val="0"/>
              </a:spcBef>
              <a:spcAft>
                <a:spcPct val="0"/>
              </a:spcAft>
              <a:defRPr>
                <a:solidFill>
                  <a:schemeClr val="tx1"/>
                </a:solidFill>
                <a:latin typeface="Calibri" pitchFamily="34" charset="0"/>
                <a:cs typeface="Arial" charset="0"/>
              </a:defRPr>
            </a:lvl7pPr>
            <a:lvl8pPr marL="3429000" indent="-228600" defTabSz="684213" eaLnBrk="0" fontAlgn="base" hangingPunct="0">
              <a:spcBef>
                <a:spcPct val="0"/>
              </a:spcBef>
              <a:spcAft>
                <a:spcPct val="0"/>
              </a:spcAft>
              <a:defRPr>
                <a:solidFill>
                  <a:schemeClr val="tx1"/>
                </a:solidFill>
                <a:latin typeface="Calibri" pitchFamily="34" charset="0"/>
                <a:cs typeface="Arial" charset="0"/>
              </a:defRPr>
            </a:lvl8pPr>
            <a:lvl9pPr marL="3886200" indent="-228600" defTabSz="684213"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altLang="ko-KR" sz="1100" b="1" dirty="0">
                <a:solidFill>
                  <a:srgbClr val="FFFFFF"/>
                </a:solidFill>
                <a:latin typeface="Arial" charset="0"/>
                <a:cs typeface="Arial Unicode MS" pitchFamily="34" charset="-128"/>
              </a:rPr>
              <a:t>You can Resize without losing quality</a:t>
            </a:r>
            <a:endParaRPr lang="ko-KR" altLang="en-US" sz="1100" b="1">
              <a:solidFill>
                <a:srgbClr val="FFFFFF"/>
              </a:solidFill>
              <a:latin typeface="Arial" charset="0"/>
              <a:cs typeface="Arial Unicode MS" pitchFamily="34" charset="-128"/>
            </a:endParaRPr>
          </a:p>
        </p:txBody>
      </p:sp>
      <p:sp>
        <p:nvSpPr>
          <p:cNvPr id="7" name="TextBox 6"/>
          <p:cNvSpPr txBox="1">
            <a:spLocks noChangeArrowheads="1"/>
          </p:cNvSpPr>
          <p:nvPr userDrawn="1"/>
        </p:nvSpPr>
        <p:spPr bwMode="auto">
          <a:xfrm>
            <a:off x="533400" y="1577975"/>
            <a:ext cx="167481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4" tIns="34289" rIns="68574" bIns="34289" anchor="ctr">
            <a:spAutoFit/>
          </a:bodyPr>
          <a:lstStyle>
            <a:lvl1pPr defTabSz="684213" eaLnBrk="0" hangingPunct="0">
              <a:defRPr>
                <a:solidFill>
                  <a:schemeClr val="tx1"/>
                </a:solidFill>
                <a:latin typeface="Calibri" pitchFamily="34" charset="0"/>
                <a:cs typeface="Arial" charset="0"/>
              </a:defRPr>
            </a:lvl1pPr>
            <a:lvl2pPr marL="742950" indent="-285750" defTabSz="684213" eaLnBrk="0" hangingPunct="0">
              <a:defRPr>
                <a:solidFill>
                  <a:schemeClr val="tx1"/>
                </a:solidFill>
                <a:latin typeface="Calibri" pitchFamily="34" charset="0"/>
                <a:cs typeface="Arial" charset="0"/>
              </a:defRPr>
            </a:lvl2pPr>
            <a:lvl3pPr marL="1143000" indent="-228600" defTabSz="684213" eaLnBrk="0" hangingPunct="0">
              <a:defRPr>
                <a:solidFill>
                  <a:schemeClr val="tx1"/>
                </a:solidFill>
                <a:latin typeface="Calibri" pitchFamily="34" charset="0"/>
                <a:cs typeface="Arial" charset="0"/>
              </a:defRPr>
            </a:lvl3pPr>
            <a:lvl4pPr marL="1600200" indent="-228600" defTabSz="684213" eaLnBrk="0" hangingPunct="0">
              <a:defRPr>
                <a:solidFill>
                  <a:schemeClr val="tx1"/>
                </a:solidFill>
                <a:latin typeface="Calibri" pitchFamily="34" charset="0"/>
                <a:cs typeface="Arial" charset="0"/>
              </a:defRPr>
            </a:lvl4pPr>
            <a:lvl5pPr marL="2057400" indent="-228600" defTabSz="684213" eaLnBrk="0" hangingPunct="0">
              <a:defRPr>
                <a:solidFill>
                  <a:schemeClr val="tx1"/>
                </a:solidFill>
                <a:latin typeface="Calibri" pitchFamily="34" charset="0"/>
                <a:cs typeface="Arial" charset="0"/>
              </a:defRPr>
            </a:lvl5pPr>
            <a:lvl6pPr marL="2514600" indent="-228600" defTabSz="684213" eaLnBrk="0" fontAlgn="base" hangingPunct="0">
              <a:spcBef>
                <a:spcPct val="0"/>
              </a:spcBef>
              <a:spcAft>
                <a:spcPct val="0"/>
              </a:spcAft>
              <a:defRPr>
                <a:solidFill>
                  <a:schemeClr val="tx1"/>
                </a:solidFill>
                <a:latin typeface="Calibri" pitchFamily="34" charset="0"/>
                <a:cs typeface="Arial" charset="0"/>
              </a:defRPr>
            </a:lvl6pPr>
            <a:lvl7pPr marL="2971800" indent="-228600" defTabSz="684213" eaLnBrk="0" fontAlgn="base" hangingPunct="0">
              <a:spcBef>
                <a:spcPct val="0"/>
              </a:spcBef>
              <a:spcAft>
                <a:spcPct val="0"/>
              </a:spcAft>
              <a:defRPr>
                <a:solidFill>
                  <a:schemeClr val="tx1"/>
                </a:solidFill>
                <a:latin typeface="Calibri" pitchFamily="34" charset="0"/>
                <a:cs typeface="Arial" charset="0"/>
              </a:defRPr>
            </a:lvl7pPr>
            <a:lvl8pPr marL="3429000" indent="-228600" defTabSz="684213" eaLnBrk="0" fontAlgn="base" hangingPunct="0">
              <a:spcBef>
                <a:spcPct val="0"/>
              </a:spcBef>
              <a:spcAft>
                <a:spcPct val="0"/>
              </a:spcAft>
              <a:defRPr>
                <a:solidFill>
                  <a:schemeClr val="tx1"/>
                </a:solidFill>
                <a:latin typeface="Calibri" pitchFamily="34" charset="0"/>
                <a:cs typeface="Arial" charset="0"/>
              </a:defRPr>
            </a:lvl8pPr>
            <a:lvl9pPr marL="3886200" indent="-228600" defTabSz="684213"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altLang="ko-KR" sz="1100" b="1" dirty="0">
                <a:solidFill>
                  <a:srgbClr val="FFFFFF"/>
                </a:solidFill>
                <a:latin typeface="Arial" charset="0"/>
                <a:cs typeface="Arial Unicode MS" pitchFamily="34" charset="-128"/>
              </a:rPr>
              <a:t>You can Change Fill Color &amp;</a:t>
            </a:r>
          </a:p>
          <a:p>
            <a:pPr eaLnBrk="1" hangingPunct="1">
              <a:defRPr/>
            </a:pPr>
            <a:r>
              <a:rPr lang="en-US" altLang="ko-KR" sz="1100" b="1" dirty="0">
                <a:solidFill>
                  <a:srgbClr val="FFFFFF"/>
                </a:solidFill>
                <a:latin typeface="Arial" charset="0"/>
                <a:cs typeface="Arial Unicode MS" pitchFamily="34" charset="-128"/>
              </a:rPr>
              <a:t>Line Color</a:t>
            </a:r>
            <a:endParaRPr lang="ko-KR" altLang="en-US" sz="1100" b="1">
              <a:solidFill>
                <a:srgbClr val="FFFFFF"/>
              </a:solidFill>
              <a:latin typeface="Arial" charset="0"/>
              <a:cs typeface="Arial Unicode MS" pitchFamily="34" charset="-128"/>
            </a:endParaRPr>
          </a:p>
        </p:txBody>
      </p:sp>
      <p:sp>
        <p:nvSpPr>
          <p:cNvPr id="8" name="TextBox 7"/>
          <p:cNvSpPr txBox="1">
            <a:spLocks noChangeArrowheads="1"/>
          </p:cNvSpPr>
          <p:nvPr userDrawn="1"/>
        </p:nvSpPr>
        <p:spPr bwMode="auto">
          <a:xfrm>
            <a:off x="541338" y="4351338"/>
            <a:ext cx="1673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4" tIns="34289" rIns="68574" bIns="34289" anchor="ctr">
            <a:spAutoFit/>
          </a:bodyPr>
          <a:lstStyle>
            <a:lvl1pPr defTabSz="684213" eaLnBrk="0" hangingPunct="0">
              <a:defRPr>
                <a:solidFill>
                  <a:schemeClr val="tx1"/>
                </a:solidFill>
                <a:latin typeface="Calibri" pitchFamily="34" charset="0"/>
                <a:cs typeface="Arial" charset="0"/>
              </a:defRPr>
            </a:lvl1pPr>
            <a:lvl2pPr marL="742950" indent="-285750" defTabSz="684213" eaLnBrk="0" hangingPunct="0">
              <a:defRPr>
                <a:solidFill>
                  <a:schemeClr val="tx1"/>
                </a:solidFill>
                <a:latin typeface="Calibri" pitchFamily="34" charset="0"/>
                <a:cs typeface="Arial" charset="0"/>
              </a:defRPr>
            </a:lvl2pPr>
            <a:lvl3pPr marL="1143000" indent="-228600" defTabSz="684213" eaLnBrk="0" hangingPunct="0">
              <a:defRPr>
                <a:solidFill>
                  <a:schemeClr val="tx1"/>
                </a:solidFill>
                <a:latin typeface="Calibri" pitchFamily="34" charset="0"/>
                <a:cs typeface="Arial" charset="0"/>
              </a:defRPr>
            </a:lvl3pPr>
            <a:lvl4pPr marL="1600200" indent="-228600" defTabSz="684213" eaLnBrk="0" hangingPunct="0">
              <a:defRPr>
                <a:solidFill>
                  <a:schemeClr val="tx1"/>
                </a:solidFill>
                <a:latin typeface="Calibri" pitchFamily="34" charset="0"/>
                <a:cs typeface="Arial" charset="0"/>
              </a:defRPr>
            </a:lvl4pPr>
            <a:lvl5pPr marL="2057400" indent="-228600" defTabSz="684213" eaLnBrk="0" hangingPunct="0">
              <a:defRPr>
                <a:solidFill>
                  <a:schemeClr val="tx1"/>
                </a:solidFill>
                <a:latin typeface="Calibri" pitchFamily="34" charset="0"/>
                <a:cs typeface="Arial" charset="0"/>
              </a:defRPr>
            </a:lvl5pPr>
            <a:lvl6pPr marL="2514600" indent="-228600" defTabSz="684213" eaLnBrk="0" fontAlgn="base" hangingPunct="0">
              <a:spcBef>
                <a:spcPct val="0"/>
              </a:spcBef>
              <a:spcAft>
                <a:spcPct val="0"/>
              </a:spcAft>
              <a:defRPr>
                <a:solidFill>
                  <a:schemeClr val="tx1"/>
                </a:solidFill>
                <a:latin typeface="Calibri" pitchFamily="34" charset="0"/>
                <a:cs typeface="Arial" charset="0"/>
              </a:defRPr>
            </a:lvl6pPr>
            <a:lvl7pPr marL="2971800" indent="-228600" defTabSz="684213" eaLnBrk="0" fontAlgn="base" hangingPunct="0">
              <a:spcBef>
                <a:spcPct val="0"/>
              </a:spcBef>
              <a:spcAft>
                <a:spcPct val="0"/>
              </a:spcAft>
              <a:defRPr>
                <a:solidFill>
                  <a:schemeClr val="tx1"/>
                </a:solidFill>
                <a:latin typeface="Calibri" pitchFamily="34" charset="0"/>
                <a:cs typeface="Arial" charset="0"/>
              </a:defRPr>
            </a:lvl7pPr>
            <a:lvl8pPr marL="3429000" indent="-228600" defTabSz="684213" eaLnBrk="0" fontAlgn="base" hangingPunct="0">
              <a:spcBef>
                <a:spcPct val="0"/>
              </a:spcBef>
              <a:spcAft>
                <a:spcPct val="0"/>
              </a:spcAft>
              <a:defRPr>
                <a:solidFill>
                  <a:schemeClr val="tx1"/>
                </a:solidFill>
                <a:latin typeface="Calibri" pitchFamily="34" charset="0"/>
                <a:cs typeface="Arial" charset="0"/>
              </a:defRPr>
            </a:lvl8pPr>
            <a:lvl9pPr marL="3886200" indent="-228600" defTabSz="684213"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altLang="ko-KR" sz="1100" dirty="0">
                <a:solidFill>
                  <a:srgbClr val="FFFFFF"/>
                </a:solidFill>
                <a:latin typeface="Arial" charset="0"/>
                <a:cs typeface="Arial Unicode MS" pitchFamily="34" charset="-128"/>
              </a:rPr>
              <a:t>www.allppt.com</a:t>
            </a:r>
            <a:endParaRPr lang="ko-KR" altLang="en-US" sz="1100">
              <a:solidFill>
                <a:srgbClr val="FFFFFF"/>
              </a:solidFill>
              <a:latin typeface="Arial" charset="0"/>
              <a:cs typeface="Arial Unicode MS" pitchFamily="34" charset="-128"/>
            </a:endParaRPr>
          </a:p>
        </p:txBody>
      </p:sp>
      <p:sp>
        <p:nvSpPr>
          <p:cNvPr id="9" name="TextBox 8"/>
          <p:cNvSpPr txBox="1">
            <a:spLocks noChangeArrowheads="1"/>
          </p:cNvSpPr>
          <p:nvPr userDrawn="1"/>
        </p:nvSpPr>
        <p:spPr bwMode="auto">
          <a:xfrm>
            <a:off x="541338" y="3338513"/>
            <a:ext cx="20383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4" tIns="34289" rIns="68574" bIns="34289" anchor="ctr">
            <a:spAutoFit/>
          </a:bodyPr>
          <a:lstStyle>
            <a:lvl1pPr defTabSz="684213" eaLnBrk="0" hangingPunct="0">
              <a:defRPr>
                <a:solidFill>
                  <a:schemeClr val="tx1"/>
                </a:solidFill>
                <a:latin typeface="Calibri" pitchFamily="34" charset="0"/>
                <a:cs typeface="Arial" charset="0"/>
              </a:defRPr>
            </a:lvl1pPr>
            <a:lvl2pPr marL="742950" indent="-285750" defTabSz="684213" eaLnBrk="0" hangingPunct="0">
              <a:defRPr>
                <a:solidFill>
                  <a:schemeClr val="tx1"/>
                </a:solidFill>
                <a:latin typeface="Calibri" pitchFamily="34" charset="0"/>
                <a:cs typeface="Arial" charset="0"/>
              </a:defRPr>
            </a:lvl2pPr>
            <a:lvl3pPr marL="1143000" indent="-228600" defTabSz="684213" eaLnBrk="0" hangingPunct="0">
              <a:defRPr>
                <a:solidFill>
                  <a:schemeClr val="tx1"/>
                </a:solidFill>
                <a:latin typeface="Calibri" pitchFamily="34" charset="0"/>
                <a:cs typeface="Arial" charset="0"/>
              </a:defRPr>
            </a:lvl3pPr>
            <a:lvl4pPr marL="1600200" indent="-228600" defTabSz="684213" eaLnBrk="0" hangingPunct="0">
              <a:defRPr>
                <a:solidFill>
                  <a:schemeClr val="tx1"/>
                </a:solidFill>
                <a:latin typeface="Calibri" pitchFamily="34" charset="0"/>
                <a:cs typeface="Arial" charset="0"/>
              </a:defRPr>
            </a:lvl4pPr>
            <a:lvl5pPr marL="2057400" indent="-228600" defTabSz="684213" eaLnBrk="0" hangingPunct="0">
              <a:defRPr>
                <a:solidFill>
                  <a:schemeClr val="tx1"/>
                </a:solidFill>
                <a:latin typeface="Calibri" pitchFamily="34" charset="0"/>
                <a:cs typeface="Arial" charset="0"/>
              </a:defRPr>
            </a:lvl5pPr>
            <a:lvl6pPr marL="2514600" indent="-228600" defTabSz="684213" eaLnBrk="0" fontAlgn="base" hangingPunct="0">
              <a:spcBef>
                <a:spcPct val="0"/>
              </a:spcBef>
              <a:spcAft>
                <a:spcPct val="0"/>
              </a:spcAft>
              <a:defRPr>
                <a:solidFill>
                  <a:schemeClr val="tx1"/>
                </a:solidFill>
                <a:latin typeface="Calibri" pitchFamily="34" charset="0"/>
                <a:cs typeface="Arial" charset="0"/>
              </a:defRPr>
            </a:lvl6pPr>
            <a:lvl7pPr marL="2971800" indent="-228600" defTabSz="684213" eaLnBrk="0" fontAlgn="base" hangingPunct="0">
              <a:spcBef>
                <a:spcPct val="0"/>
              </a:spcBef>
              <a:spcAft>
                <a:spcPct val="0"/>
              </a:spcAft>
              <a:defRPr>
                <a:solidFill>
                  <a:schemeClr val="tx1"/>
                </a:solidFill>
                <a:latin typeface="Calibri" pitchFamily="34" charset="0"/>
                <a:cs typeface="Arial" charset="0"/>
              </a:defRPr>
            </a:lvl7pPr>
            <a:lvl8pPr marL="3429000" indent="-228600" defTabSz="684213" eaLnBrk="0" fontAlgn="base" hangingPunct="0">
              <a:spcBef>
                <a:spcPct val="0"/>
              </a:spcBef>
              <a:spcAft>
                <a:spcPct val="0"/>
              </a:spcAft>
              <a:defRPr>
                <a:solidFill>
                  <a:schemeClr val="tx1"/>
                </a:solidFill>
                <a:latin typeface="Calibri" pitchFamily="34" charset="0"/>
                <a:cs typeface="Arial" charset="0"/>
              </a:defRPr>
            </a:lvl8pPr>
            <a:lvl9pPr marL="3886200" indent="-228600" defTabSz="684213"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altLang="ko-KR" sz="2100" b="1" dirty="0">
                <a:solidFill>
                  <a:srgbClr val="FFFFFF"/>
                </a:solidFill>
                <a:latin typeface="Arial" charset="0"/>
                <a:cs typeface="Arial Unicode MS" pitchFamily="34" charset="-128"/>
              </a:rPr>
              <a:t>FREE </a:t>
            </a:r>
          </a:p>
          <a:p>
            <a:pPr eaLnBrk="1" hangingPunct="1">
              <a:defRPr/>
            </a:pPr>
            <a:r>
              <a:rPr lang="en-US" altLang="ko-KR" sz="2100" b="1" dirty="0">
                <a:solidFill>
                  <a:srgbClr val="FFFFFF"/>
                </a:solidFill>
                <a:latin typeface="Arial" charset="0"/>
                <a:cs typeface="Arial Unicode MS" pitchFamily="34" charset="-128"/>
              </a:rPr>
              <a:t>PPT TEMPLATES</a:t>
            </a:r>
          </a:p>
        </p:txBody>
      </p:sp>
      <p:sp>
        <p:nvSpPr>
          <p:cNvPr id="2" name="Text Placeholder 9"/>
          <p:cNvSpPr>
            <a:spLocks noGrp="1"/>
          </p:cNvSpPr>
          <p:nvPr>
            <p:ph type="body" sz="quarter" idx="10"/>
          </p:nvPr>
        </p:nvSpPr>
        <p:spPr>
          <a:xfrm>
            <a:off x="242649" y="92613"/>
            <a:ext cx="8679898" cy="543185"/>
          </a:xfrm>
          <a:prstGeom prst="rect">
            <a:avLst/>
          </a:prstGeom>
        </p:spPr>
        <p:txBody>
          <a:bodyPr lIns="68574" tIns="34289" rIns="68574"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a:t>Click to edit Master text styles</a:t>
            </a:r>
          </a:p>
        </p:txBody>
      </p:sp>
    </p:spTree>
    <p:extLst>
      <p:ext uri="{BB962C8B-B14F-4D97-AF65-F5344CB8AC3E}">
        <p14:creationId xmlns:p14="http://schemas.microsoft.com/office/powerpoint/2010/main" val="35689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893675-6BB2-4AE3-9C36-B85AFDD32331}" type="datetime1">
              <a:rPr lang="en-US"/>
              <a:pPr>
                <a:defRPr/>
              </a:pPr>
              <a:t>11/14/2023</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IEPF</a:t>
            </a:r>
          </a:p>
        </p:txBody>
      </p:sp>
      <p:sp>
        <p:nvSpPr>
          <p:cNvPr id="4" name="Slide Number Placeholder 5"/>
          <p:cNvSpPr>
            <a:spLocks noGrp="1"/>
          </p:cNvSpPr>
          <p:nvPr>
            <p:ph type="sldNum" sz="quarter" idx="12"/>
          </p:nvPr>
        </p:nvSpPr>
        <p:spPr/>
        <p:txBody>
          <a:bodyPr/>
          <a:lstStyle>
            <a:lvl1pPr>
              <a:defRPr/>
            </a:lvl1pPr>
          </a:lstStyle>
          <a:p>
            <a:pPr>
              <a:defRPr/>
            </a:pPr>
            <a:fld id="{121E1D47-178A-48DD-9E09-EE18E25BC320}" type="slidenum">
              <a:rPr lang="en-IN"/>
              <a:pPr>
                <a:defRPr/>
              </a:pPr>
              <a:t>‹#›</a:t>
            </a:fld>
            <a:endParaRPr lang="en-IN" dirty="0"/>
          </a:p>
        </p:txBody>
      </p:sp>
    </p:spTree>
    <p:extLst>
      <p:ext uri="{BB962C8B-B14F-4D97-AF65-F5344CB8AC3E}">
        <p14:creationId xmlns:p14="http://schemas.microsoft.com/office/powerpoint/2010/main" val="255233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Images &amp; Contents">
    <p:spTree>
      <p:nvGrpSpPr>
        <p:cNvPr id="1" name=""/>
        <p:cNvGrpSpPr/>
        <p:nvPr/>
      </p:nvGrpSpPr>
      <p:grpSpPr>
        <a:xfrm>
          <a:off x="0" y="0"/>
          <a:ext cx="0" cy="0"/>
          <a:chOff x="0" y="0"/>
          <a:chExt cx="0" cy="0"/>
        </a:xfrm>
      </p:grpSpPr>
      <p:sp>
        <p:nvSpPr>
          <p:cNvPr id="21" name="자유형: 도형 20"/>
          <p:cNvSpPr>
            <a:spLocks noGrp="1"/>
          </p:cNvSpPr>
          <p:nvPr>
            <p:ph type="pic" sz="quarter" idx="11"/>
          </p:nvPr>
        </p:nvSpPr>
        <p:spPr>
          <a:xfrm>
            <a:off x="6116680" y="222075"/>
            <a:ext cx="2733404" cy="2749732"/>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lIns="68574" tIns="34289" rIns="68574" bIns="34289" anchor="ctr">
            <a:noAutofit/>
          </a:bodyPr>
          <a:lstStyle>
            <a:lvl1pPr marL="0" marR="0" indent="0" algn="ctr" defTabSz="685767"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
        <p:nvSpPr>
          <p:cNvPr id="22" name="자유형: 도형 21"/>
          <p:cNvSpPr>
            <a:spLocks noGrp="1"/>
          </p:cNvSpPr>
          <p:nvPr>
            <p:ph type="pic" sz="quarter" idx="12"/>
          </p:nvPr>
        </p:nvSpPr>
        <p:spPr>
          <a:xfrm>
            <a:off x="6116680" y="2168442"/>
            <a:ext cx="2733404" cy="2749732"/>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lIns="68574" tIns="34289" rIns="68574" bIns="34289" anchor="ctr">
            <a:noAutofit/>
          </a:bodyPr>
          <a:lstStyle>
            <a:lvl1pPr marL="0" marR="0" indent="0" algn="ctr" defTabSz="685767"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
        <p:nvSpPr>
          <p:cNvPr id="23" name="자유형: 도형 22"/>
          <p:cNvSpPr>
            <a:spLocks noGrp="1"/>
          </p:cNvSpPr>
          <p:nvPr>
            <p:ph type="pic" sz="quarter" idx="13"/>
          </p:nvPr>
        </p:nvSpPr>
        <p:spPr>
          <a:xfrm>
            <a:off x="4163782" y="2168442"/>
            <a:ext cx="2733404" cy="2749732"/>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lIns="68574" tIns="34289" rIns="68574" bIns="34289" anchor="ctr">
            <a:noAutofit/>
          </a:bodyPr>
          <a:lstStyle>
            <a:lvl1pPr marL="0" marR="0" indent="0" algn="ctr" defTabSz="685767"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
        <p:nvSpPr>
          <p:cNvPr id="20" name="자유형: 도형 19"/>
          <p:cNvSpPr>
            <a:spLocks noGrp="1"/>
          </p:cNvSpPr>
          <p:nvPr>
            <p:ph type="pic" sz="quarter" idx="10"/>
          </p:nvPr>
        </p:nvSpPr>
        <p:spPr>
          <a:xfrm>
            <a:off x="4163782" y="222075"/>
            <a:ext cx="2733404" cy="2749732"/>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lIns="68574" tIns="34289" rIns="68574" bIns="34289" anchor="ctr">
            <a:noAutofit/>
          </a:bodyPr>
          <a:lstStyle>
            <a:lvl1pPr marL="0" marR="0" indent="0" algn="ctr" defTabSz="685767"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2469876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6_Images &amp; Contents">
    <p:spTree>
      <p:nvGrpSpPr>
        <p:cNvPr id="1" name=""/>
        <p:cNvGrpSpPr/>
        <p:nvPr/>
      </p:nvGrpSpPr>
      <p:grpSpPr>
        <a:xfrm>
          <a:off x="0" y="0"/>
          <a:ext cx="0" cy="0"/>
          <a:chOff x="0" y="0"/>
          <a:chExt cx="0" cy="0"/>
        </a:xfrm>
      </p:grpSpPr>
      <p:sp>
        <p:nvSpPr>
          <p:cNvPr id="24" name="그림 개체 틀 23"/>
          <p:cNvSpPr>
            <a:spLocks noGrp="1"/>
          </p:cNvSpPr>
          <p:nvPr>
            <p:ph type="pic" sz="quarter" idx="10"/>
          </p:nvPr>
        </p:nvSpPr>
        <p:spPr>
          <a:xfrm>
            <a:off x="3" y="2441741"/>
            <a:ext cx="8928041" cy="2701765"/>
          </a:xfrm>
          <a:custGeom>
            <a:avLst/>
            <a:gdLst>
              <a:gd name="connsiteX0" fmla="*/ 11582341 w 11904055"/>
              <a:gd name="connsiteY0" fmla="*/ 2503750 h 3602353"/>
              <a:gd name="connsiteX1" fmla="*/ 11769730 w 11904055"/>
              <a:gd name="connsiteY1" fmla="*/ 2573468 h 3602353"/>
              <a:gd name="connsiteX2" fmla="*/ 11833752 w 11904055"/>
              <a:gd name="connsiteY2" fmla="*/ 3052873 h 3602353"/>
              <a:gd name="connsiteX3" fmla="*/ 11413744 w 11904055"/>
              <a:gd name="connsiteY3" fmla="*/ 3602352 h 3602353"/>
              <a:gd name="connsiteX4" fmla="*/ 10552808 w 11904055"/>
              <a:gd name="connsiteY4" fmla="*/ 3602352 h 3602353"/>
              <a:gd name="connsiteX5" fmla="*/ 11290325 w 11904055"/>
              <a:gd name="connsiteY5" fmla="*/ 2637490 h 3602353"/>
              <a:gd name="connsiteX6" fmla="*/ 11582341 w 11904055"/>
              <a:gd name="connsiteY6" fmla="*/ 2503750 h 3602353"/>
              <a:gd name="connsiteX7" fmla="*/ 10782012 w 11904055"/>
              <a:gd name="connsiteY7" fmla="*/ 2174396 h 3602353"/>
              <a:gd name="connsiteX8" fmla="*/ 10969399 w 11904055"/>
              <a:gd name="connsiteY8" fmla="*/ 2244113 h 3602353"/>
              <a:gd name="connsiteX9" fmla="*/ 11033422 w 11904055"/>
              <a:gd name="connsiteY9" fmla="*/ 2723518 h 3602353"/>
              <a:gd name="connsiteX10" fmla="*/ 10361662 w 11904055"/>
              <a:gd name="connsiteY10" fmla="*/ 3602352 h 3602353"/>
              <a:gd name="connsiteX11" fmla="*/ 9500727 w 11904055"/>
              <a:gd name="connsiteY11" fmla="*/ 3602352 h 3602353"/>
              <a:gd name="connsiteX12" fmla="*/ 10489995 w 11904055"/>
              <a:gd name="connsiteY12" fmla="*/ 2308135 h 3602353"/>
              <a:gd name="connsiteX13" fmla="*/ 10782012 w 11904055"/>
              <a:gd name="connsiteY13" fmla="*/ 2174396 h 3602353"/>
              <a:gd name="connsiteX14" fmla="*/ 1691966 w 11904055"/>
              <a:gd name="connsiteY14" fmla="*/ 1637118 h 3602353"/>
              <a:gd name="connsiteX15" fmla="*/ 1879354 w 11904055"/>
              <a:gd name="connsiteY15" fmla="*/ 1706836 h 3602353"/>
              <a:gd name="connsiteX16" fmla="*/ 1943376 w 11904055"/>
              <a:gd name="connsiteY16" fmla="*/ 2186241 h 3602353"/>
              <a:gd name="connsiteX17" fmla="*/ 860935 w 11904055"/>
              <a:gd name="connsiteY17" fmla="*/ 3602352 h 3602353"/>
              <a:gd name="connsiteX18" fmla="*/ 0 w 11904055"/>
              <a:gd name="connsiteY18" fmla="*/ 3602352 h 3602353"/>
              <a:gd name="connsiteX19" fmla="*/ 0 w 11904055"/>
              <a:gd name="connsiteY19" fmla="*/ 3602351 h 3602353"/>
              <a:gd name="connsiteX20" fmla="*/ 1399949 w 11904055"/>
              <a:gd name="connsiteY20" fmla="*/ 1770858 h 3602353"/>
              <a:gd name="connsiteX21" fmla="*/ 1691966 w 11904055"/>
              <a:gd name="connsiteY21" fmla="*/ 1637118 h 3602353"/>
              <a:gd name="connsiteX22" fmla="*/ 8108140 w 11904055"/>
              <a:gd name="connsiteY22" fmla="*/ 1412767 h 3602353"/>
              <a:gd name="connsiteX23" fmla="*/ 8295528 w 11904055"/>
              <a:gd name="connsiteY23" fmla="*/ 1482484 h 3602353"/>
              <a:gd name="connsiteX24" fmla="*/ 8359550 w 11904055"/>
              <a:gd name="connsiteY24" fmla="*/ 1961890 h 3602353"/>
              <a:gd name="connsiteX25" fmla="*/ 7105620 w 11904055"/>
              <a:gd name="connsiteY25" fmla="*/ 3602352 h 3602353"/>
              <a:gd name="connsiteX26" fmla="*/ 6244685 w 11904055"/>
              <a:gd name="connsiteY26" fmla="*/ 3602352 h 3602353"/>
              <a:gd name="connsiteX27" fmla="*/ 7816123 w 11904055"/>
              <a:gd name="connsiteY27" fmla="*/ 1546506 h 3602353"/>
              <a:gd name="connsiteX28" fmla="*/ 8108140 w 11904055"/>
              <a:gd name="connsiteY28" fmla="*/ 1412767 h 3602353"/>
              <a:gd name="connsiteX29" fmla="*/ 9385014 w 11904055"/>
              <a:gd name="connsiteY29" fmla="*/ 1161427 h 3602353"/>
              <a:gd name="connsiteX30" fmla="*/ 9572402 w 11904055"/>
              <a:gd name="connsiteY30" fmla="*/ 1231145 h 3602353"/>
              <a:gd name="connsiteX31" fmla="*/ 9636423 w 11904055"/>
              <a:gd name="connsiteY31" fmla="*/ 1710549 h 3602353"/>
              <a:gd name="connsiteX32" fmla="*/ 8190375 w 11904055"/>
              <a:gd name="connsiteY32" fmla="*/ 3602352 h 3602353"/>
              <a:gd name="connsiteX33" fmla="*/ 7329441 w 11904055"/>
              <a:gd name="connsiteY33" fmla="*/ 3602352 h 3602353"/>
              <a:gd name="connsiteX34" fmla="*/ 9092997 w 11904055"/>
              <a:gd name="connsiteY34" fmla="*/ 1295167 h 3602353"/>
              <a:gd name="connsiteX35" fmla="*/ 9385014 w 11904055"/>
              <a:gd name="connsiteY35" fmla="*/ 1161427 h 3602353"/>
              <a:gd name="connsiteX36" fmla="*/ 3104652 w 11904055"/>
              <a:gd name="connsiteY36" fmla="*/ 1140248 h 3602353"/>
              <a:gd name="connsiteX37" fmla="*/ 3292040 w 11904055"/>
              <a:gd name="connsiteY37" fmla="*/ 1209966 h 3602353"/>
              <a:gd name="connsiteX38" fmla="*/ 3356063 w 11904055"/>
              <a:gd name="connsiteY38" fmla="*/ 1689371 h 3602353"/>
              <a:gd name="connsiteX39" fmla="*/ 1893826 w 11904055"/>
              <a:gd name="connsiteY39" fmla="*/ 3602352 h 3602353"/>
              <a:gd name="connsiteX40" fmla="*/ 1032889 w 11904055"/>
              <a:gd name="connsiteY40" fmla="*/ 3602352 h 3602353"/>
              <a:gd name="connsiteX41" fmla="*/ 2812635 w 11904055"/>
              <a:gd name="connsiteY41" fmla="*/ 1273988 h 3602353"/>
              <a:gd name="connsiteX42" fmla="*/ 3104652 w 11904055"/>
              <a:gd name="connsiteY42" fmla="*/ 1140248 h 3602353"/>
              <a:gd name="connsiteX43" fmla="*/ 10527184 w 11904055"/>
              <a:gd name="connsiteY43" fmla="*/ 1087492 h 3602353"/>
              <a:gd name="connsiteX44" fmla="*/ 10714572 w 11904055"/>
              <a:gd name="connsiteY44" fmla="*/ 1157209 h 3602353"/>
              <a:gd name="connsiteX45" fmla="*/ 10778593 w 11904055"/>
              <a:gd name="connsiteY45" fmla="*/ 1636614 h 3602353"/>
              <a:gd name="connsiteX46" fmla="*/ 9276031 w 11904055"/>
              <a:gd name="connsiteY46" fmla="*/ 3602352 h 3602353"/>
              <a:gd name="connsiteX47" fmla="*/ 8415095 w 11904055"/>
              <a:gd name="connsiteY47" fmla="*/ 3602352 h 3602353"/>
              <a:gd name="connsiteX48" fmla="*/ 10235167 w 11904055"/>
              <a:gd name="connsiteY48" fmla="*/ 1221231 h 3602353"/>
              <a:gd name="connsiteX49" fmla="*/ 10527184 w 11904055"/>
              <a:gd name="connsiteY49" fmla="*/ 1087492 h 3602353"/>
              <a:gd name="connsiteX50" fmla="*/ 4425492 w 11904055"/>
              <a:gd name="connsiteY50" fmla="*/ 821528 h 3602353"/>
              <a:gd name="connsiteX51" fmla="*/ 4612880 w 11904055"/>
              <a:gd name="connsiteY51" fmla="*/ 891246 h 3602353"/>
              <a:gd name="connsiteX52" fmla="*/ 4676903 w 11904055"/>
              <a:gd name="connsiteY52" fmla="*/ 1370650 h 3602353"/>
              <a:gd name="connsiteX53" fmla="*/ 2971045 w 11904055"/>
              <a:gd name="connsiteY53" fmla="*/ 3602352 h 3602353"/>
              <a:gd name="connsiteX54" fmla="*/ 2228075 w 11904055"/>
              <a:gd name="connsiteY54" fmla="*/ 3602352 h 3602353"/>
              <a:gd name="connsiteX55" fmla="*/ 2235176 w 11904055"/>
              <a:gd name="connsiteY55" fmla="*/ 3482988 h 3602353"/>
              <a:gd name="connsiteX56" fmla="*/ 2294666 w 11904055"/>
              <a:gd name="connsiteY56" fmla="*/ 3360904 h 3602353"/>
              <a:gd name="connsiteX57" fmla="*/ 4133476 w 11904055"/>
              <a:gd name="connsiteY57" fmla="*/ 955268 h 3602353"/>
              <a:gd name="connsiteX58" fmla="*/ 4425492 w 11904055"/>
              <a:gd name="connsiteY58" fmla="*/ 821528 h 3602353"/>
              <a:gd name="connsiteX59" fmla="*/ 5787281 w 11904055"/>
              <a:gd name="connsiteY59" fmla="*/ 372647 h 3602353"/>
              <a:gd name="connsiteX60" fmla="*/ 5974669 w 11904055"/>
              <a:gd name="connsiteY60" fmla="*/ 442365 h 3602353"/>
              <a:gd name="connsiteX61" fmla="*/ 6038692 w 11904055"/>
              <a:gd name="connsiteY61" fmla="*/ 921770 h 3602353"/>
              <a:gd name="connsiteX62" fmla="*/ 3989720 w 11904055"/>
              <a:gd name="connsiteY62" fmla="*/ 3602352 h 3602353"/>
              <a:gd name="connsiteX63" fmla="*/ 3227852 w 11904055"/>
              <a:gd name="connsiteY63" fmla="*/ 3602353 h 3602353"/>
              <a:gd name="connsiteX64" fmla="*/ 3233358 w 11904055"/>
              <a:gd name="connsiteY64" fmla="*/ 3509800 h 3602353"/>
              <a:gd name="connsiteX65" fmla="*/ 3292848 w 11904055"/>
              <a:gd name="connsiteY65" fmla="*/ 3387715 h 3602353"/>
              <a:gd name="connsiteX66" fmla="*/ 5495264 w 11904055"/>
              <a:gd name="connsiteY66" fmla="*/ 506388 h 3602353"/>
              <a:gd name="connsiteX67" fmla="*/ 5787281 w 11904055"/>
              <a:gd name="connsiteY67" fmla="*/ 372647 h 3602353"/>
              <a:gd name="connsiteX68" fmla="*/ 6896315 w 11904055"/>
              <a:gd name="connsiteY68" fmla="*/ 289347 h 3602353"/>
              <a:gd name="connsiteX69" fmla="*/ 7083704 w 11904055"/>
              <a:gd name="connsiteY69" fmla="*/ 359064 h 3602353"/>
              <a:gd name="connsiteX70" fmla="*/ 7147725 w 11904055"/>
              <a:gd name="connsiteY70" fmla="*/ 838469 h 3602353"/>
              <a:gd name="connsiteX71" fmla="*/ 5035081 w 11904055"/>
              <a:gd name="connsiteY71" fmla="*/ 3602353 h 3602353"/>
              <a:gd name="connsiteX72" fmla="*/ 4174147 w 11904055"/>
              <a:gd name="connsiteY72" fmla="*/ 3602352 h 3602353"/>
              <a:gd name="connsiteX73" fmla="*/ 6604298 w 11904055"/>
              <a:gd name="connsiteY73" fmla="*/ 423088 h 3602353"/>
              <a:gd name="connsiteX74" fmla="*/ 6896315 w 11904055"/>
              <a:gd name="connsiteY74" fmla="*/ 289347 h 3602353"/>
              <a:gd name="connsiteX75" fmla="*/ 8134781 w 11904055"/>
              <a:gd name="connsiteY75" fmla="*/ 587 h 3602353"/>
              <a:gd name="connsiteX76" fmla="*/ 8322169 w 11904055"/>
              <a:gd name="connsiteY76" fmla="*/ 70304 h 3602353"/>
              <a:gd name="connsiteX77" fmla="*/ 8386192 w 11904055"/>
              <a:gd name="connsiteY77" fmla="*/ 549710 h 3602353"/>
              <a:gd name="connsiteX78" fmla="*/ 6052827 w 11904055"/>
              <a:gd name="connsiteY78" fmla="*/ 3602352 h 3602353"/>
              <a:gd name="connsiteX79" fmla="*/ 5191892 w 11904055"/>
              <a:gd name="connsiteY79" fmla="*/ 3602352 h 3602353"/>
              <a:gd name="connsiteX80" fmla="*/ 7842765 w 11904055"/>
              <a:gd name="connsiteY80" fmla="*/ 134328 h 3602353"/>
              <a:gd name="connsiteX81" fmla="*/ 8134781 w 11904055"/>
              <a:gd name="connsiteY81" fmla="*/ 587 h 360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1904055" h="3602353">
                <a:moveTo>
                  <a:pt x="11582341" y="2503750"/>
                </a:moveTo>
                <a:cubicBezTo>
                  <a:pt x="11648102" y="2507602"/>
                  <a:pt x="11713456" y="2530454"/>
                  <a:pt x="11769730" y="2573468"/>
                </a:cubicBezTo>
                <a:cubicBezTo>
                  <a:pt x="11919793" y="2688173"/>
                  <a:pt x="11948456" y="2902810"/>
                  <a:pt x="11833752" y="3052873"/>
                </a:cubicBezTo>
                <a:lnTo>
                  <a:pt x="11413744" y="3602352"/>
                </a:lnTo>
                <a:lnTo>
                  <a:pt x="10552808" y="3602352"/>
                </a:lnTo>
                <a:lnTo>
                  <a:pt x="11290325" y="2637490"/>
                </a:lnTo>
                <a:cubicBezTo>
                  <a:pt x="11362015" y="2543701"/>
                  <a:pt x="11472742" y="2497333"/>
                  <a:pt x="11582341" y="2503750"/>
                </a:cubicBezTo>
                <a:close/>
                <a:moveTo>
                  <a:pt x="10782012" y="2174396"/>
                </a:moveTo>
                <a:cubicBezTo>
                  <a:pt x="10847772" y="2178246"/>
                  <a:pt x="10913126" y="2201099"/>
                  <a:pt x="10969399" y="2244113"/>
                </a:cubicBezTo>
                <a:cubicBezTo>
                  <a:pt x="11119462" y="2358818"/>
                  <a:pt x="11148126" y="2573455"/>
                  <a:pt x="11033422" y="2723518"/>
                </a:cubicBezTo>
                <a:lnTo>
                  <a:pt x="10361662" y="3602352"/>
                </a:lnTo>
                <a:lnTo>
                  <a:pt x="9500727" y="3602352"/>
                </a:lnTo>
                <a:lnTo>
                  <a:pt x="10489995" y="2308135"/>
                </a:lnTo>
                <a:cubicBezTo>
                  <a:pt x="10561685" y="2214346"/>
                  <a:pt x="10672411" y="2167978"/>
                  <a:pt x="10782012" y="2174396"/>
                </a:cubicBezTo>
                <a:close/>
                <a:moveTo>
                  <a:pt x="1691966" y="1637118"/>
                </a:moveTo>
                <a:cubicBezTo>
                  <a:pt x="1757726" y="1640968"/>
                  <a:pt x="1823080" y="1663822"/>
                  <a:pt x="1879354" y="1706836"/>
                </a:cubicBezTo>
                <a:cubicBezTo>
                  <a:pt x="2029417" y="1821540"/>
                  <a:pt x="2058080" y="2036178"/>
                  <a:pt x="1943376" y="2186241"/>
                </a:cubicBezTo>
                <a:lnTo>
                  <a:pt x="860935" y="3602352"/>
                </a:lnTo>
                <a:lnTo>
                  <a:pt x="0" y="3602352"/>
                </a:lnTo>
                <a:lnTo>
                  <a:pt x="0" y="3602351"/>
                </a:lnTo>
                <a:lnTo>
                  <a:pt x="1399949" y="1770858"/>
                </a:lnTo>
                <a:cubicBezTo>
                  <a:pt x="1471639" y="1677069"/>
                  <a:pt x="1582366" y="1630701"/>
                  <a:pt x="1691966" y="1637118"/>
                </a:cubicBezTo>
                <a:close/>
                <a:moveTo>
                  <a:pt x="8108140" y="1412767"/>
                </a:moveTo>
                <a:cubicBezTo>
                  <a:pt x="8173900" y="1416618"/>
                  <a:pt x="8239254" y="1439471"/>
                  <a:pt x="8295528" y="1482484"/>
                </a:cubicBezTo>
                <a:cubicBezTo>
                  <a:pt x="8445591" y="1597188"/>
                  <a:pt x="8474254" y="1811827"/>
                  <a:pt x="8359550" y="1961890"/>
                </a:cubicBezTo>
                <a:lnTo>
                  <a:pt x="7105620" y="3602352"/>
                </a:lnTo>
                <a:lnTo>
                  <a:pt x="6244685" y="3602352"/>
                </a:lnTo>
                <a:lnTo>
                  <a:pt x="7816123" y="1546506"/>
                </a:lnTo>
                <a:cubicBezTo>
                  <a:pt x="7887814" y="1452716"/>
                  <a:pt x="7998540" y="1406349"/>
                  <a:pt x="8108140" y="1412767"/>
                </a:cubicBezTo>
                <a:close/>
                <a:moveTo>
                  <a:pt x="9385014" y="1161427"/>
                </a:moveTo>
                <a:cubicBezTo>
                  <a:pt x="9450774" y="1165277"/>
                  <a:pt x="9516128" y="1188130"/>
                  <a:pt x="9572402" y="1231145"/>
                </a:cubicBezTo>
                <a:cubicBezTo>
                  <a:pt x="9722465" y="1345849"/>
                  <a:pt x="9751129" y="1560486"/>
                  <a:pt x="9636423" y="1710549"/>
                </a:cubicBezTo>
                <a:lnTo>
                  <a:pt x="8190375" y="3602352"/>
                </a:lnTo>
                <a:lnTo>
                  <a:pt x="7329441" y="3602352"/>
                </a:lnTo>
                <a:lnTo>
                  <a:pt x="9092997" y="1295167"/>
                </a:lnTo>
                <a:cubicBezTo>
                  <a:pt x="9164687" y="1201377"/>
                  <a:pt x="9275414" y="1155009"/>
                  <a:pt x="9385014" y="1161427"/>
                </a:cubicBezTo>
                <a:close/>
                <a:moveTo>
                  <a:pt x="3104652" y="1140248"/>
                </a:moveTo>
                <a:cubicBezTo>
                  <a:pt x="3170412" y="1144098"/>
                  <a:pt x="3235766" y="1166952"/>
                  <a:pt x="3292040" y="1209966"/>
                </a:cubicBezTo>
                <a:cubicBezTo>
                  <a:pt x="3442103" y="1324671"/>
                  <a:pt x="3470767" y="1539308"/>
                  <a:pt x="3356063" y="1689371"/>
                </a:cubicBezTo>
                <a:lnTo>
                  <a:pt x="1893826" y="3602352"/>
                </a:lnTo>
                <a:lnTo>
                  <a:pt x="1032889" y="3602352"/>
                </a:lnTo>
                <a:lnTo>
                  <a:pt x="2812635" y="1273988"/>
                </a:lnTo>
                <a:cubicBezTo>
                  <a:pt x="2884326" y="1180199"/>
                  <a:pt x="2995052" y="1133831"/>
                  <a:pt x="3104652" y="1140248"/>
                </a:cubicBezTo>
                <a:close/>
                <a:moveTo>
                  <a:pt x="10527184" y="1087492"/>
                </a:moveTo>
                <a:cubicBezTo>
                  <a:pt x="10592944" y="1091342"/>
                  <a:pt x="10658298" y="1114195"/>
                  <a:pt x="10714572" y="1157209"/>
                </a:cubicBezTo>
                <a:cubicBezTo>
                  <a:pt x="10864635" y="1271913"/>
                  <a:pt x="10893299" y="1486551"/>
                  <a:pt x="10778593" y="1636614"/>
                </a:cubicBezTo>
                <a:lnTo>
                  <a:pt x="9276031" y="3602352"/>
                </a:lnTo>
                <a:lnTo>
                  <a:pt x="8415095" y="3602352"/>
                </a:lnTo>
                <a:lnTo>
                  <a:pt x="10235167" y="1221231"/>
                </a:lnTo>
                <a:cubicBezTo>
                  <a:pt x="10306857" y="1127442"/>
                  <a:pt x="10417583" y="1081074"/>
                  <a:pt x="10527184" y="1087492"/>
                </a:cubicBezTo>
                <a:close/>
                <a:moveTo>
                  <a:pt x="4425492" y="821528"/>
                </a:moveTo>
                <a:cubicBezTo>
                  <a:pt x="4491251" y="825379"/>
                  <a:pt x="4556607" y="848231"/>
                  <a:pt x="4612880" y="891246"/>
                </a:cubicBezTo>
                <a:cubicBezTo>
                  <a:pt x="4762943" y="1005950"/>
                  <a:pt x="4791607" y="1220588"/>
                  <a:pt x="4676903" y="1370650"/>
                </a:cubicBezTo>
                <a:lnTo>
                  <a:pt x="2971045" y="3602352"/>
                </a:lnTo>
                <a:lnTo>
                  <a:pt x="2228075" y="3602352"/>
                </a:lnTo>
                <a:lnTo>
                  <a:pt x="2235176" y="3482988"/>
                </a:lnTo>
                <a:cubicBezTo>
                  <a:pt x="2246274" y="3439971"/>
                  <a:pt x="2265990" y="3398420"/>
                  <a:pt x="2294666" y="3360904"/>
                </a:cubicBezTo>
                <a:lnTo>
                  <a:pt x="4133476" y="955268"/>
                </a:lnTo>
                <a:cubicBezTo>
                  <a:pt x="4205166" y="861479"/>
                  <a:pt x="4315892" y="815111"/>
                  <a:pt x="4425492" y="821528"/>
                </a:cubicBezTo>
                <a:close/>
                <a:moveTo>
                  <a:pt x="5787281" y="372647"/>
                </a:moveTo>
                <a:cubicBezTo>
                  <a:pt x="5853041" y="376498"/>
                  <a:pt x="5918396" y="399351"/>
                  <a:pt x="5974669" y="442365"/>
                </a:cubicBezTo>
                <a:cubicBezTo>
                  <a:pt x="6124732" y="557070"/>
                  <a:pt x="6153396" y="771707"/>
                  <a:pt x="6038692" y="921770"/>
                </a:cubicBezTo>
                <a:lnTo>
                  <a:pt x="3989720" y="3602352"/>
                </a:lnTo>
                <a:lnTo>
                  <a:pt x="3227852" y="3602353"/>
                </a:lnTo>
                <a:lnTo>
                  <a:pt x="3233358" y="3509800"/>
                </a:lnTo>
                <a:cubicBezTo>
                  <a:pt x="3244456" y="3466782"/>
                  <a:pt x="3264173" y="3425231"/>
                  <a:pt x="3292848" y="3387715"/>
                </a:cubicBezTo>
                <a:lnTo>
                  <a:pt x="5495264" y="506388"/>
                </a:lnTo>
                <a:cubicBezTo>
                  <a:pt x="5566956" y="412598"/>
                  <a:pt x="5677682" y="366230"/>
                  <a:pt x="5787281" y="372647"/>
                </a:cubicBezTo>
                <a:close/>
                <a:moveTo>
                  <a:pt x="6896315" y="289347"/>
                </a:moveTo>
                <a:cubicBezTo>
                  <a:pt x="6962075" y="293197"/>
                  <a:pt x="7027430" y="316050"/>
                  <a:pt x="7083704" y="359064"/>
                </a:cubicBezTo>
                <a:cubicBezTo>
                  <a:pt x="7233766" y="473768"/>
                  <a:pt x="7262430" y="688406"/>
                  <a:pt x="7147725" y="838469"/>
                </a:cubicBezTo>
                <a:lnTo>
                  <a:pt x="5035081" y="3602353"/>
                </a:lnTo>
                <a:lnTo>
                  <a:pt x="4174147" y="3602352"/>
                </a:lnTo>
                <a:lnTo>
                  <a:pt x="6604298" y="423088"/>
                </a:lnTo>
                <a:cubicBezTo>
                  <a:pt x="6675989" y="329298"/>
                  <a:pt x="6786715" y="282930"/>
                  <a:pt x="6896315" y="289347"/>
                </a:cubicBezTo>
                <a:close/>
                <a:moveTo>
                  <a:pt x="8134781" y="587"/>
                </a:moveTo>
                <a:cubicBezTo>
                  <a:pt x="8200542" y="4437"/>
                  <a:pt x="8265896" y="27291"/>
                  <a:pt x="8322169" y="70304"/>
                </a:cubicBezTo>
                <a:cubicBezTo>
                  <a:pt x="8472232" y="185009"/>
                  <a:pt x="8500896" y="399647"/>
                  <a:pt x="8386192" y="549710"/>
                </a:cubicBezTo>
                <a:lnTo>
                  <a:pt x="6052827" y="3602352"/>
                </a:lnTo>
                <a:lnTo>
                  <a:pt x="5191892" y="3602352"/>
                </a:lnTo>
                <a:lnTo>
                  <a:pt x="7842765" y="134328"/>
                </a:lnTo>
                <a:cubicBezTo>
                  <a:pt x="7914455" y="40538"/>
                  <a:pt x="8025182" y="-5830"/>
                  <a:pt x="8134781" y="587"/>
                </a:cubicBezTo>
                <a:close/>
              </a:path>
            </a:pathLst>
          </a:custGeom>
          <a:solidFill>
            <a:schemeClr val="bg1">
              <a:lumMod val="95000"/>
            </a:schemeClr>
          </a:solidFill>
          <a:effectLst/>
        </p:spPr>
        <p:txBody>
          <a:bodyPr wrap="square" lIns="68574" tIns="34289" rIns="68574" bIns="34289" anchor="ctr">
            <a:noAutofit/>
          </a:bodyPr>
          <a:lstStyle>
            <a:lvl1pPr marL="0" marR="0" indent="0" algn="ctr" defTabSz="685767"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289951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ko-KR" altLang="en-US" sz="1400">
              <a:solidFill>
                <a:prstClr val="white"/>
              </a:solidFill>
            </a:endParaRPr>
          </a:p>
        </p:txBody>
      </p:sp>
      <p:sp>
        <p:nvSpPr>
          <p:cNvPr id="2" name="그림 개체 틀 8"/>
          <p:cNvSpPr>
            <a:spLocks noGrp="1"/>
          </p:cNvSpPr>
          <p:nvPr>
            <p:ph type="pic" sz="quarter" idx="10"/>
          </p:nvPr>
        </p:nvSpPr>
        <p:spPr>
          <a:xfrm>
            <a:off x="476795" y="481695"/>
            <a:ext cx="8190411" cy="4180115"/>
          </a:xfrm>
          <a:prstGeom prst="rect">
            <a:avLst/>
          </a:prstGeom>
          <a:solidFill>
            <a:schemeClr val="bg1">
              <a:lumMod val="95000"/>
            </a:schemeClr>
          </a:solidFill>
          <a:effectLst/>
        </p:spPr>
        <p:txBody>
          <a:bodyPr wrap="square" lIns="68574" tIns="34289" rIns="68574" bIns="34289" anchor="ctr">
            <a:noAutofit/>
          </a:bodyPr>
          <a:lstStyle>
            <a:lvl1pPr marL="0" marR="0" indent="0" algn="ctr" defTabSz="685732"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1154789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7_Images &amp; Contents Layout">
    <p:spTree>
      <p:nvGrpSpPr>
        <p:cNvPr id="1" name=""/>
        <p:cNvGrpSpPr/>
        <p:nvPr/>
      </p:nvGrpSpPr>
      <p:grpSpPr>
        <a:xfrm>
          <a:off x="0" y="0"/>
          <a:ext cx="0" cy="0"/>
          <a:chOff x="0" y="0"/>
          <a:chExt cx="0" cy="0"/>
        </a:xfrm>
      </p:grpSpPr>
      <p:sp>
        <p:nvSpPr>
          <p:cNvPr id="3" name="직사각형 2"/>
          <p:cNvSpPr/>
          <p:nvPr userDrawn="1"/>
        </p:nvSpPr>
        <p:spPr>
          <a:xfrm>
            <a:off x="0" y="0"/>
            <a:ext cx="152876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ko-KR" altLang="en-US" sz="1400">
              <a:solidFill>
                <a:prstClr val="white"/>
              </a:solidFill>
            </a:endParaRPr>
          </a:p>
        </p:txBody>
      </p:sp>
      <p:sp>
        <p:nvSpPr>
          <p:cNvPr id="2" name="그림 개체 틀 5"/>
          <p:cNvSpPr>
            <a:spLocks noGrp="1"/>
          </p:cNvSpPr>
          <p:nvPr>
            <p:ph type="pic" sz="quarter" idx="12"/>
          </p:nvPr>
        </p:nvSpPr>
        <p:spPr>
          <a:xfrm>
            <a:off x="1528762" y="0"/>
            <a:ext cx="3043238" cy="5143500"/>
          </a:xfrm>
          <a:prstGeom prst="rect">
            <a:avLst/>
          </a:prstGeom>
          <a:solidFill>
            <a:schemeClr val="bg1">
              <a:lumMod val="95000"/>
            </a:schemeClr>
          </a:solidFill>
          <a:effectLst/>
        </p:spPr>
        <p:txBody>
          <a:bodyPr wrap="square" lIns="68574" tIns="34289" rIns="68574" bIns="34289" anchor="ctr">
            <a:noAutofit/>
          </a:bodyPr>
          <a:lstStyle>
            <a:lvl1pPr marL="0" marR="0" indent="0" algn="ctr" defTabSz="685732" rtl="0" eaLnBrk="1" fontAlgn="auto" latinLnBrk="1" hangingPunct="1">
              <a:lnSpc>
                <a:spcPct val="90000"/>
              </a:lnSpc>
              <a:spcBef>
                <a:spcPts val="750"/>
              </a:spcBef>
              <a:spcAft>
                <a:spcPts val="0"/>
              </a:spcAft>
              <a:buClrTx/>
              <a:buSzTx/>
              <a:buFontTx/>
              <a:buNone/>
              <a:tabLst/>
              <a:defRPr sz="900"/>
            </a:lvl1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3110172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p:cNvSpPr>
            <a:spLocks noGrp="1"/>
          </p:cNvSpPr>
          <p:nvPr>
            <p:ph type="pic" idx="13"/>
          </p:nvPr>
        </p:nvSpPr>
        <p:spPr>
          <a:xfrm>
            <a:off x="496389" y="489857"/>
            <a:ext cx="3340826" cy="1269000"/>
          </a:xfrm>
          <a:prstGeom prst="rect">
            <a:avLst/>
          </a:prstGeom>
          <a:solidFill>
            <a:schemeClr val="bg1">
              <a:lumMod val="95000"/>
            </a:schemeClr>
          </a:solidFill>
        </p:spPr>
        <p:txBody>
          <a:bodyPr lIns="68574" tIns="34289" rIns="68574" bIns="34289" anchor="ctr"/>
          <a:lstStyle>
            <a:lvl1pPr marL="0" indent="0" algn="ctr">
              <a:buNone/>
              <a:defRPr sz="900">
                <a:solidFill>
                  <a:schemeClr val="tx1">
                    <a:lumMod val="75000"/>
                    <a:lumOff val="25000"/>
                  </a:schemeClr>
                </a:solidFill>
                <a:latin typeface="+mn-lt"/>
                <a:cs typeface="Arial" pitchFamily="34" charset="0"/>
              </a:defRPr>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pPr lvl="0"/>
            <a:r>
              <a:rPr lang="en-US" altLang="ko-KR" noProof="0" dirty="0"/>
              <a:t>Click icon to add picture</a:t>
            </a:r>
            <a:endParaRPr lang="ko-KR" altLang="en-US" noProof="0" dirty="0"/>
          </a:p>
        </p:txBody>
      </p:sp>
      <p:sp>
        <p:nvSpPr>
          <p:cNvPr id="3" name="Picture Placeholder 2"/>
          <p:cNvSpPr>
            <a:spLocks noGrp="1"/>
          </p:cNvSpPr>
          <p:nvPr>
            <p:ph type="pic" idx="14"/>
          </p:nvPr>
        </p:nvSpPr>
        <p:spPr>
          <a:xfrm>
            <a:off x="2779126" y="1932675"/>
            <a:ext cx="3340826" cy="1269000"/>
          </a:xfrm>
          <a:prstGeom prst="rect">
            <a:avLst/>
          </a:prstGeom>
          <a:solidFill>
            <a:schemeClr val="bg1">
              <a:lumMod val="95000"/>
            </a:schemeClr>
          </a:solidFill>
        </p:spPr>
        <p:txBody>
          <a:bodyPr lIns="68574" tIns="34289" rIns="68574" bIns="34289" anchor="ctr"/>
          <a:lstStyle>
            <a:lvl1pPr marL="0" indent="0" algn="ctr">
              <a:buNone/>
              <a:defRPr sz="900">
                <a:solidFill>
                  <a:schemeClr val="tx1">
                    <a:lumMod val="75000"/>
                    <a:lumOff val="25000"/>
                  </a:schemeClr>
                </a:solidFill>
                <a:latin typeface="+mn-lt"/>
                <a:cs typeface="Arial" pitchFamily="34" charset="0"/>
              </a:defRPr>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pPr lvl="0"/>
            <a:r>
              <a:rPr lang="en-US" altLang="ko-KR" noProof="0" dirty="0"/>
              <a:t>Click icon to add picture</a:t>
            </a:r>
            <a:endParaRPr lang="ko-KR" altLang="en-US" noProof="0" dirty="0"/>
          </a:p>
        </p:txBody>
      </p:sp>
      <p:sp>
        <p:nvSpPr>
          <p:cNvPr id="4" name="Picture Placeholder 2"/>
          <p:cNvSpPr>
            <a:spLocks noGrp="1"/>
          </p:cNvSpPr>
          <p:nvPr>
            <p:ph type="pic" idx="15"/>
          </p:nvPr>
        </p:nvSpPr>
        <p:spPr>
          <a:xfrm>
            <a:off x="1637757" y="3375494"/>
            <a:ext cx="3340826" cy="1269000"/>
          </a:xfrm>
          <a:prstGeom prst="rect">
            <a:avLst/>
          </a:prstGeom>
          <a:solidFill>
            <a:schemeClr val="bg1">
              <a:lumMod val="95000"/>
            </a:schemeClr>
          </a:solidFill>
        </p:spPr>
        <p:txBody>
          <a:bodyPr lIns="68574" tIns="34289" rIns="68574" bIns="34289" anchor="ctr"/>
          <a:lstStyle>
            <a:lvl1pPr marL="0" indent="0" algn="ctr">
              <a:buNone/>
              <a:defRPr sz="900">
                <a:solidFill>
                  <a:schemeClr val="tx1">
                    <a:lumMod val="75000"/>
                    <a:lumOff val="25000"/>
                  </a:schemeClr>
                </a:solidFill>
                <a:latin typeface="+mn-lt"/>
                <a:cs typeface="Arial" pitchFamily="34" charset="0"/>
              </a:defRPr>
            </a:lvl1pPr>
            <a:lvl2pPr marL="342866" indent="0">
              <a:buNone/>
              <a:defRPr sz="2100"/>
            </a:lvl2pPr>
            <a:lvl3pPr marL="685732" indent="0">
              <a:buNone/>
              <a:defRPr sz="1800"/>
            </a:lvl3pPr>
            <a:lvl4pPr marL="1028598" indent="0">
              <a:buNone/>
              <a:defRPr sz="1500"/>
            </a:lvl4pPr>
            <a:lvl5pPr marL="1371464" indent="0">
              <a:buNone/>
              <a:defRPr sz="1500"/>
            </a:lvl5pPr>
            <a:lvl6pPr marL="1714331" indent="0">
              <a:buNone/>
              <a:defRPr sz="1500"/>
            </a:lvl6pPr>
            <a:lvl7pPr marL="2057195" indent="0">
              <a:buNone/>
              <a:defRPr sz="1500"/>
            </a:lvl7pPr>
            <a:lvl8pPr marL="2400060" indent="0">
              <a:buNone/>
              <a:defRPr sz="1500"/>
            </a:lvl8pPr>
            <a:lvl9pPr marL="2742926" indent="0">
              <a:buNone/>
              <a:defRPr sz="1500"/>
            </a:lvl9pPr>
          </a:lstStyle>
          <a:p>
            <a:pPr lvl="0"/>
            <a:r>
              <a:rPr lang="en-US" altLang="ko-KR" noProof="0" dirty="0"/>
              <a:t>Click icon to add picture</a:t>
            </a:r>
            <a:endParaRPr lang="ko-KR" altLang="en-US" noProof="0" dirty="0"/>
          </a:p>
        </p:txBody>
      </p:sp>
    </p:spTree>
    <p:extLst>
      <p:ext uri="{BB962C8B-B14F-4D97-AF65-F5344CB8AC3E}">
        <p14:creationId xmlns:p14="http://schemas.microsoft.com/office/powerpoint/2010/main" val="824609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3" name="図 2" descr="slgn3d-red.png">
            <a:extLst>
              <a:ext uri="{FF2B5EF4-FFF2-40B4-BE49-F238E27FC236}">
                <a16:creationId xmlns:a16="http://schemas.microsoft.com/office/drawing/2014/main" id="{45D5BE75-1A11-4B4B-8AD5-279A82F6CE5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156408" y="266354"/>
            <a:ext cx="728285" cy="251157"/>
          </a:xfrm>
          <a:prstGeom prst="rect">
            <a:avLst/>
          </a:prstGeom>
        </p:spPr>
      </p:pic>
      <p:sp>
        <p:nvSpPr>
          <p:cNvPr id="3" name="Slide Number Placeholder 2">
            <a:extLst>
              <a:ext uri="{FF2B5EF4-FFF2-40B4-BE49-F238E27FC236}">
                <a16:creationId xmlns:a16="http://schemas.microsoft.com/office/drawing/2014/main" id="{C65D5926-5276-474F-AD44-86C712B0FBBB}"/>
              </a:ext>
            </a:extLst>
          </p:cNvPr>
          <p:cNvSpPr>
            <a:spLocks noGrp="1"/>
          </p:cNvSpPr>
          <p:nvPr>
            <p:ph type="sldNum" sz="quarter" idx="10"/>
          </p:nvPr>
        </p:nvSpPr>
        <p:spPr>
          <a:xfrm>
            <a:off x="8412480" y="4776407"/>
            <a:ext cx="530352" cy="273844"/>
          </a:xfrm>
          <a:prstGeom prst="rect">
            <a:avLst/>
          </a:prstGeom>
        </p:spPr>
        <p:txBody>
          <a:bodyPr/>
          <a:lstStyle>
            <a:defPPr>
              <a:defRPr lang="en-US"/>
            </a:defPPr>
            <a:lvl1pPr marL="0" algn="l" defTabSz="685800" rtl="0" eaLnBrk="1" latinLnBrk="0" hangingPunct="1">
              <a:defRPr sz="1200" kern="1200" spc="8" baseline="0">
                <a:solidFill>
                  <a:srgbClr val="7A7A7A"/>
                </a:solidFill>
                <a:latin typeface="Poppins" panose="00000500000000000000" pitchFamily="2" charset="0"/>
                <a:ea typeface="+mn-ea"/>
                <a:cs typeface="Poppins" panose="00000500000000000000" pitchFamily="2"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AA9190D7-DC1C-4CD2-9E67-94F0A70F1AE3}" type="slidenum">
              <a:rPr lang="en-IN" smtClean="0"/>
              <a:pPr/>
              <a:t>‹#›</a:t>
            </a:fld>
            <a:endParaRPr lang="en-IN"/>
          </a:p>
        </p:txBody>
      </p:sp>
      <p:sp>
        <p:nvSpPr>
          <p:cNvPr id="4" name="Title 3">
            <a:extLst>
              <a:ext uri="{FF2B5EF4-FFF2-40B4-BE49-F238E27FC236}">
                <a16:creationId xmlns:a16="http://schemas.microsoft.com/office/drawing/2014/main" id="{5391A470-208A-491C-8B3C-9751754852DF}"/>
              </a:ext>
            </a:extLst>
          </p:cNvPr>
          <p:cNvSpPr>
            <a:spLocks noGrp="1"/>
          </p:cNvSpPr>
          <p:nvPr>
            <p:ph type="title"/>
          </p:nvPr>
        </p:nvSpPr>
        <p:spPr>
          <a:xfrm>
            <a:off x="281178" y="233939"/>
            <a:ext cx="4290822" cy="247364"/>
          </a:xfrm>
          <a:prstGeom prst="rect">
            <a:avLst/>
          </a:prstGeom>
        </p:spPr>
        <p:txBody>
          <a:bodyPr/>
          <a:lstStyle>
            <a:lvl1pPr>
              <a:defRPr sz="1875" b="1" i="1">
                <a:latin typeface="Poppins" panose="00000500000000000000" pitchFamily="2" charset="0"/>
                <a:ea typeface="Roboto" pitchFamily="2" charset="0"/>
                <a:cs typeface="Poppins" panose="00000500000000000000" pitchFamily="2" charset="0"/>
              </a:defRPr>
            </a:lvl1pPr>
          </a:lstStyle>
          <a:p>
            <a:r>
              <a:rPr lang="en-US"/>
              <a:t>Click to edit Master title style</a:t>
            </a:r>
            <a:endParaRPr lang="en-IN"/>
          </a:p>
        </p:txBody>
      </p:sp>
      <p:sp>
        <p:nvSpPr>
          <p:cNvPr id="5" name="Content Placeholder 4">
            <a:extLst>
              <a:ext uri="{FF2B5EF4-FFF2-40B4-BE49-F238E27FC236}">
                <a16:creationId xmlns:a16="http://schemas.microsoft.com/office/drawing/2014/main" id="{3B6585B5-7FC7-404A-9CE9-AA10FB72ACEC}"/>
              </a:ext>
            </a:extLst>
          </p:cNvPr>
          <p:cNvSpPr>
            <a:spLocks noGrp="1"/>
          </p:cNvSpPr>
          <p:nvPr>
            <p:ph sz="quarter" idx="11" hasCustomPrompt="1"/>
          </p:nvPr>
        </p:nvSpPr>
        <p:spPr>
          <a:xfrm>
            <a:off x="633067" y="1057469"/>
            <a:ext cx="4810055" cy="1729010"/>
          </a:xfrm>
          <a:prstGeom prst="rect">
            <a:avLst/>
          </a:prstGeom>
        </p:spPr>
        <p:txBody>
          <a:bodyPr/>
          <a:lstStyle>
            <a:lvl1pPr marL="0" indent="0">
              <a:buNone/>
              <a:defRPr sz="1500" b="1">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a:t>Click to edit text </a:t>
            </a:r>
          </a:p>
        </p:txBody>
      </p:sp>
      <p:sp>
        <p:nvSpPr>
          <p:cNvPr id="12" name="TextBox 11">
            <a:extLst>
              <a:ext uri="{FF2B5EF4-FFF2-40B4-BE49-F238E27FC236}">
                <a16:creationId xmlns:a16="http://schemas.microsoft.com/office/drawing/2014/main" id="{6508DAC3-6352-4AD0-8450-0EBC54A66ED8}"/>
              </a:ext>
            </a:extLst>
          </p:cNvPr>
          <p:cNvSpPr txBox="1"/>
          <p:nvPr/>
        </p:nvSpPr>
        <p:spPr>
          <a:xfrm>
            <a:off x="6351104" y="4812083"/>
            <a:ext cx="2061377" cy="331437"/>
          </a:xfrm>
          <a:prstGeom prst="rect">
            <a:avLst/>
          </a:prstGeom>
          <a:noFill/>
        </p:spPr>
        <p:txBody>
          <a:bodyPr wrap="square" rtlCol="0">
            <a:spAutoFit/>
          </a:bodyPr>
          <a:lstStyle/>
          <a:p>
            <a:pPr algn="l">
              <a:lnSpc>
                <a:spcPct val="144000"/>
              </a:lnSpc>
            </a:pPr>
            <a:r>
              <a:rPr lang="en-US" altLang="ja-JP" sz="600" b="1" spc="0" dirty="0">
                <a:solidFill>
                  <a:srgbClr val="FF0000"/>
                </a:solidFill>
                <a:latin typeface="Poppins" panose="00000500000000000000" pitchFamily="2" charset="0"/>
                <a:ea typeface="Roboto" pitchFamily="2" charset="0"/>
                <a:cs typeface="Poppins" panose="00000500000000000000" pitchFamily="2" charset="0"/>
              </a:rPr>
              <a:t>Confidential  </a:t>
            </a:r>
            <a:r>
              <a:rPr lang="sv-SE" altLang="ja-JP" sz="525" dirty="0">
                <a:solidFill>
                  <a:srgbClr val="143F90"/>
                </a:solidFill>
                <a:latin typeface="Poppins" panose="00000500000000000000" pitchFamily="2" charset="0"/>
                <a:ea typeface="Roboto" pitchFamily="2" charset="0"/>
                <a:cs typeface="Poppins" panose="00000500000000000000" pitchFamily="2" charset="0"/>
              </a:rPr>
              <a:t>YAMAHA MOTOR SOLUTIONS INDIA PVT. LTD</a:t>
            </a:r>
            <a:r>
              <a:rPr lang="en-US" altLang="ja-JP" sz="525" dirty="0">
                <a:solidFill>
                  <a:srgbClr val="143F90"/>
                </a:solidFill>
                <a:latin typeface="Poppins" panose="00000500000000000000" pitchFamily="2" charset="0"/>
                <a:ea typeface="Roboto" pitchFamily="2" charset="0"/>
                <a:cs typeface="Poppins" panose="00000500000000000000" pitchFamily="2" charset="0"/>
              </a:rPr>
              <a:t> </a:t>
            </a:r>
            <a:r>
              <a:rPr lang="sv-SE" altLang="ja-JP" sz="525" dirty="0">
                <a:solidFill>
                  <a:srgbClr val="143F90"/>
                </a:solidFill>
                <a:latin typeface="Poppins" panose="00000500000000000000" pitchFamily="2" charset="0"/>
                <a:ea typeface="Roboto" pitchFamily="2" charset="0"/>
                <a:cs typeface="Poppins" panose="00000500000000000000" pitchFamily="2" charset="0"/>
              </a:rPr>
              <a:t>.</a:t>
            </a:r>
            <a:endParaRPr lang="en-US" altLang="ja-JP" sz="525" dirty="0">
              <a:solidFill>
                <a:srgbClr val="143F90"/>
              </a:solidFill>
              <a:latin typeface="Poppins" panose="00000500000000000000" pitchFamily="2" charset="0"/>
              <a:ea typeface="Roboto" pitchFamily="2" charset="0"/>
              <a:cs typeface="Poppins" panose="00000500000000000000" pitchFamily="2" charset="0"/>
            </a:endParaRPr>
          </a:p>
        </p:txBody>
      </p:sp>
    </p:spTree>
    <p:extLst>
      <p:ext uri="{BB962C8B-B14F-4D97-AF65-F5344CB8AC3E}">
        <p14:creationId xmlns:p14="http://schemas.microsoft.com/office/powerpoint/2010/main" val="4091801783"/>
      </p:ext>
    </p:extLst>
  </p:cSld>
  <p:clrMapOvr>
    <a:masterClrMapping/>
  </p:clrMapOvr>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pic>
        <p:nvPicPr>
          <p:cNvPr id="164" name="Picture 163">
            <a:extLst>
              <a:ext uri="{FF2B5EF4-FFF2-40B4-BE49-F238E27FC236}">
                <a16:creationId xmlns:a16="http://schemas.microsoft.com/office/drawing/2014/main" id="{D07EE133-5D5E-4B21-A8C4-7F4537A9E63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pic>
        <p:nvPicPr>
          <p:cNvPr id="6" name="図 2" descr="slgn3d-red.png">
            <a:extLst>
              <a:ext uri="{FF2B5EF4-FFF2-40B4-BE49-F238E27FC236}">
                <a16:creationId xmlns:a16="http://schemas.microsoft.com/office/drawing/2014/main" id="{C7839812-A4A4-47DD-AEAC-F015AC8CBB6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37897" y="1252685"/>
            <a:ext cx="1991221" cy="686693"/>
          </a:xfrm>
          <a:prstGeom prst="rect">
            <a:avLst/>
          </a:prstGeom>
        </p:spPr>
      </p:pic>
      <p:cxnSp>
        <p:nvCxnSpPr>
          <p:cNvPr id="7" name="Straight Connector 6">
            <a:extLst>
              <a:ext uri="{FF2B5EF4-FFF2-40B4-BE49-F238E27FC236}">
                <a16:creationId xmlns:a16="http://schemas.microsoft.com/office/drawing/2014/main" id="{C128F17A-704B-45EE-89F2-511A4A066998}"/>
              </a:ext>
            </a:extLst>
          </p:cNvPr>
          <p:cNvCxnSpPr>
            <a:cxnSpLocks/>
          </p:cNvCxnSpPr>
          <p:nvPr/>
        </p:nvCxnSpPr>
        <p:spPr>
          <a:xfrm flipH="1">
            <a:off x="3275702" y="1215033"/>
            <a:ext cx="0" cy="761998"/>
          </a:xfrm>
          <a:prstGeom prst="line">
            <a:avLst/>
          </a:prstGeom>
          <a:ln w="28575"/>
        </p:spPr>
        <p:style>
          <a:lnRef idx="1">
            <a:schemeClr val="dk1"/>
          </a:lnRef>
          <a:fillRef idx="0">
            <a:schemeClr val="dk1"/>
          </a:fillRef>
          <a:effectRef idx="0">
            <a:schemeClr val="dk1"/>
          </a:effectRef>
          <a:fontRef idx="minor">
            <a:schemeClr val="tx1"/>
          </a:fontRef>
        </p:style>
      </p:cxnSp>
      <p:grpSp>
        <p:nvGrpSpPr>
          <p:cNvPr id="328" name="Graphic 326">
            <a:extLst>
              <a:ext uri="{FF2B5EF4-FFF2-40B4-BE49-F238E27FC236}">
                <a16:creationId xmlns:a16="http://schemas.microsoft.com/office/drawing/2014/main" id="{6BBF14EA-7B06-4250-A6AA-A7F683B0E252}"/>
              </a:ext>
            </a:extLst>
          </p:cNvPr>
          <p:cNvGrpSpPr/>
          <p:nvPr/>
        </p:nvGrpSpPr>
        <p:grpSpPr>
          <a:xfrm>
            <a:off x="6411785" y="1919769"/>
            <a:ext cx="2732593" cy="3217946"/>
            <a:chOff x="8549046" y="2559691"/>
            <a:chExt cx="3643457" cy="4290595"/>
          </a:xfrm>
        </p:grpSpPr>
        <p:sp>
          <p:nvSpPr>
            <p:cNvPr id="329" name="Freeform: Shape 328">
              <a:extLst>
                <a:ext uri="{FF2B5EF4-FFF2-40B4-BE49-F238E27FC236}">
                  <a16:creationId xmlns:a16="http://schemas.microsoft.com/office/drawing/2014/main" id="{A43DEAC1-D033-4FBD-BDC1-A64B3C2111B9}"/>
                </a:ext>
              </a:extLst>
            </p:cNvPr>
            <p:cNvSpPr/>
            <p:nvPr userDrawn="1"/>
          </p:nvSpPr>
          <p:spPr>
            <a:xfrm>
              <a:off x="8549046" y="2559691"/>
              <a:ext cx="3643457" cy="4287730"/>
            </a:xfrm>
            <a:custGeom>
              <a:avLst/>
              <a:gdLst>
                <a:gd name="connsiteX0" fmla="*/ 3642101 w 3643457"/>
                <a:gd name="connsiteY0" fmla="*/ 361710 h 4287730"/>
                <a:gd name="connsiteX1" fmla="*/ 361192 w 3643457"/>
                <a:gd name="connsiteY1" fmla="*/ 1117499 h 4287730"/>
                <a:gd name="connsiteX2" fmla="*/ 953936 w 3643457"/>
                <a:gd name="connsiteY2" fmla="*/ 4286744 h 4287730"/>
                <a:gd name="connsiteX3" fmla="*/ 3642101 w 3643457"/>
                <a:gd name="connsiteY3" fmla="*/ 4286744 h 4287730"/>
              </a:gdLst>
              <a:ahLst/>
              <a:cxnLst>
                <a:cxn ang="0">
                  <a:pos x="connsiteX0" y="connsiteY0"/>
                </a:cxn>
                <a:cxn ang="0">
                  <a:pos x="connsiteX1" y="connsiteY1"/>
                </a:cxn>
                <a:cxn ang="0">
                  <a:pos x="connsiteX2" y="connsiteY2"/>
                </a:cxn>
                <a:cxn ang="0">
                  <a:pos x="connsiteX3" y="connsiteY3"/>
                </a:cxn>
              </a:cxnLst>
              <a:rect l="l" t="t" r="r" b="b"/>
              <a:pathLst>
                <a:path w="3643457" h="4287730">
                  <a:moveTo>
                    <a:pt x="3642101" y="361710"/>
                  </a:moveTo>
                  <a:cubicBezTo>
                    <a:pt x="2527475" y="-335595"/>
                    <a:pt x="1058547" y="2756"/>
                    <a:pt x="361192" y="1117499"/>
                  </a:cubicBezTo>
                  <a:cubicBezTo>
                    <a:pt x="-295527" y="2167310"/>
                    <a:pt x="-37777" y="3545227"/>
                    <a:pt x="953936" y="4286744"/>
                  </a:cubicBezTo>
                  <a:lnTo>
                    <a:pt x="3642101" y="4286744"/>
                  </a:lnTo>
                  <a:close/>
                </a:path>
              </a:pathLst>
            </a:custGeom>
            <a:solidFill>
              <a:srgbClr val="FFFFFF"/>
            </a:solidFill>
            <a:ln w="16768"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653E2CA-6665-4765-BBBE-7663F9C92A0F}"/>
                </a:ext>
              </a:extLst>
            </p:cNvPr>
            <p:cNvSpPr/>
            <p:nvPr/>
          </p:nvSpPr>
          <p:spPr>
            <a:xfrm>
              <a:off x="9886280" y="2938027"/>
              <a:ext cx="475072" cy="269372"/>
            </a:xfrm>
            <a:custGeom>
              <a:avLst/>
              <a:gdLst>
                <a:gd name="connsiteX0" fmla="*/ -1357 w 475072"/>
                <a:gd name="connsiteY0" fmla="*/ 251595 h 269372"/>
                <a:gd name="connsiteX1" fmla="*/ 24167 w 475072"/>
                <a:gd name="connsiteY1" fmla="*/ 268386 h 269372"/>
                <a:gd name="connsiteX2" fmla="*/ 470991 w 475072"/>
                <a:gd name="connsiteY2" fmla="*/ 13826 h 269372"/>
                <a:gd name="connsiteX3" fmla="*/ 374103 w 475072"/>
                <a:gd name="connsiteY3" fmla="*/ 18527 h 269372"/>
                <a:gd name="connsiteX4" fmla="*/ -1357 w 475072"/>
                <a:gd name="connsiteY4" fmla="*/ 251595 h 26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72" h="269372">
                  <a:moveTo>
                    <a:pt x="-1357" y="251595"/>
                  </a:moveTo>
                  <a:lnTo>
                    <a:pt x="24167" y="268386"/>
                  </a:lnTo>
                  <a:cubicBezTo>
                    <a:pt x="24167" y="268386"/>
                    <a:pt x="157491" y="112393"/>
                    <a:pt x="470991" y="13826"/>
                  </a:cubicBezTo>
                  <a:cubicBezTo>
                    <a:pt x="470991" y="13826"/>
                    <a:pt x="499200" y="-22444"/>
                    <a:pt x="374103" y="18527"/>
                  </a:cubicBezTo>
                  <a:cubicBezTo>
                    <a:pt x="374103" y="18192"/>
                    <a:pt x="114506" y="99967"/>
                    <a:pt x="-1357" y="251595"/>
                  </a:cubicBezTo>
                  <a:close/>
                </a:path>
              </a:pathLst>
            </a:custGeom>
            <a:solidFill>
              <a:srgbClr val="3953A3"/>
            </a:solidFill>
            <a:ln w="16768"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DD6D50C-7E16-4183-B8D8-FDE288B46AD6}"/>
                </a:ext>
              </a:extLst>
            </p:cNvPr>
            <p:cNvSpPr/>
            <p:nvPr/>
          </p:nvSpPr>
          <p:spPr>
            <a:xfrm>
              <a:off x="9892568" y="2933391"/>
              <a:ext cx="741953" cy="309842"/>
            </a:xfrm>
            <a:custGeom>
              <a:avLst/>
              <a:gdLst>
                <a:gd name="connsiteX0" fmla="*/ 29128 w 741953"/>
                <a:gd name="connsiteY0" fmla="*/ 308284 h 309842"/>
                <a:gd name="connsiteX1" fmla="*/ 62711 w 741953"/>
                <a:gd name="connsiteY1" fmla="*/ 303584 h 309842"/>
                <a:gd name="connsiteX2" fmla="*/ 727826 w 741953"/>
                <a:gd name="connsiteY2" fmla="*/ 124920 h 309842"/>
                <a:gd name="connsiteX3" fmla="*/ 646723 w 741953"/>
                <a:gd name="connsiteY3" fmla="*/ -344 h 309842"/>
                <a:gd name="connsiteX4" fmla="*/ -927 w 741953"/>
                <a:gd name="connsiteY4" fmla="*/ 283433 h 309842"/>
                <a:gd name="connsiteX5" fmla="*/ 29128 w 741953"/>
                <a:gd name="connsiteY5" fmla="*/ 308284 h 30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953" h="309842">
                  <a:moveTo>
                    <a:pt x="29128" y="308284"/>
                  </a:moveTo>
                  <a:cubicBezTo>
                    <a:pt x="29128" y="308284"/>
                    <a:pt x="41386" y="306773"/>
                    <a:pt x="62711" y="303584"/>
                  </a:cubicBezTo>
                  <a:cubicBezTo>
                    <a:pt x="181261" y="286791"/>
                    <a:pt x="581908" y="223655"/>
                    <a:pt x="727826" y="124920"/>
                  </a:cubicBezTo>
                  <a:cubicBezTo>
                    <a:pt x="727826" y="124920"/>
                    <a:pt x="788109" y="10234"/>
                    <a:pt x="646723" y="-344"/>
                  </a:cubicBezTo>
                  <a:cubicBezTo>
                    <a:pt x="646723" y="-344"/>
                    <a:pt x="344475" y="-28219"/>
                    <a:pt x="-927" y="283433"/>
                  </a:cubicBezTo>
                  <a:cubicBezTo>
                    <a:pt x="-927" y="283433"/>
                    <a:pt x="-7308" y="313322"/>
                    <a:pt x="29128" y="308284"/>
                  </a:cubicBezTo>
                  <a:close/>
                </a:path>
              </a:pathLst>
            </a:custGeom>
            <a:solidFill>
              <a:srgbClr val="3953A3"/>
            </a:solidFill>
            <a:ln w="16768"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FE07C59D-9F84-4CE3-B1A3-C57403A3B34C}"/>
                </a:ext>
              </a:extLst>
            </p:cNvPr>
            <p:cNvSpPr/>
            <p:nvPr/>
          </p:nvSpPr>
          <p:spPr>
            <a:xfrm>
              <a:off x="10580948" y="2827225"/>
              <a:ext cx="715415" cy="241309"/>
            </a:xfrm>
            <a:custGeom>
              <a:avLst/>
              <a:gdLst>
                <a:gd name="connsiteX0" fmla="*/ 707248 w 715415"/>
                <a:gd name="connsiteY0" fmla="*/ 39831 h 241309"/>
                <a:gd name="connsiteX1" fmla="*/ -1357 w 715415"/>
                <a:gd name="connsiteY1" fmla="*/ 240323 h 241309"/>
                <a:gd name="connsiteX2" fmla="*/ 11741 w 715415"/>
                <a:gd name="connsiteY2" fmla="*/ 147297 h 241309"/>
                <a:gd name="connsiteX3" fmla="*/ 444963 w 715415"/>
                <a:gd name="connsiteY3" fmla="*/ 48898 h 241309"/>
                <a:gd name="connsiteX4" fmla="*/ 431697 w 715415"/>
                <a:gd name="connsiteY4" fmla="*/ 78955 h 241309"/>
                <a:gd name="connsiteX5" fmla="*/ 697341 w 715415"/>
                <a:gd name="connsiteY5" fmla="*/ -637 h 241309"/>
                <a:gd name="connsiteX6" fmla="*/ 707248 w 715415"/>
                <a:gd name="connsiteY6" fmla="*/ 39831 h 24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415" h="241309">
                  <a:moveTo>
                    <a:pt x="707248" y="39831"/>
                  </a:moveTo>
                  <a:lnTo>
                    <a:pt x="-1357" y="240323"/>
                  </a:lnTo>
                  <a:lnTo>
                    <a:pt x="11741" y="147297"/>
                  </a:lnTo>
                  <a:lnTo>
                    <a:pt x="444963" y="48898"/>
                  </a:lnTo>
                  <a:lnTo>
                    <a:pt x="431697" y="78955"/>
                  </a:lnTo>
                  <a:lnTo>
                    <a:pt x="697341" y="-637"/>
                  </a:lnTo>
                  <a:cubicBezTo>
                    <a:pt x="697341" y="-637"/>
                    <a:pt x="727063" y="-7521"/>
                    <a:pt x="707248" y="39831"/>
                  </a:cubicBezTo>
                  <a:close/>
                </a:path>
              </a:pathLst>
            </a:custGeom>
            <a:solidFill>
              <a:srgbClr val="3953A3"/>
            </a:solidFill>
            <a:ln w="16768"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586680B-A8C3-4835-B813-965F697B16D1}"/>
                </a:ext>
              </a:extLst>
            </p:cNvPr>
            <p:cNvSpPr/>
            <p:nvPr/>
          </p:nvSpPr>
          <p:spPr>
            <a:xfrm>
              <a:off x="11009134" y="2639173"/>
              <a:ext cx="336167" cy="270176"/>
            </a:xfrm>
            <a:custGeom>
              <a:avLst/>
              <a:gdLst>
                <a:gd name="connsiteX0" fmla="*/ 5863 w 336167"/>
                <a:gd name="connsiteY0" fmla="*/ 244002 h 270176"/>
                <a:gd name="connsiteX1" fmla="*/ 83272 w 336167"/>
                <a:gd name="connsiteY1" fmla="*/ 219655 h 270176"/>
                <a:gd name="connsiteX2" fmla="*/ 221468 w 336167"/>
                <a:gd name="connsiteY2" fmla="*/ 26887 h 270176"/>
                <a:gd name="connsiteX3" fmla="*/ 334811 w 336167"/>
                <a:gd name="connsiteY3" fmla="*/ -986 h 270176"/>
                <a:gd name="connsiteX4" fmla="*/ 299715 w 336167"/>
                <a:gd name="connsiteY4" fmla="*/ 182378 h 270176"/>
                <a:gd name="connsiteX5" fmla="*/ -1357 w 336167"/>
                <a:gd name="connsiteY5" fmla="*/ 269190 h 2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67" h="270176">
                  <a:moveTo>
                    <a:pt x="5863" y="244002"/>
                  </a:moveTo>
                  <a:cubicBezTo>
                    <a:pt x="31050" y="234264"/>
                    <a:pt x="56910" y="226035"/>
                    <a:pt x="83272" y="219655"/>
                  </a:cubicBezTo>
                  <a:lnTo>
                    <a:pt x="221468" y="26887"/>
                  </a:lnTo>
                  <a:lnTo>
                    <a:pt x="334811" y="-986"/>
                  </a:lnTo>
                  <a:lnTo>
                    <a:pt x="299715" y="182378"/>
                  </a:lnTo>
                  <a:lnTo>
                    <a:pt x="-1357" y="269190"/>
                  </a:lnTo>
                  <a:close/>
                </a:path>
              </a:pathLst>
            </a:custGeom>
            <a:solidFill>
              <a:srgbClr val="3953A3"/>
            </a:solidFill>
            <a:ln w="16768"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EB006B4-8CC9-4ADE-9814-19B341B59156}"/>
                </a:ext>
              </a:extLst>
            </p:cNvPr>
            <p:cNvSpPr/>
            <p:nvPr/>
          </p:nvSpPr>
          <p:spPr>
            <a:xfrm rot="20770801">
              <a:off x="10196112" y="2800799"/>
              <a:ext cx="23508" cy="178998"/>
            </a:xfrm>
            <a:custGeom>
              <a:avLst/>
              <a:gdLst>
                <a:gd name="connsiteX0" fmla="*/ -1357 w 23508"/>
                <a:gd name="connsiteY0" fmla="*/ -986 h 178998"/>
                <a:gd name="connsiteX1" fmla="*/ 22152 w 23508"/>
                <a:gd name="connsiteY1" fmla="*/ -986 h 178998"/>
                <a:gd name="connsiteX2" fmla="*/ 22152 w 23508"/>
                <a:gd name="connsiteY2" fmla="*/ 178012 h 178998"/>
                <a:gd name="connsiteX3" fmla="*/ -1357 w 23508"/>
                <a:gd name="connsiteY3" fmla="*/ 178012 h 178998"/>
              </a:gdLst>
              <a:ahLst/>
              <a:cxnLst>
                <a:cxn ang="0">
                  <a:pos x="connsiteX0" y="connsiteY0"/>
                </a:cxn>
                <a:cxn ang="0">
                  <a:pos x="connsiteX1" y="connsiteY1"/>
                </a:cxn>
                <a:cxn ang="0">
                  <a:pos x="connsiteX2" y="connsiteY2"/>
                </a:cxn>
                <a:cxn ang="0">
                  <a:pos x="connsiteX3" y="connsiteY3"/>
                </a:cxn>
              </a:cxnLst>
              <a:rect l="l" t="t" r="r" b="b"/>
              <a:pathLst>
                <a:path w="23508" h="178998">
                  <a:moveTo>
                    <a:pt x="-1357" y="-986"/>
                  </a:moveTo>
                  <a:lnTo>
                    <a:pt x="22152" y="-986"/>
                  </a:lnTo>
                  <a:lnTo>
                    <a:pt x="22152" y="178012"/>
                  </a:lnTo>
                  <a:lnTo>
                    <a:pt x="-1357" y="178012"/>
                  </a:lnTo>
                  <a:close/>
                </a:path>
              </a:pathLst>
            </a:custGeom>
            <a:solidFill>
              <a:srgbClr val="3953A3"/>
            </a:solidFill>
            <a:ln w="16768"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62845A5-A6B6-4B4E-8518-A14F5B276BB7}"/>
                </a:ext>
              </a:extLst>
            </p:cNvPr>
            <p:cNvSpPr/>
            <p:nvPr/>
          </p:nvSpPr>
          <p:spPr>
            <a:xfrm rot="20770801">
              <a:off x="10138655" y="2865223"/>
              <a:ext cx="188065" cy="36605"/>
            </a:xfrm>
            <a:custGeom>
              <a:avLst/>
              <a:gdLst>
                <a:gd name="connsiteX0" fmla="*/ -1357 w 188065"/>
                <a:gd name="connsiteY0" fmla="*/ -986 h 36605"/>
                <a:gd name="connsiteX1" fmla="*/ 186708 w 188065"/>
                <a:gd name="connsiteY1" fmla="*/ -986 h 36605"/>
                <a:gd name="connsiteX2" fmla="*/ 186708 w 188065"/>
                <a:gd name="connsiteY2" fmla="*/ 35619 h 36605"/>
                <a:gd name="connsiteX3" fmla="*/ -1357 w 188065"/>
                <a:gd name="connsiteY3" fmla="*/ 35619 h 36605"/>
              </a:gdLst>
              <a:ahLst/>
              <a:cxnLst>
                <a:cxn ang="0">
                  <a:pos x="connsiteX0" y="connsiteY0"/>
                </a:cxn>
                <a:cxn ang="0">
                  <a:pos x="connsiteX1" y="connsiteY1"/>
                </a:cxn>
                <a:cxn ang="0">
                  <a:pos x="connsiteX2" y="connsiteY2"/>
                </a:cxn>
                <a:cxn ang="0">
                  <a:pos x="connsiteX3" y="connsiteY3"/>
                </a:cxn>
              </a:cxnLst>
              <a:rect l="l" t="t" r="r" b="b"/>
              <a:pathLst>
                <a:path w="188065" h="36605">
                  <a:moveTo>
                    <a:pt x="-1357" y="-986"/>
                  </a:moveTo>
                  <a:lnTo>
                    <a:pt x="186708" y="-986"/>
                  </a:lnTo>
                  <a:lnTo>
                    <a:pt x="186708" y="35619"/>
                  </a:lnTo>
                  <a:lnTo>
                    <a:pt x="-1357" y="35619"/>
                  </a:lnTo>
                  <a:close/>
                </a:path>
              </a:pathLst>
            </a:custGeom>
            <a:solidFill>
              <a:srgbClr val="3953A3"/>
            </a:solidFill>
            <a:ln w="16768"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E3BFE0CF-82F2-4FE9-BFB8-39AF9991777D}"/>
                </a:ext>
              </a:extLst>
            </p:cNvPr>
            <p:cNvSpPr/>
            <p:nvPr/>
          </p:nvSpPr>
          <p:spPr>
            <a:xfrm>
              <a:off x="9495036" y="2695089"/>
              <a:ext cx="1481689" cy="376635"/>
            </a:xfrm>
            <a:custGeom>
              <a:avLst/>
              <a:gdLst>
                <a:gd name="connsiteX0" fmla="*/ 1481690 w 1481689"/>
                <a:gd name="connsiteY0" fmla="*/ 12258 h 376635"/>
                <a:gd name="connsiteX1" fmla="*/ 1478667 w 1481689"/>
                <a:gd name="connsiteY1" fmla="*/ 0 h 376635"/>
                <a:gd name="connsiteX2" fmla="*/ 0 w 1481689"/>
                <a:gd name="connsiteY2" fmla="*/ 363874 h 376635"/>
                <a:gd name="connsiteX3" fmla="*/ 3190 w 1481689"/>
                <a:gd name="connsiteY3" fmla="*/ 376635 h 376635"/>
                <a:gd name="connsiteX4" fmla="*/ 1481690 w 1481689"/>
                <a:gd name="connsiteY4" fmla="*/ 12258 h 376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1689" h="376635">
                  <a:moveTo>
                    <a:pt x="1481690" y="12258"/>
                  </a:moveTo>
                  <a:lnTo>
                    <a:pt x="1478667" y="0"/>
                  </a:lnTo>
                  <a:lnTo>
                    <a:pt x="0" y="363874"/>
                  </a:lnTo>
                  <a:lnTo>
                    <a:pt x="3190" y="376635"/>
                  </a:lnTo>
                  <a:lnTo>
                    <a:pt x="1481690" y="12258"/>
                  </a:lnTo>
                  <a:close/>
                </a:path>
              </a:pathLst>
            </a:custGeom>
            <a:solidFill>
              <a:srgbClr val="3953A3"/>
            </a:solidFill>
            <a:ln w="16768"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A130703-0672-441D-8A06-C9EBC88880A7}"/>
                </a:ext>
              </a:extLst>
            </p:cNvPr>
            <p:cNvSpPr/>
            <p:nvPr/>
          </p:nvSpPr>
          <p:spPr>
            <a:xfrm>
              <a:off x="10202801" y="3103964"/>
              <a:ext cx="399136" cy="301073"/>
            </a:xfrm>
            <a:custGeom>
              <a:avLst/>
              <a:gdLst>
                <a:gd name="connsiteX0" fmla="*/ 0 w 399136"/>
                <a:gd name="connsiteY0" fmla="*/ 99238 h 301073"/>
                <a:gd name="connsiteX1" fmla="*/ 289655 w 399136"/>
                <a:gd name="connsiteY1" fmla="*/ 27874 h 301073"/>
                <a:gd name="connsiteX2" fmla="*/ 286968 w 399136"/>
                <a:gd name="connsiteY2" fmla="*/ 16792 h 301073"/>
                <a:gd name="connsiteX3" fmla="*/ 354974 w 399136"/>
                <a:gd name="connsiteY3" fmla="*/ 0 h 301073"/>
                <a:gd name="connsiteX4" fmla="*/ 361355 w 399136"/>
                <a:gd name="connsiteY4" fmla="*/ 26027 h 301073"/>
                <a:gd name="connsiteX5" fmla="*/ 386878 w 399136"/>
                <a:gd name="connsiteY5" fmla="*/ 19646 h 301073"/>
                <a:gd name="connsiteX6" fmla="*/ 399136 w 399136"/>
                <a:gd name="connsiteY6" fmla="*/ 69685 h 301073"/>
                <a:gd name="connsiteX7" fmla="*/ 281931 w 399136"/>
                <a:gd name="connsiteY7" fmla="*/ 98399 h 301073"/>
                <a:gd name="connsiteX8" fmla="*/ 314842 w 399136"/>
                <a:gd name="connsiteY8" fmla="*/ 232060 h 301073"/>
                <a:gd name="connsiteX9" fmla="*/ 287304 w 399136"/>
                <a:gd name="connsiteY9" fmla="*/ 238776 h 301073"/>
                <a:gd name="connsiteX10" fmla="*/ 288647 w 399136"/>
                <a:gd name="connsiteY10" fmla="*/ 243814 h 301073"/>
                <a:gd name="connsiteX11" fmla="*/ 255904 w 399136"/>
                <a:gd name="connsiteY11" fmla="*/ 111160 h 301073"/>
                <a:gd name="connsiteX12" fmla="*/ 33415 w 399136"/>
                <a:gd name="connsiteY12" fmla="*/ 165901 h 301073"/>
                <a:gd name="connsiteX13" fmla="*/ 65655 w 399136"/>
                <a:gd name="connsiteY13" fmla="*/ 296539 h 301073"/>
                <a:gd name="connsiteX14" fmla="*/ 47016 w 399136"/>
                <a:gd name="connsiteY14" fmla="*/ 301073 h 301073"/>
                <a:gd name="connsiteX15" fmla="*/ 0 w 399136"/>
                <a:gd name="connsiteY15" fmla="*/ 99238 h 30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36" h="301073">
                  <a:moveTo>
                    <a:pt x="0" y="99238"/>
                  </a:moveTo>
                  <a:lnTo>
                    <a:pt x="289655" y="27874"/>
                  </a:lnTo>
                  <a:lnTo>
                    <a:pt x="286968" y="16792"/>
                  </a:lnTo>
                  <a:lnTo>
                    <a:pt x="354974" y="0"/>
                  </a:lnTo>
                  <a:lnTo>
                    <a:pt x="361355" y="26027"/>
                  </a:lnTo>
                  <a:lnTo>
                    <a:pt x="386878" y="19646"/>
                  </a:lnTo>
                  <a:lnTo>
                    <a:pt x="399136" y="69685"/>
                  </a:lnTo>
                  <a:lnTo>
                    <a:pt x="281931" y="98399"/>
                  </a:lnTo>
                  <a:lnTo>
                    <a:pt x="314842" y="232060"/>
                  </a:lnTo>
                  <a:lnTo>
                    <a:pt x="287304" y="238776"/>
                  </a:lnTo>
                  <a:lnTo>
                    <a:pt x="288647" y="243814"/>
                  </a:lnTo>
                  <a:lnTo>
                    <a:pt x="255904" y="111160"/>
                  </a:lnTo>
                  <a:lnTo>
                    <a:pt x="33415" y="165901"/>
                  </a:lnTo>
                  <a:lnTo>
                    <a:pt x="65655" y="296539"/>
                  </a:lnTo>
                  <a:lnTo>
                    <a:pt x="47016" y="301073"/>
                  </a:lnTo>
                  <a:lnTo>
                    <a:pt x="0" y="99238"/>
                  </a:lnTo>
                  <a:close/>
                </a:path>
              </a:pathLst>
            </a:custGeom>
            <a:solidFill>
              <a:srgbClr val="3953A3"/>
            </a:solidFill>
            <a:ln w="16768"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075C795-327D-4208-A3CE-58EDF56C3A72}"/>
                </a:ext>
              </a:extLst>
            </p:cNvPr>
            <p:cNvSpPr/>
            <p:nvPr/>
          </p:nvSpPr>
          <p:spPr>
            <a:xfrm>
              <a:off x="10154236" y="3275238"/>
              <a:ext cx="423856" cy="135339"/>
            </a:xfrm>
            <a:custGeom>
              <a:avLst/>
              <a:gdLst>
                <a:gd name="connsiteX0" fmla="*/ 350129 w 423856"/>
                <a:gd name="connsiteY0" fmla="*/ 11607 h 135339"/>
                <a:gd name="connsiteX1" fmla="*/ 400504 w 423856"/>
                <a:gd name="connsiteY1" fmla="*/ -986 h 135339"/>
                <a:gd name="connsiteX2" fmla="*/ 422500 w 423856"/>
                <a:gd name="connsiteY2" fmla="*/ 33603 h 135339"/>
                <a:gd name="connsiteX3" fmla="*/ 15304 w 423856"/>
                <a:gd name="connsiteY3" fmla="*/ 134353 h 135339"/>
                <a:gd name="connsiteX4" fmla="*/ 8085 w 423856"/>
                <a:gd name="connsiteY4" fmla="*/ 96070 h 135339"/>
                <a:gd name="connsiteX5" fmla="*/ 80792 w 423856"/>
                <a:gd name="connsiteY5" fmla="*/ 78270 h 135339"/>
                <a:gd name="connsiteX6" fmla="*/ 87004 w 423856"/>
                <a:gd name="connsiteY6" fmla="*/ 103121 h 135339"/>
                <a:gd name="connsiteX7" fmla="*/ 353151 w 423856"/>
                <a:gd name="connsiteY7" fmla="*/ 35954 h 13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856" h="135339">
                  <a:moveTo>
                    <a:pt x="350129" y="11607"/>
                  </a:moveTo>
                  <a:lnTo>
                    <a:pt x="400504" y="-986"/>
                  </a:lnTo>
                  <a:cubicBezTo>
                    <a:pt x="400504" y="-986"/>
                    <a:pt x="416119" y="2371"/>
                    <a:pt x="422500" y="33603"/>
                  </a:cubicBezTo>
                  <a:lnTo>
                    <a:pt x="15304" y="134353"/>
                  </a:lnTo>
                  <a:cubicBezTo>
                    <a:pt x="15304" y="134353"/>
                    <a:pt x="-16768" y="107823"/>
                    <a:pt x="8085" y="96070"/>
                  </a:cubicBezTo>
                  <a:lnTo>
                    <a:pt x="80792" y="78270"/>
                  </a:lnTo>
                  <a:lnTo>
                    <a:pt x="87004" y="103121"/>
                  </a:lnTo>
                  <a:lnTo>
                    <a:pt x="353151" y="35954"/>
                  </a:lnTo>
                  <a:close/>
                </a:path>
              </a:pathLst>
            </a:custGeom>
            <a:solidFill>
              <a:srgbClr val="3953A3"/>
            </a:solidFill>
            <a:ln w="16768"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10DBBD6-D75D-4F75-802F-007B493B9148}"/>
                </a:ext>
              </a:extLst>
            </p:cNvPr>
            <p:cNvSpPr/>
            <p:nvPr/>
          </p:nvSpPr>
          <p:spPr>
            <a:xfrm>
              <a:off x="9793825" y="3461397"/>
              <a:ext cx="958295" cy="508281"/>
            </a:xfrm>
            <a:custGeom>
              <a:avLst/>
              <a:gdLst>
                <a:gd name="connsiteX0" fmla="*/ 632694 w 958295"/>
                <a:gd name="connsiteY0" fmla="*/ -986 h 508281"/>
                <a:gd name="connsiteX1" fmla="*/ 216934 w 958295"/>
                <a:gd name="connsiteY1" fmla="*/ 53923 h 508281"/>
                <a:gd name="connsiteX2" fmla="*/ -1357 w 958295"/>
                <a:gd name="connsiteY2" fmla="*/ 507295 h 508281"/>
                <a:gd name="connsiteX3" fmla="*/ 956938 w 958295"/>
                <a:gd name="connsiteY3" fmla="*/ 380686 h 508281"/>
                <a:gd name="connsiteX4" fmla="*/ 257234 w 958295"/>
                <a:gd name="connsiteY4" fmla="*/ 72729 h 508281"/>
                <a:gd name="connsiteX5" fmla="*/ 601630 w 958295"/>
                <a:gd name="connsiteY5" fmla="*/ 26384 h 508281"/>
                <a:gd name="connsiteX6" fmla="*/ 823110 w 958295"/>
                <a:gd name="connsiteY6" fmla="*/ 338875 h 508281"/>
                <a:gd name="connsiteX7" fmla="*/ 117863 w 958295"/>
                <a:gd name="connsiteY7" fmla="*/ 439625 h 50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295" h="508281">
                  <a:moveTo>
                    <a:pt x="632694" y="-986"/>
                  </a:moveTo>
                  <a:lnTo>
                    <a:pt x="216934" y="53923"/>
                  </a:lnTo>
                  <a:lnTo>
                    <a:pt x="-1357" y="507295"/>
                  </a:lnTo>
                  <a:lnTo>
                    <a:pt x="956938" y="380686"/>
                  </a:lnTo>
                  <a:close/>
                  <a:moveTo>
                    <a:pt x="257234" y="72729"/>
                  </a:moveTo>
                  <a:lnTo>
                    <a:pt x="601630" y="26384"/>
                  </a:lnTo>
                  <a:lnTo>
                    <a:pt x="823110" y="338875"/>
                  </a:lnTo>
                  <a:lnTo>
                    <a:pt x="117863" y="439625"/>
                  </a:lnTo>
                  <a:close/>
                </a:path>
              </a:pathLst>
            </a:custGeom>
            <a:solidFill>
              <a:srgbClr val="3953A3"/>
            </a:solidFill>
            <a:ln w="16768"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C5C9A4A6-5D0C-414A-89D7-FC7B2E6DD62C}"/>
                </a:ext>
              </a:extLst>
            </p:cNvPr>
            <p:cNvSpPr/>
            <p:nvPr/>
          </p:nvSpPr>
          <p:spPr>
            <a:xfrm>
              <a:off x="9946460" y="3521175"/>
              <a:ext cx="635729" cy="369750"/>
            </a:xfrm>
            <a:custGeom>
              <a:avLst/>
              <a:gdLst>
                <a:gd name="connsiteX0" fmla="*/ 635730 w 635729"/>
                <a:gd name="connsiteY0" fmla="*/ 280252 h 369750"/>
                <a:gd name="connsiteX1" fmla="*/ 0 w 635729"/>
                <a:gd name="connsiteY1" fmla="*/ 369751 h 369750"/>
                <a:gd name="connsiteX2" fmla="*/ 105619 w 635729"/>
                <a:gd name="connsiteY2" fmla="*/ 46345 h 369750"/>
                <a:gd name="connsiteX3" fmla="*/ 450015 w 635729"/>
                <a:gd name="connsiteY3" fmla="*/ 0 h 369750"/>
                <a:gd name="connsiteX4" fmla="*/ 635730 w 635729"/>
                <a:gd name="connsiteY4" fmla="*/ 280252 h 36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29" h="369750">
                  <a:moveTo>
                    <a:pt x="635730" y="280252"/>
                  </a:moveTo>
                  <a:lnTo>
                    <a:pt x="0" y="369751"/>
                  </a:lnTo>
                  <a:lnTo>
                    <a:pt x="105619" y="46345"/>
                  </a:lnTo>
                  <a:lnTo>
                    <a:pt x="450015" y="0"/>
                  </a:lnTo>
                  <a:lnTo>
                    <a:pt x="635730" y="280252"/>
                  </a:lnTo>
                  <a:close/>
                </a:path>
              </a:pathLst>
            </a:custGeom>
            <a:solidFill>
              <a:srgbClr val="3953A3"/>
            </a:solidFill>
            <a:ln w="16768"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8CAB1446-17B4-4EA5-8622-7100561189D4}"/>
                </a:ext>
              </a:extLst>
            </p:cNvPr>
            <p:cNvSpPr/>
            <p:nvPr/>
          </p:nvSpPr>
          <p:spPr>
            <a:xfrm rot="21148201">
              <a:off x="10285933" y="3442796"/>
              <a:ext cx="85469" cy="122746"/>
            </a:xfrm>
            <a:custGeom>
              <a:avLst/>
              <a:gdLst>
                <a:gd name="connsiteX0" fmla="*/ -1357 w 85469"/>
                <a:gd name="connsiteY0" fmla="*/ -986 h 122746"/>
                <a:gd name="connsiteX1" fmla="*/ 84111 w 85469"/>
                <a:gd name="connsiteY1" fmla="*/ -986 h 122746"/>
                <a:gd name="connsiteX2" fmla="*/ 84111 w 85469"/>
                <a:gd name="connsiteY2" fmla="*/ 121762 h 122746"/>
                <a:gd name="connsiteX3" fmla="*/ -1357 w 85469"/>
                <a:gd name="connsiteY3" fmla="*/ 121762 h 122746"/>
              </a:gdLst>
              <a:ahLst/>
              <a:cxnLst>
                <a:cxn ang="0">
                  <a:pos x="connsiteX0" y="connsiteY0"/>
                </a:cxn>
                <a:cxn ang="0">
                  <a:pos x="connsiteX1" y="connsiteY1"/>
                </a:cxn>
                <a:cxn ang="0">
                  <a:pos x="connsiteX2" y="connsiteY2"/>
                </a:cxn>
                <a:cxn ang="0">
                  <a:pos x="connsiteX3" y="connsiteY3"/>
                </a:cxn>
              </a:cxnLst>
              <a:rect l="l" t="t" r="r" b="b"/>
              <a:pathLst>
                <a:path w="85469" h="122746">
                  <a:moveTo>
                    <a:pt x="-1357" y="-986"/>
                  </a:moveTo>
                  <a:lnTo>
                    <a:pt x="84111" y="-986"/>
                  </a:lnTo>
                  <a:lnTo>
                    <a:pt x="84111" y="121762"/>
                  </a:lnTo>
                  <a:lnTo>
                    <a:pt x="-1357" y="121762"/>
                  </a:lnTo>
                  <a:close/>
                </a:path>
              </a:pathLst>
            </a:custGeom>
            <a:solidFill>
              <a:srgbClr val="F7F8F9"/>
            </a:solidFill>
            <a:ln w="16768"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07EAF2A-9076-47B9-86C8-CA774D652FF6}"/>
                </a:ext>
              </a:extLst>
            </p:cNvPr>
            <p:cNvSpPr/>
            <p:nvPr/>
          </p:nvSpPr>
          <p:spPr>
            <a:xfrm rot="21151147">
              <a:off x="10237751" y="3454619"/>
              <a:ext cx="13748" cy="110658"/>
            </a:xfrm>
            <a:custGeom>
              <a:avLst/>
              <a:gdLst>
                <a:gd name="connsiteX0" fmla="*/ -1361 w 13748"/>
                <a:gd name="connsiteY0" fmla="*/ -986 h 110658"/>
                <a:gd name="connsiteX1" fmla="*/ 12387 w 13748"/>
                <a:gd name="connsiteY1" fmla="*/ -986 h 110658"/>
                <a:gd name="connsiteX2" fmla="*/ 12387 w 13748"/>
                <a:gd name="connsiteY2" fmla="*/ 109672 h 110658"/>
                <a:gd name="connsiteX3" fmla="*/ -1361 w 13748"/>
                <a:gd name="connsiteY3" fmla="*/ 109672 h 110658"/>
              </a:gdLst>
              <a:ahLst/>
              <a:cxnLst>
                <a:cxn ang="0">
                  <a:pos x="connsiteX0" y="connsiteY0"/>
                </a:cxn>
                <a:cxn ang="0">
                  <a:pos x="connsiteX1" y="connsiteY1"/>
                </a:cxn>
                <a:cxn ang="0">
                  <a:pos x="connsiteX2" y="connsiteY2"/>
                </a:cxn>
                <a:cxn ang="0">
                  <a:pos x="connsiteX3" y="connsiteY3"/>
                </a:cxn>
              </a:cxnLst>
              <a:rect l="l" t="t" r="r" b="b"/>
              <a:pathLst>
                <a:path w="13748" h="110658">
                  <a:moveTo>
                    <a:pt x="-1361" y="-986"/>
                  </a:moveTo>
                  <a:lnTo>
                    <a:pt x="12387" y="-986"/>
                  </a:lnTo>
                  <a:lnTo>
                    <a:pt x="12387" y="109672"/>
                  </a:lnTo>
                  <a:lnTo>
                    <a:pt x="-1361" y="109672"/>
                  </a:lnTo>
                  <a:close/>
                </a:path>
              </a:pathLst>
            </a:custGeom>
            <a:solidFill>
              <a:srgbClr val="3953A3"/>
            </a:solidFill>
            <a:ln w="16743"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0922A709-174B-4703-914A-DBF451EB2759}"/>
                </a:ext>
              </a:extLst>
            </p:cNvPr>
            <p:cNvSpPr/>
            <p:nvPr/>
          </p:nvSpPr>
          <p:spPr>
            <a:xfrm rot="21148201">
              <a:off x="10353940" y="3444496"/>
              <a:ext cx="13769" cy="110824"/>
            </a:xfrm>
            <a:custGeom>
              <a:avLst/>
              <a:gdLst>
                <a:gd name="connsiteX0" fmla="*/ -1357 w 13769"/>
                <a:gd name="connsiteY0" fmla="*/ -986 h 110824"/>
                <a:gd name="connsiteX1" fmla="*/ 12412 w 13769"/>
                <a:gd name="connsiteY1" fmla="*/ -986 h 110824"/>
                <a:gd name="connsiteX2" fmla="*/ 12412 w 13769"/>
                <a:gd name="connsiteY2" fmla="*/ 109838 h 110824"/>
                <a:gd name="connsiteX3" fmla="*/ -1357 w 13769"/>
                <a:gd name="connsiteY3" fmla="*/ 109838 h 110824"/>
              </a:gdLst>
              <a:ahLst/>
              <a:cxnLst>
                <a:cxn ang="0">
                  <a:pos x="connsiteX0" y="connsiteY0"/>
                </a:cxn>
                <a:cxn ang="0">
                  <a:pos x="connsiteX1" y="connsiteY1"/>
                </a:cxn>
                <a:cxn ang="0">
                  <a:pos x="connsiteX2" y="connsiteY2"/>
                </a:cxn>
                <a:cxn ang="0">
                  <a:pos x="connsiteX3" y="connsiteY3"/>
                </a:cxn>
              </a:cxnLst>
              <a:rect l="l" t="t" r="r" b="b"/>
              <a:pathLst>
                <a:path w="13769" h="110824">
                  <a:moveTo>
                    <a:pt x="-1357" y="-986"/>
                  </a:moveTo>
                  <a:lnTo>
                    <a:pt x="12412" y="-986"/>
                  </a:lnTo>
                  <a:lnTo>
                    <a:pt x="12412" y="109838"/>
                  </a:lnTo>
                  <a:lnTo>
                    <a:pt x="-1357" y="109838"/>
                  </a:lnTo>
                  <a:close/>
                </a:path>
              </a:pathLst>
            </a:custGeom>
            <a:solidFill>
              <a:srgbClr val="3953A3"/>
            </a:solidFill>
            <a:ln w="16768"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68EDEF4B-6CA0-4062-BD82-BA11053AF951}"/>
                </a:ext>
              </a:extLst>
            </p:cNvPr>
            <p:cNvSpPr/>
            <p:nvPr/>
          </p:nvSpPr>
          <p:spPr>
            <a:xfrm rot="21148201">
              <a:off x="10286727" y="3474628"/>
              <a:ext cx="77912" cy="14272"/>
            </a:xfrm>
            <a:custGeom>
              <a:avLst/>
              <a:gdLst>
                <a:gd name="connsiteX0" fmla="*/ -1357 w 77912"/>
                <a:gd name="connsiteY0" fmla="*/ -985 h 14272"/>
                <a:gd name="connsiteX1" fmla="*/ 76556 w 77912"/>
                <a:gd name="connsiteY1" fmla="*/ -985 h 14272"/>
                <a:gd name="connsiteX2" fmla="*/ 76556 w 77912"/>
                <a:gd name="connsiteY2" fmla="*/ 13287 h 14272"/>
                <a:gd name="connsiteX3" fmla="*/ -1357 w 77912"/>
                <a:gd name="connsiteY3" fmla="*/ 13287 h 14272"/>
              </a:gdLst>
              <a:ahLst/>
              <a:cxnLst>
                <a:cxn ang="0">
                  <a:pos x="connsiteX0" y="connsiteY0"/>
                </a:cxn>
                <a:cxn ang="0">
                  <a:pos x="connsiteX1" y="connsiteY1"/>
                </a:cxn>
                <a:cxn ang="0">
                  <a:pos x="connsiteX2" y="connsiteY2"/>
                </a:cxn>
                <a:cxn ang="0">
                  <a:pos x="connsiteX3" y="connsiteY3"/>
                </a:cxn>
              </a:cxnLst>
              <a:rect l="l" t="t" r="r" b="b"/>
              <a:pathLst>
                <a:path w="77912" h="14272">
                  <a:moveTo>
                    <a:pt x="-1357" y="-985"/>
                  </a:moveTo>
                  <a:lnTo>
                    <a:pt x="76556" y="-985"/>
                  </a:lnTo>
                  <a:lnTo>
                    <a:pt x="76556" y="13287"/>
                  </a:lnTo>
                  <a:lnTo>
                    <a:pt x="-1357" y="13287"/>
                  </a:lnTo>
                  <a:close/>
                </a:path>
              </a:pathLst>
            </a:custGeom>
            <a:solidFill>
              <a:srgbClr val="3953A3"/>
            </a:solidFill>
            <a:ln w="16768"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E7FE631-B593-47AB-BE32-ABC9B0266239}"/>
                </a:ext>
              </a:extLst>
            </p:cNvPr>
            <p:cNvSpPr/>
            <p:nvPr/>
          </p:nvSpPr>
          <p:spPr>
            <a:xfrm rot="21148201">
              <a:off x="10291141" y="3510000"/>
              <a:ext cx="77912" cy="14272"/>
            </a:xfrm>
            <a:custGeom>
              <a:avLst/>
              <a:gdLst>
                <a:gd name="connsiteX0" fmla="*/ -1356 w 77912"/>
                <a:gd name="connsiteY0" fmla="*/ -986 h 14272"/>
                <a:gd name="connsiteX1" fmla="*/ 76557 w 77912"/>
                <a:gd name="connsiteY1" fmla="*/ -986 h 14272"/>
                <a:gd name="connsiteX2" fmla="*/ 76557 w 77912"/>
                <a:gd name="connsiteY2" fmla="*/ 13287 h 14272"/>
                <a:gd name="connsiteX3" fmla="*/ -1356 w 77912"/>
                <a:gd name="connsiteY3" fmla="*/ 13287 h 14272"/>
              </a:gdLst>
              <a:ahLst/>
              <a:cxnLst>
                <a:cxn ang="0">
                  <a:pos x="connsiteX0" y="connsiteY0"/>
                </a:cxn>
                <a:cxn ang="0">
                  <a:pos x="connsiteX1" y="connsiteY1"/>
                </a:cxn>
                <a:cxn ang="0">
                  <a:pos x="connsiteX2" y="connsiteY2"/>
                </a:cxn>
                <a:cxn ang="0">
                  <a:pos x="connsiteX3" y="connsiteY3"/>
                </a:cxn>
              </a:cxnLst>
              <a:rect l="l" t="t" r="r" b="b"/>
              <a:pathLst>
                <a:path w="77912" h="14272">
                  <a:moveTo>
                    <a:pt x="-1356" y="-986"/>
                  </a:moveTo>
                  <a:lnTo>
                    <a:pt x="76557" y="-986"/>
                  </a:lnTo>
                  <a:lnTo>
                    <a:pt x="76557" y="13287"/>
                  </a:lnTo>
                  <a:lnTo>
                    <a:pt x="-1356" y="13287"/>
                  </a:lnTo>
                  <a:close/>
                </a:path>
              </a:pathLst>
            </a:custGeom>
            <a:solidFill>
              <a:srgbClr val="3953A3"/>
            </a:solidFill>
            <a:ln w="16768"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E50751F-4DFA-4FCE-BFF0-4430B208D47F}"/>
                </a:ext>
              </a:extLst>
            </p:cNvPr>
            <p:cNvSpPr/>
            <p:nvPr/>
          </p:nvSpPr>
          <p:spPr>
            <a:xfrm rot="21148201">
              <a:off x="10295082" y="3538964"/>
              <a:ext cx="77912" cy="14272"/>
            </a:xfrm>
            <a:custGeom>
              <a:avLst/>
              <a:gdLst>
                <a:gd name="connsiteX0" fmla="*/ -1357 w 77912"/>
                <a:gd name="connsiteY0" fmla="*/ -986 h 14272"/>
                <a:gd name="connsiteX1" fmla="*/ 76556 w 77912"/>
                <a:gd name="connsiteY1" fmla="*/ -986 h 14272"/>
                <a:gd name="connsiteX2" fmla="*/ 76556 w 77912"/>
                <a:gd name="connsiteY2" fmla="*/ 13286 h 14272"/>
                <a:gd name="connsiteX3" fmla="*/ -1357 w 77912"/>
                <a:gd name="connsiteY3" fmla="*/ 13286 h 14272"/>
              </a:gdLst>
              <a:ahLst/>
              <a:cxnLst>
                <a:cxn ang="0">
                  <a:pos x="connsiteX0" y="connsiteY0"/>
                </a:cxn>
                <a:cxn ang="0">
                  <a:pos x="connsiteX1" y="connsiteY1"/>
                </a:cxn>
                <a:cxn ang="0">
                  <a:pos x="connsiteX2" y="connsiteY2"/>
                </a:cxn>
                <a:cxn ang="0">
                  <a:pos x="connsiteX3" y="connsiteY3"/>
                </a:cxn>
              </a:cxnLst>
              <a:rect l="l" t="t" r="r" b="b"/>
              <a:pathLst>
                <a:path w="77912" h="14272">
                  <a:moveTo>
                    <a:pt x="-1357" y="-986"/>
                  </a:moveTo>
                  <a:lnTo>
                    <a:pt x="76556" y="-986"/>
                  </a:lnTo>
                  <a:lnTo>
                    <a:pt x="76556" y="13286"/>
                  </a:lnTo>
                  <a:lnTo>
                    <a:pt x="-1357" y="13286"/>
                  </a:lnTo>
                  <a:close/>
                </a:path>
              </a:pathLst>
            </a:custGeom>
            <a:solidFill>
              <a:srgbClr val="3953A3"/>
            </a:solidFill>
            <a:ln w="16768"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7A2BED1-7E26-4130-B03C-D4E601E9AED1}"/>
                </a:ext>
              </a:extLst>
            </p:cNvPr>
            <p:cNvSpPr/>
            <p:nvPr/>
          </p:nvSpPr>
          <p:spPr>
            <a:xfrm>
              <a:off x="10682603" y="5101934"/>
              <a:ext cx="812041" cy="785511"/>
            </a:xfrm>
            <a:custGeom>
              <a:avLst/>
              <a:gdLst>
                <a:gd name="connsiteX0" fmla="*/ 31724 w 812041"/>
                <a:gd name="connsiteY0" fmla="*/ 510823 h 785511"/>
                <a:gd name="connsiteX1" fmla="*/ 615734 w 812041"/>
                <a:gd name="connsiteY1" fmla="*/ 784525 h 785511"/>
                <a:gd name="connsiteX2" fmla="*/ 625977 w 812041"/>
                <a:gd name="connsiteY2" fmla="*/ 762697 h 785511"/>
                <a:gd name="connsiteX3" fmla="*/ 810684 w 812041"/>
                <a:gd name="connsiteY3" fmla="*/ 258949 h 785511"/>
                <a:gd name="connsiteX4" fmla="*/ 738146 w 812041"/>
                <a:gd name="connsiteY4" fmla="*/ 263313 h 785511"/>
                <a:gd name="connsiteX5" fmla="*/ 310800 w 812041"/>
                <a:gd name="connsiteY5" fmla="*/ 59633 h 785511"/>
                <a:gd name="connsiteX6" fmla="*/ 265630 w 812041"/>
                <a:gd name="connsiteY6" fmla="*/ -986 h 785511"/>
                <a:gd name="connsiteX7" fmla="*/ -1357 w 812041"/>
                <a:gd name="connsiteY7" fmla="*/ 495206 h 78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041" h="785511">
                  <a:moveTo>
                    <a:pt x="31724" y="510823"/>
                  </a:moveTo>
                  <a:lnTo>
                    <a:pt x="615734" y="784525"/>
                  </a:lnTo>
                  <a:lnTo>
                    <a:pt x="625977" y="762697"/>
                  </a:lnTo>
                  <a:lnTo>
                    <a:pt x="810684" y="258949"/>
                  </a:lnTo>
                  <a:lnTo>
                    <a:pt x="738146" y="263313"/>
                  </a:lnTo>
                  <a:lnTo>
                    <a:pt x="310800" y="59633"/>
                  </a:lnTo>
                  <a:lnTo>
                    <a:pt x="265630" y="-986"/>
                  </a:lnTo>
                  <a:cubicBezTo>
                    <a:pt x="265630" y="-986"/>
                    <a:pt x="30548" y="481102"/>
                    <a:pt x="-1357" y="495206"/>
                  </a:cubicBezTo>
                  <a:close/>
                </a:path>
              </a:pathLst>
            </a:custGeom>
            <a:solidFill>
              <a:srgbClr val="3953A3"/>
            </a:solidFill>
            <a:ln w="16768"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0A191FB-8E4E-4769-A3D1-64334C4F0F05}"/>
                </a:ext>
              </a:extLst>
            </p:cNvPr>
            <p:cNvSpPr/>
            <p:nvPr/>
          </p:nvSpPr>
          <p:spPr>
            <a:xfrm>
              <a:off x="10804509" y="5234663"/>
              <a:ext cx="588884" cy="534373"/>
            </a:xfrm>
            <a:custGeom>
              <a:avLst/>
              <a:gdLst>
                <a:gd name="connsiteX0" fmla="*/ 1835 w 588884"/>
                <a:gd name="connsiteY0" fmla="*/ 274321 h 534373"/>
                <a:gd name="connsiteX1" fmla="*/ 37434 w 588884"/>
                <a:gd name="connsiteY1" fmla="*/ 347533 h 534373"/>
                <a:gd name="connsiteX2" fmla="*/ 418770 w 588884"/>
                <a:gd name="connsiteY2" fmla="*/ 526363 h 534373"/>
                <a:gd name="connsiteX3" fmla="*/ 485936 w 588884"/>
                <a:gd name="connsiteY3" fmla="*/ 504702 h 534373"/>
                <a:gd name="connsiteX4" fmla="*/ 581482 w 588884"/>
                <a:gd name="connsiteY4" fmla="*/ 254843 h 534373"/>
                <a:gd name="connsiteX5" fmla="*/ 517673 w 588884"/>
                <a:gd name="connsiteY5" fmla="*/ 145865 h 534373"/>
                <a:gd name="connsiteX6" fmla="*/ 225667 w 588884"/>
                <a:gd name="connsiteY6" fmla="*/ 9014 h 534373"/>
                <a:gd name="connsiteX7" fmla="*/ 102081 w 588884"/>
                <a:gd name="connsiteY7" fmla="*/ 59388 h 5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884" h="534373">
                  <a:moveTo>
                    <a:pt x="1835" y="274321"/>
                  </a:moveTo>
                  <a:cubicBezTo>
                    <a:pt x="1835" y="274321"/>
                    <a:pt x="-17139" y="329903"/>
                    <a:pt x="37434" y="347533"/>
                  </a:cubicBezTo>
                  <a:lnTo>
                    <a:pt x="418770" y="526363"/>
                  </a:lnTo>
                  <a:cubicBezTo>
                    <a:pt x="418770" y="526363"/>
                    <a:pt x="469145" y="552223"/>
                    <a:pt x="485936" y="504702"/>
                  </a:cubicBezTo>
                  <a:lnTo>
                    <a:pt x="581482" y="254843"/>
                  </a:lnTo>
                  <a:cubicBezTo>
                    <a:pt x="581482" y="254843"/>
                    <a:pt x="616575" y="195066"/>
                    <a:pt x="517673" y="145865"/>
                  </a:cubicBezTo>
                  <a:lnTo>
                    <a:pt x="225667" y="9014"/>
                  </a:lnTo>
                  <a:cubicBezTo>
                    <a:pt x="225667" y="9014"/>
                    <a:pt x="148930" y="-34308"/>
                    <a:pt x="102081" y="59388"/>
                  </a:cubicBezTo>
                  <a:close/>
                </a:path>
              </a:pathLst>
            </a:custGeom>
            <a:solidFill>
              <a:srgbClr val="3953A3"/>
            </a:solidFill>
            <a:ln w="16768"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45731F4E-21A9-404B-BF2E-76B2C6229733}"/>
                </a:ext>
              </a:extLst>
            </p:cNvPr>
            <p:cNvSpPr/>
            <p:nvPr/>
          </p:nvSpPr>
          <p:spPr>
            <a:xfrm>
              <a:off x="10792842" y="5222959"/>
              <a:ext cx="613007" cy="557207"/>
            </a:xfrm>
            <a:custGeom>
              <a:avLst/>
              <a:gdLst>
                <a:gd name="connsiteX0" fmla="*/ 35330 w 613007"/>
                <a:gd name="connsiteY0" fmla="*/ 366290 h 557207"/>
                <a:gd name="connsiteX1" fmla="*/ 5274 w 613007"/>
                <a:gd name="connsiteY1" fmla="*/ 338079 h 557207"/>
                <a:gd name="connsiteX2" fmla="*/ 2419 w 613007"/>
                <a:gd name="connsiteY2" fmla="*/ 281996 h 557207"/>
                <a:gd name="connsiteX3" fmla="*/ 2419 w 613007"/>
                <a:gd name="connsiteY3" fmla="*/ 280819 h 557207"/>
                <a:gd name="connsiteX4" fmla="*/ 103169 w 613007"/>
                <a:gd name="connsiteY4" fmla="*/ 66056 h 557207"/>
                <a:gd name="connsiteX5" fmla="*/ 170335 w 613007"/>
                <a:gd name="connsiteY5" fmla="*/ 2752 h 557207"/>
                <a:gd name="connsiteX6" fmla="*/ 243714 w 613007"/>
                <a:gd name="connsiteY6" fmla="*/ 10307 h 557207"/>
                <a:gd name="connsiteX7" fmla="*/ 535048 w 613007"/>
                <a:gd name="connsiteY7" fmla="*/ 146823 h 557207"/>
                <a:gd name="connsiteX8" fmla="*/ 608595 w 613007"/>
                <a:gd name="connsiteY8" fmla="*/ 219700 h 557207"/>
                <a:gd name="connsiteX9" fmla="*/ 604565 w 613007"/>
                <a:gd name="connsiteY9" fmla="*/ 271249 h 557207"/>
                <a:gd name="connsiteX10" fmla="*/ 509358 w 613007"/>
                <a:gd name="connsiteY10" fmla="*/ 520436 h 557207"/>
                <a:gd name="connsiteX11" fmla="*/ 480475 w 613007"/>
                <a:gd name="connsiteY11" fmla="*/ 553013 h 557207"/>
                <a:gd name="connsiteX12" fmla="*/ 425400 w 613007"/>
                <a:gd name="connsiteY12" fmla="*/ 548310 h 557207"/>
                <a:gd name="connsiteX13" fmla="*/ 44734 w 613007"/>
                <a:gd name="connsiteY13" fmla="*/ 369984 h 557207"/>
                <a:gd name="connsiteX14" fmla="*/ 35330 w 613007"/>
                <a:gd name="connsiteY14" fmla="*/ 366290 h 557207"/>
                <a:gd name="connsiteX15" fmla="*/ 24417 w 613007"/>
                <a:gd name="connsiteY15" fmla="*/ 290056 h 557207"/>
                <a:gd name="connsiteX16" fmla="*/ 26432 w 613007"/>
                <a:gd name="connsiteY16" fmla="*/ 327669 h 557207"/>
                <a:gd name="connsiteX17" fmla="*/ 52626 w 613007"/>
                <a:gd name="connsiteY17" fmla="*/ 347820 h 557207"/>
                <a:gd name="connsiteX18" fmla="*/ 54137 w 613007"/>
                <a:gd name="connsiteY18" fmla="*/ 347820 h 557207"/>
                <a:gd name="connsiteX19" fmla="*/ 435475 w 613007"/>
                <a:gd name="connsiteY19" fmla="*/ 526649 h 557207"/>
                <a:gd name="connsiteX20" fmla="*/ 471409 w 613007"/>
                <a:gd name="connsiteY20" fmla="*/ 530512 h 557207"/>
                <a:gd name="connsiteX21" fmla="*/ 486856 w 613007"/>
                <a:gd name="connsiteY21" fmla="*/ 511704 h 557207"/>
                <a:gd name="connsiteX22" fmla="*/ 582738 w 613007"/>
                <a:gd name="connsiteY22" fmla="*/ 259830 h 557207"/>
                <a:gd name="connsiteX23" fmla="*/ 582738 w 613007"/>
                <a:gd name="connsiteY23" fmla="*/ 258824 h 557207"/>
                <a:gd name="connsiteX24" fmla="*/ 584921 w 613007"/>
                <a:gd name="connsiteY24" fmla="*/ 225240 h 557207"/>
                <a:gd name="connsiteX25" fmla="*/ 523967 w 613007"/>
                <a:gd name="connsiteY25" fmla="*/ 167310 h 557207"/>
                <a:gd name="connsiteX26" fmla="*/ 232129 w 613007"/>
                <a:gd name="connsiteY26" fmla="*/ 30626 h 557207"/>
                <a:gd name="connsiteX27" fmla="*/ 176044 w 613007"/>
                <a:gd name="connsiteY27" fmla="*/ 24582 h 557207"/>
                <a:gd name="connsiteX28" fmla="*/ 123990 w 613007"/>
                <a:gd name="connsiteY28" fmla="*/ 74956 h 5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3007" h="557207">
                  <a:moveTo>
                    <a:pt x="35330" y="366290"/>
                  </a:moveTo>
                  <a:cubicBezTo>
                    <a:pt x="22402" y="360580"/>
                    <a:pt x="11823" y="350673"/>
                    <a:pt x="5274" y="338079"/>
                  </a:cubicBezTo>
                  <a:cubicBezTo>
                    <a:pt x="-2451" y="320281"/>
                    <a:pt x="-3457" y="300466"/>
                    <a:pt x="2419" y="281996"/>
                  </a:cubicBezTo>
                  <a:lnTo>
                    <a:pt x="2419" y="280819"/>
                  </a:lnTo>
                  <a:lnTo>
                    <a:pt x="103169" y="66056"/>
                  </a:lnTo>
                  <a:cubicBezTo>
                    <a:pt x="115594" y="36503"/>
                    <a:pt x="140109" y="13499"/>
                    <a:pt x="170335" y="2752"/>
                  </a:cubicBezTo>
                  <a:cubicBezTo>
                    <a:pt x="194850" y="-4133"/>
                    <a:pt x="221046" y="-1446"/>
                    <a:pt x="243714" y="10307"/>
                  </a:cubicBezTo>
                  <a:lnTo>
                    <a:pt x="535048" y="146823"/>
                  </a:lnTo>
                  <a:cubicBezTo>
                    <a:pt x="575516" y="166974"/>
                    <a:pt x="600199" y="191489"/>
                    <a:pt x="608595" y="219700"/>
                  </a:cubicBezTo>
                  <a:cubicBezTo>
                    <a:pt x="613802" y="236826"/>
                    <a:pt x="612289" y="255130"/>
                    <a:pt x="604565" y="271249"/>
                  </a:cubicBezTo>
                  <a:lnTo>
                    <a:pt x="509358" y="520436"/>
                  </a:lnTo>
                  <a:cubicBezTo>
                    <a:pt x="505160" y="535044"/>
                    <a:pt x="494582" y="547136"/>
                    <a:pt x="480475" y="553013"/>
                  </a:cubicBezTo>
                  <a:cubicBezTo>
                    <a:pt x="462173" y="558553"/>
                    <a:pt x="442526" y="556874"/>
                    <a:pt x="425400" y="548310"/>
                  </a:cubicBezTo>
                  <a:lnTo>
                    <a:pt x="44734" y="369984"/>
                  </a:lnTo>
                  <a:cubicBezTo>
                    <a:pt x="41543" y="368975"/>
                    <a:pt x="38353" y="367801"/>
                    <a:pt x="35330" y="366290"/>
                  </a:cubicBezTo>
                  <a:close/>
                  <a:moveTo>
                    <a:pt x="24417" y="290056"/>
                  </a:moveTo>
                  <a:cubicBezTo>
                    <a:pt x="20721" y="302481"/>
                    <a:pt x="21562" y="315747"/>
                    <a:pt x="26432" y="327669"/>
                  </a:cubicBezTo>
                  <a:cubicBezTo>
                    <a:pt x="32141" y="337743"/>
                    <a:pt x="41543" y="344965"/>
                    <a:pt x="52626" y="347820"/>
                  </a:cubicBezTo>
                  <a:lnTo>
                    <a:pt x="54137" y="347820"/>
                  </a:lnTo>
                  <a:lnTo>
                    <a:pt x="435475" y="526649"/>
                  </a:lnTo>
                  <a:cubicBezTo>
                    <a:pt x="446556" y="532359"/>
                    <a:pt x="459318" y="533702"/>
                    <a:pt x="471409" y="530512"/>
                  </a:cubicBezTo>
                  <a:cubicBezTo>
                    <a:pt x="479133" y="526817"/>
                    <a:pt x="484841" y="519934"/>
                    <a:pt x="486856" y="511704"/>
                  </a:cubicBezTo>
                  <a:lnTo>
                    <a:pt x="582738" y="259830"/>
                  </a:lnTo>
                  <a:lnTo>
                    <a:pt x="582738" y="258824"/>
                  </a:lnTo>
                  <a:cubicBezTo>
                    <a:pt x="587774" y="248245"/>
                    <a:pt x="588446" y="236323"/>
                    <a:pt x="584921" y="225240"/>
                  </a:cubicBezTo>
                  <a:cubicBezTo>
                    <a:pt x="578372" y="203915"/>
                    <a:pt x="557382" y="183934"/>
                    <a:pt x="523967" y="167310"/>
                  </a:cubicBezTo>
                  <a:lnTo>
                    <a:pt x="232129" y="30626"/>
                  </a:lnTo>
                  <a:cubicBezTo>
                    <a:pt x="214833" y="21558"/>
                    <a:pt x="194850" y="19543"/>
                    <a:pt x="176044" y="24582"/>
                  </a:cubicBezTo>
                  <a:cubicBezTo>
                    <a:pt x="152537" y="33648"/>
                    <a:pt x="133729" y="51784"/>
                    <a:pt x="123990" y="74956"/>
                  </a:cubicBezTo>
                  <a:close/>
                </a:path>
              </a:pathLst>
            </a:custGeom>
            <a:solidFill>
              <a:srgbClr val="FFFFFF"/>
            </a:solidFill>
            <a:ln w="1676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9956BC1-2243-4BF2-9345-E87E135DD3BE}"/>
                </a:ext>
              </a:extLst>
            </p:cNvPr>
            <p:cNvSpPr/>
            <p:nvPr/>
          </p:nvSpPr>
          <p:spPr>
            <a:xfrm>
              <a:off x="10888804" y="5276998"/>
              <a:ext cx="465257" cy="343292"/>
            </a:xfrm>
            <a:custGeom>
              <a:avLst/>
              <a:gdLst>
                <a:gd name="connsiteX0" fmla="*/ -1357 w 465257"/>
                <a:gd name="connsiteY0" fmla="*/ 148028 h 343292"/>
                <a:gd name="connsiteX1" fmla="*/ 413563 w 465257"/>
                <a:gd name="connsiteY1" fmla="*/ 342306 h 343292"/>
                <a:gd name="connsiteX2" fmla="*/ 462091 w 465257"/>
                <a:gd name="connsiteY2" fmla="*/ 223591 h 343292"/>
                <a:gd name="connsiteX3" fmla="*/ 411716 w 465257"/>
                <a:gd name="connsiteY3" fmla="*/ 131909 h 343292"/>
                <a:gd name="connsiteX4" fmla="*/ 133648 w 465257"/>
                <a:gd name="connsiteY4" fmla="*/ 1606 h 343292"/>
                <a:gd name="connsiteX5" fmla="*/ 51369 w 465257"/>
                <a:gd name="connsiteY5" fmla="*/ 36700 h 34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257" h="343292">
                  <a:moveTo>
                    <a:pt x="-1357" y="148028"/>
                  </a:moveTo>
                  <a:lnTo>
                    <a:pt x="413563" y="342306"/>
                  </a:lnTo>
                  <a:lnTo>
                    <a:pt x="462091" y="223591"/>
                  </a:lnTo>
                  <a:cubicBezTo>
                    <a:pt x="470487" y="184801"/>
                    <a:pt x="448995" y="145509"/>
                    <a:pt x="411716" y="131909"/>
                  </a:cubicBezTo>
                  <a:lnTo>
                    <a:pt x="133648" y="1606"/>
                  </a:lnTo>
                  <a:cubicBezTo>
                    <a:pt x="133648" y="1606"/>
                    <a:pt x="73533" y="-15185"/>
                    <a:pt x="51369" y="36700"/>
                  </a:cubicBezTo>
                  <a:close/>
                </a:path>
              </a:pathLst>
            </a:custGeom>
            <a:solidFill>
              <a:srgbClr val="FFFFFF"/>
            </a:solidFill>
            <a:ln w="1676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9BA1451-AD38-4863-8BD6-62D78F4E0D33}"/>
                </a:ext>
              </a:extLst>
            </p:cNvPr>
            <p:cNvSpPr/>
            <p:nvPr/>
          </p:nvSpPr>
          <p:spPr>
            <a:xfrm>
              <a:off x="10620810" y="5530456"/>
              <a:ext cx="145415" cy="145415"/>
            </a:xfrm>
            <a:custGeom>
              <a:avLst/>
              <a:gdLst>
                <a:gd name="connsiteX0" fmla="*/ 145415 w 145415"/>
                <a:gd name="connsiteY0" fmla="*/ 72708 h 145415"/>
                <a:gd name="connsiteX1" fmla="*/ 72707 w 145415"/>
                <a:gd name="connsiteY1" fmla="*/ 145415 h 145415"/>
                <a:gd name="connsiteX2" fmla="*/ 0 w 145415"/>
                <a:gd name="connsiteY2" fmla="*/ 72708 h 145415"/>
                <a:gd name="connsiteX3" fmla="*/ 72707 w 145415"/>
                <a:gd name="connsiteY3" fmla="*/ 0 h 145415"/>
                <a:gd name="connsiteX4" fmla="*/ 145415 w 145415"/>
                <a:gd name="connsiteY4" fmla="*/ 72708 h 14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 h="145415">
                  <a:moveTo>
                    <a:pt x="145415" y="72708"/>
                  </a:moveTo>
                  <a:cubicBezTo>
                    <a:pt x="145415" y="112863"/>
                    <a:pt x="112863" y="145415"/>
                    <a:pt x="72707" y="145415"/>
                  </a:cubicBezTo>
                  <a:cubicBezTo>
                    <a:pt x="32552" y="145415"/>
                    <a:pt x="0" y="112863"/>
                    <a:pt x="0" y="72708"/>
                  </a:cubicBezTo>
                  <a:cubicBezTo>
                    <a:pt x="0" y="32552"/>
                    <a:pt x="32552" y="0"/>
                    <a:pt x="72707" y="0"/>
                  </a:cubicBezTo>
                  <a:cubicBezTo>
                    <a:pt x="112863" y="0"/>
                    <a:pt x="145415" y="32552"/>
                    <a:pt x="145415" y="72708"/>
                  </a:cubicBezTo>
                  <a:close/>
                </a:path>
              </a:pathLst>
            </a:custGeom>
            <a:solidFill>
              <a:srgbClr val="3953A3"/>
            </a:solidFill>
            <a:ln w="1676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FD2C74B-791D-4331-855E-EDF3EC4EB5D8}"/>
                </a:ext>
              </a:extLst>
            </p:cNvPr>
            <p:cNvSpPr/>
            <p:nvPr/>
          </p:nvSpPr>
          <p:spPr>
            <a:xfrm>
              <a:off x="10614953" y="5524766"/>
              <a:ext cx="157130" cy="157031"/>
            </a:xfrm>
            <a:custGeom>
              <a:avLst/>
              <a:gdLst>
                <a:gd name="connsiteX0" fmla="*/ 43961 w 157130"/>
                <a:gd name="connsiteY0" fmla="*/ 148777 h 157031"/>
                <a:gd name="connsiteX1" fmla="*/ 6012 w 157130"/>
                <a:gd name="connsiteY1" fmla="*/ 44331 h 157031"/>
                <a:gd name="connsiteX2" fmla="*/ 110455 w 157130"/>
                <a:gd name="connsiteY2" fmla="*/ 6382 h 157031"/>
                <a:gd name="connsiteX3" fmla="*/ 148404 w 157130"/>
                <a:gd name="connsiteY3" fmla="*/ 110827 h 157031"/>
                <a:gd name="connsiteX4" fmla="*/ 148404 w 157130"/>
                <a:gd name="connsiteY4" fmla="*/ 110827 h 157031"/>
                <a:gd name="connsiteX5" fmla="*/ 43961 w 157130"/>
                <a:gd name="connsiteY5" fmla="*/ 148777 h 157031"/>
                <a:gd name="connsiteX6" fmla="*/ 105587 w 157130"/>
                <a:gd name="connsiteY6" fmla="*/ 16961 h 157031"/>
                <a:gd name="connsiteX7" fmla="*/ 16086 w 157130"/>
                <a:gd name="connsiteY7" fmla="*/ 49034 h 157031"/>
                <a:gd name="connsiteX8" fmla="*/ 48159 w 157130"/>
                <a:gd name="connsiteY8" fmla="*/ 138366 h 157031"/>
                <a:gd name="connsiteX9" fmla="*/ 137657 w 157130"/>
                <a:gd name="connsiteY9" fmla="*/ 106462 h 157031"/>
                <a:gd name="connsiteX10" fmla="*/ 137825 w 157130"/>
                <a:gd name="connsiteY10" fmla="*/ 105957 h 157031"/>
                <a:gd name="connsiteX11" fmla="*/ 105587 w 157130"/>
                <a:gd name="connsiteY11" fmla="*/ 17801 h 157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130" h="157031">
                  <a:moveTo>
                    <a:pt x="43961" y="148777"/>
                  </a:moveTo>
                  <a:cubicBezTo>
                    <a:pt x="4669" y="130472"/>
                    <a:pt x="-12290" y="83625"/>
                    <a:pt x="6012" y="44331"/>
                  </a:cubicBezTo>
                  <a:cubicBezTo>
                    <a:pt x="24314" y="5040"/>
                    <a:pt x="71163" y="-11920"/>
                    <a:pt x="110455" y="6382"/>
                  </a:cubicBezTo>
                  <a:cubicBezTo>
                    <a:pt x="149749" y="24687"/>
                    <a:pt x="166708" y="71534"/>
                    <a:pt x="148404" y="110827"/>
                  </a:cubicBezTo>
                  <a:cubicBezTo>
                    <a:pt x="148404" y="110827"/>
                    <a:pt x="148404" y="110827"/>
                    <a:pt x="148404" y="110827"/>
                  </a:cubicBezTo>
                  <a:cubicBezTo>
                    <a:pt x="129934" y="149951"/>
                    <a:pt x="83253" y="166911"/>
                    <a:pt x="43961" y="148777"/>
                  </a:cubicBezTo>
                  <a:close/>
                  <a:moveTo>
                    <a:pt x="105587" y="16961"/>
                  </a:moveTo>
                  <a:cubicBezTo>
                    <a:pt x="72004" y="1178"/>
                    <a:pt x="32040" y="15450"/>
                    <a:pt x="16086" y="49034"/>
                  </a:cubicBezTo>
                  <a:cubicBezTo>
                    <a:pt x="303" y="82617"/>
                    <a:pt x="14744" y="122581"/>
                    <a:pt x="48159" y="138366"/>
                  </a:cubicBezTo>
                  <a:cubicBezTo>
                    <a:pt x="81742" y="154317"/>
                    <a:pt x="121706" y="139877"/>
                    <a:pt x="137657" y="106462"/>
                  </a:cubicBezTo>
                  <a:cubicBezTo>
                    <a:pt x="137657" y="106293"/>
                    <a:pt x="137825" y="106125"/>
                    <a:pt x="137825" y="105957"/>
                  </a:cubicBezTo>
                  <a:cubicBezTo>
                    <a:pt x="152770" y="72710"/>
                    <a:pt x="138498" y="33585"/>
                    <a:pt x="105587" y="17801"/>
                  </a:cubicBezTo>
                  <a:close/>
                </a:path>
              </a:pathLst>
            </a:custGeom>
            <a:solidFill>
              <a:srgbClr val="FFFFFF"/>
            </a:solidFill>
            <a:ln w="1676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5EF89CD-AADE-4A31-988A-D3529CD3C299}"/>
                </a:ext>
              </a:extLst>
            </p:cNvPr>
            <p:cNvSpPr/>
            <p:nvPr/>
          </p:nvSpPr>
          <p:spPr>
            <a:xfrm>
              <a:off x="10648684" y="5558330"/>
              <a:ext cx="89667" cy="89667"/>
            </a:xfrm>
            <a:custGeom>
              <a:avLst/>
              <a:gdLst>
                <a:gd name="connsiteX0" fmla="*/ 89667 w 89667"/>
                <a:gd name="connsiteY0" fmla="*/ 44834 h 89667"/>
                <a:gd name="connsiteX1" fmla="*/ 44833 w 89667"/>
                <a:gd name="connsiteY1" fmla="*/ 89667 h 89667"/>
                <a:gd name="connsiteX2" fmla="*/ 0 w 89667"/>
                <a:gd name="connsiteY2" fmla="*/ 44834 h 89667"/>
                <a:gd name="connsiteX3" fmla="*/ 44833 w 89667"/>
                <a:gd name="connsiteY3" fmla="*/ 0 h 89667"/>
                <a:gd name="connsiteX4" fmla="*/ 89667 w 89667"/>
                <a:gd name="connsiteY4" fmla="*/ 44834 h 89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7" h="89667">
                  <a:moveTo>
                    <a:pt x="89667" y="44834"/>
                  </a:moveTo>
                  <a:cubicBezTo>
                    <a:pt x="89667" y="69594"/>
                    <a:pt x="69594" y="89667"/>
                    <a:pt x="44833" y="89667"/>
                  </a:cubicBezTo>
                  <a:cubicBezTo>
                    <a:pt x="20073" y="89667"/>
                    <a:pt x="0" y="69594"/>
                    <a:pt x="0" y="44834"/>
                  </a:cubicBezTo>
                  <a:cubicBezTo>
                    <a:pt x="0" y="20073"/>
                    <a:pt x="20073" y="0"/>
                    <a:pt x="44833" y="0"/>
                  </a:cubicBezTo>
                  <a:cubicBezTo>
                    <a:pt x="69594" y="0"/>
                    <a:pt x="89667" y="20073"/>
                    <a:pt x="89667" y="44834"/>
                  </a:cubicBezTo>
                  <a:close/>
                </a:path>
              </a:pathLst>
            </a:custGeom>
            <a:solidFill>
              <a:srgbClr val="3953A3"/>
            </a:solidFill>
            <a:ln w="1676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5AB31687-A3D1-4F15-BDCB-948FFCB241A4}"/>
                </a:ext>
              </a:extLst>
            </p:cNvPr>
            <p:cNvSpPr/>
            <p:nvPr/>
          </p:nvSpPr>
          <p:spPr>
            <a:xfrm>
              <a:off x="11213050" y="5808021"/>
              <a:ext cx="145415" cy="145415"/>
            </a:xfrm>
            <a:custGeom>
              <a:avLst/>
              <a:gdLst>
                <a:gd name="connsiteX0" fmla="*/ 145415 w 145415"/>
                <a:gd name="connsiteY0" fmla="*/ 72708 h 145415"/>
                <a:gd name="connsiteX1" fmla="*/ 72708 w 145415"/>
                <a:gd name="connsiteY1" fmla="*/ 145415 h 145415"/>
                <a:gd name="connsiteX2" fmla="*/ 0 w 145415"/>
                <a:gd name="connsiteY2" fmla="*/ 72708 h 145415"/>
                <a:gd name="connsiteX3" fmla="*/ 72708 w 145415"/>
                <a:gd name="connsiteY3" fmla="*/ 0 h 145415"/>
                <a:gd name="connsiteX4" fmla="*/ 145415 w 145415"/>
                <a:gd name="connsiteY4" fmla="*/ 72708 h 14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 h="145415">
                  <a:moveTo>
                    <a:pt x="145415" y="72708"/>
                  </a:moveTo>
                  <a:cubicBezTo>
                    <a:pt x="145415" y="112863"/>
                    <a:pt x="112863" y="145415"/>
                    <a:pt x="72708" y="145415"/>
                  </a:cubicBezTo>
                  <a:cubicBezTo>
                    <a:pt x="32552" y="145415"/>
                    <a:pt x="0" y="112863"/>
                    <a:pt x="0" y="72708"/>
                  </a:cubicBezTo>
                  <a:cubicBezTo>
                    <a:pt x="0" y="32552"/>
                    <a:pt x="32552" y="0"/>
                    <a:pt x="72708" y="0"/>
                  </a:cubicBezTo>
                  <a:cubicBezTo>
                    <a:pt x="112863" y="0"/>
                    <a:pt x="145415" y="32552"/>
                    <a:pt x="145415" y="72708"/>
                  </a:cubicBezTo>
                  <a:close/>
                </a:path>
              </a:pathLst>
            </a:custGeom>
            <a:solidFill>
              <a:srgbClr val="3953A3"/>
            </a:solidFill>
            <a:ln w="1676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458D715-CC8E-4E3F-A50E-0104178D3768}"/>
                </a:ext>
              </a:extLst>
            </p:cNvPr>
            <p:cNvSpPr/>
            <p:nvPr/>
          </p:nvSpPr>
          <p:spPr>
            <a:xfrm>
              <a:off x="11207193" y="5802164"/>
              <a:ext cx="157233" cy="157161"/>
            </a:xfrm>
            <a:custGeom>
              <a:avLst/>
              <a:gdLst>
                <a:gd name="connsiteX0" fmla="*/ 43961 w 157233"/>
                <a:gd name="connsiteY0" fmla="*/ 148775 h 157161"/>
                <a:gd name="connsiteX1" fmla="*/ 6012 w 157233"/>
                <a:gd name="connsiteY1" fmla="*/ 44331 h 157161"/>
                <a:gd name="connsiteX2" fmla="*/ 110623 w 157233"/>
                <a:gd name="connsiteY2" fmla="*/ 6382 h 157161"/>
                <a:gd name="connsiteX3" fmla="*/ 148404 w 157233"/>
                <a:gd name="connsiteY3" fmla="*/ 110827 h 157161"/>
                <a:gd name="connsiteX4" fmla="*/ 148404 w 157233"/>
                <a:gd name="connsiteY4" fmla="*/ 110994 h 157161"/>
                <a:gd name="connsiteX5" fmla="*/ 43961 w 157233"/>
                <a:gd name="connsiteY5" fmla="*/ 148775 h 157161"/>
                <a:gd name="connsiteX6" fmla="*/ 105585 w 157233"/>
                <a:gd name="connsiteY6" fmla="*/ 17129 h 157161"/>
                <a:gd name="connsiteX7" fmla="*/ 16086 w 157233"/>
                <a:gd name="connsiteY7" fmla="*/ 49034 h 157161"/>
                <a:gd name="connsiteX8" fmla="*/ 48159 w 157233"/>
                <a:gd name="connsiteY8" fmla="*/ 138532 h 157161"/>
                <a:gd name="connsiteX9" fmla="*/ 137489 w 157233"/>
                <a:gd name="connsiteY9" fmla="*/ 106630 h 157161"/>
                <a:gd name="connsiteX10" fmla="*/ 137825 w 157233"/>
                <a:gd name="connsiteY10" fmla="*/ 105957 h 157161"/>
                <a:gd name="connsiteX11" fmla="*/ 105585 w 157233"/>
                <a:gd name="connsiteY11" fmla="*/ 17129 h 15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233" h="157161">
                  <a:moveTo>
                    <a:pt x="43961" y="148775"/>
                  </a:moveTo>
                  <a:cubicBezTo>
                    <a:pt x="4669" y="130304"/>
                    <a:pt x="-12290" y="83623"/>
                    <a:pt x="6012" y="44331"/>
                  </a:cubicBezTo>
                  <a:cubicBezTo>
                    <a:pt x="24482" y="5040"/>
                    <a:pt x="71331" y="-11920"/>
                    <a:pt x="110623" y="6382"/>
                  </a:cubicBezTo>
                  <a:cubicBezTo>
                    <a:pt x="149915" y="24853"/>
                    <a:pt x="166875" y="71534"/>
                    <a:pt x="148404" y="110827"/>
                  </a:cubicBezTo>
                  <a:cubicBezTo>
                    <a:pt x="148404" y="110994"/>
                    <a:pt x="148404" y="110994"/>
                    <a:pt x="148404" y="110994"/>
                  </a:cubicBezTo>
                  <a:cubicBezTo>
                    <a:pt x="129934" y="150287"/>
                    <a:pt x="83253" y="167079"/>
                    <a:pt x="43961" y="148775"/>
                  </a:cubicBezTo>
                  <a:close/>
                  <a:moveTo>
                    <a:pt x="105585" y="17129"/>
                  </a:moveTo>
                  <a:cubicBezTo>
                    <a:pt x="72002" y="1178"/>
                    <a:pt x="32040" y="15618"/>
                    <a:pt x="16086" y="49034"/>
                  </a:cubicBezTo>
                  <a:cubicBezTo>
                    <a:pt x="303" y="82617"/>
                    <a:pt x="14576" y="122581"/>
                    <a:pt x="48159" y="138532"/>
                  </a:cubicBezTo>
                  <a:cubicBezTo>
                    <a:pt x="81574" y="154485"/>
                    <a:pt x="121706" y="140045"/>
                    <a:pt x="137489" y="106630"/>
                  </a:cubicBezTo>
                  <a:cubicBezTo>
                    <a:pt x="137657" y="106293"/>
                    <a:pt x="137657" y="106125"/>
                    <a:pt x="137825" y="105957"/>
                  </a:cubicBezTo>
                  <a:cubicBezTo>
                    <a:pt x="153274" y="72542"/>
                    <a:pt x="138834" y="32914"/>
                    <a:pt x="105585" y="17129"/>
                  </a:cubicBezTo>
                  <a:close/>
                </a:path>
              </a:pathLst>
            </a:custGeom>
            <a:solidFill>
              <a:srgbClr val="FFFFFF"/>
            </a:solidFill>
            <a:ln w="1676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B1CD91DB-2927-4228-8754-7BB538697934}"/>
                </a:ext>
              </a:extLst>
            </p:cNvPr>
            <p:cNvSpPr/>
            <p:nvPr/>
          </p:nvSpPr>
          <p:spPr>
            <a:xfrm>
              <a:off x="11240924" y="5835895"/>
              <a:ext cx="89667" cy="89667"/>
            </a:xfrm>
            <a:custGeom>
              <a:avLst/>
              <a:gdLst>
                <a:gd name="connsiteX0" fmla="*/ 89667 w 89667"/>
                <a:gd name="connsiteY0" fmla="*/ 44834 h 89667"/>
                <a:gd name="connsiteX1" fmla="*/ 44834 w 89667"/>
                <a:gd name="connsiteY1" fmla="*/ 89667 h 89667"/>
                <a:gd name="connsiteX2" fmla="*/ 0 w 89667"/>
                <a:gd name="connsiteY2" fmla="*/ 44834 h 89667"/>
                <a:gd name="connsiteX3" fmla="*/ 44834 w 89667"/>
                <a:gd name="connsiteY3" fmla="*/ 0 h 89667"/>
                <a:gd name="connsiteX4" fmla="*/ 89667 w 89667"/>
                <a:gd name="connsiteY4" fmla="*/ 44834 h 89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7" h="89667">
                  <a:moveTo>
                    <a:pt x="89667" y="44834"/>
                  </a:moveTo>
                  <a:cubicBezTo>
                    <a:pt x="89667" y="69594"/>
                    <a:pt x="69594" y="89667"/>
                    <a:pt x="44834" y="89667"/>
                  </a:cubicBezTo>
                  <a:cubicBezTo>
                    <a:pt x="20073" y="89667"/>
                    <a:pt x="0" y="69594"/>
                    <a:pt x="0" y="44834"/>
                  </a:cubicBezTo>
                  <a:cubicBezTo>
                    <a:pt x="0" y="20073"/>
                    <a:pt x="20073" y="0"/>
                    <a:pt x="44834" y="0"/>
                  </a:cubicBezTo>
                  <a:cubicBezTo>
                    <a:pt x="69594" y="0"/>
                    <a:pt x="89667" y="20073"/>
                    <a:pt x="89667" y="44834"/>
                  </a:cubicBezTo>
                  <a:close/>
                </a:path>
              </a:pathLst>
            </a:custGeom>
            <a:solidFill>
              <a:srgbClr val="3953A3"/>
            </a:solidFill>
            <a:ln w="1676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B539F62F-4E19-49FB-BD23-04A58ECF5493}"/>
                </a:ext>
              </a:extLst>
            </p:cNvPr>
            <p:cNvSpPr/>
            <p:nvPr/>
          </p:nvSpPr>
          <p:spPr>
            <a:xfrm rot="21340800">
              <a:off x="10616493" y="6708631"/>
              <a:ext cx="510464" cy="54572"/>
            </a:xfrm>
            <a:custGeom>
              <a:avLst/>
              <a:gdLst>
                <a:gd name="connsiteX0" fmla="*/ -1357 w 510464"/>
                <a:gd name="connsiteY0" fmla="*/ -986 h 54572"/>
                <a:gd name="connsiteX1" fmla="*/ 509108 w 510464"/>
                <a:gd name="connsiteY1" fmla="*/ -986 h 54572"/>
                <a:gd name="connsiteX2" fmla="*/ 509108 w 510464"/>
                <a:gd name="connsiteY2" fmla="*/ 53587 h 54572"/>
                <a:gd name="connsiteX3" fmla="*/ -1357 w 510464"/>
                <a:gd name="connsiteY3" fmla="*/ 53587 h 54572"/>
              </a:gdLst>
              <a:ahLst/>
              <a:cxnLst>
                <a:cxn ang="0">
                  <a:pos x="connsiteX0" y="connsiteY0"/>
                </a:cxn>
                <a:cxn ang="0">
                  <a:pos x="connsiteX1" y="connsiteY1"/>
                </a:cxn>
                <a:cxn ang="0">
                  <a:pos x="connsiteX2" y="connsiteY2"/>
                </a:cxn>
                <a:cxn ang="0">
                  <a:pos x="connsiteX3" y="connsiteY3"/>
                </a:cxn>
              </a:cxnLst>
              <a:rect l="l" t="t" r="r" b="b"/>
              <a:pathLst>
                <a:path w="510464" h="54572">
                  <a:moveTo>
                    <a:pt x="-1357" y="-986"/>
                  </a:moveTo>
                  <a:lnTo>
                    <a:pt x="509108" y="-986"/>
                  </a:lnTo>
                  <a:lnTo>
                    <a:pt x="509108" y="53587"/>
                  </a:lnTo>
                  <a:lnTo>
                    <a:pt x="-1357" y="53587"/>
                  </a:lnTo>
                  <a:close/>
                </a:path>
              </a:pathLst>
            </a:custGeom>
            <a:solidFill>
              <a:srgbClr val="3953A3"/>
            </a:solidFill>
            <a:ln w="1676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4D7DC220-9A1A-441E-9FF5-92B0F33FFA2F}"/>
                </a:ext>
              </a:extLst>
            </p:cNvPr>
            <p:cNvSpPr/>
            <p:nvPr/>
          </p:nvSpPr>
          <p:spPr>
            <a:xfrm>
              <a:off x="10881417" y="6492615"/>
              <a:ext cx="537664" cy="200826"/>
            </a:xfrm>
            <a:custGeom>
              <a:avLst/>
              <a:gdLst>
                <a:gd name="connsiteX0" fmla="*/ 11571 w 537664"/>
                <a:gd name="connsiteY0" fmla="*/ 199840 h 200826"/>
                <a:gd name="connsiteX1" fmla="*/ -1357 w 537664"/>
                <a:gd name="connsiteY1" fmla="*/ 28063 h 200826"/>
                <a:gd name="connsiteX2" fmla="*/ 383003 w 537664"/>
                <a:gd name="connsiteY2" fmla="*/ -986 h 200826"/>
                <a:gd name="connsiteX3" fmla="*/ 536308 w 537664"/>
                <a:gd name="connsiteY3" fmla="*/ 172806 h 200826"/>
              </a:gdLst>
              <a:ahLst/>
              <a:cxnLst>
                <a:cxn ang="0">
                  <a:pos x="connsiteX0" y="connsiteY0"/>
                </a:cxn>
                <a:cxn ang="0">
                  <a:pos x="connsiteX1" y="connsiteY1"/>
                </a:cxn>
                <a:cxn ang="0">
                  <a:pos x="connsiteX2" y="connsiteY2"/>
                </a:cxn>
                <a:cxn ang="0">
                  <a:pos x="connsiteX3" y="connsiteY3"/>
                </a:cxn>
              </a:cxnLst>
              <a:rect l="l" t="t" r="r" b="b"/>
              <a:pathLst>
                <a:path w="537664" h="200826">
                  <a:moveTo>
                    <a:pt x="11571" y="199840"/>
                  </a:moveTo>
                  <a:lnTo>
                    <a:pt x="-1357" y="28063"/>
                  </a:lnTo>
                  <a:lnTo>
                    <a:pt x="383003" y="-986"/>
                  </a:lnTo>
                  <a:cubicBezTo>
                    <a:pt x="383003" y="-986"/>
                    <a:pt x="504238" y="14629"/>
                    <a:pt x="536308" y="172806"/>
                  </a:cubicBezTo>
                  <a:close/>
                </a:path>
              </a:pathLst>
            </a:custGeom>
            <a:solidFill>
              <a:srgbClr val="3953A3"/>
            </a:solidFill>
            <a:ln w="1676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F7E35F72-3A11-4980-BA0C-8AB879E2278F}"/>
                </a:ext>
              </a:extLst>
            </p:cNvPr>
            <p:cNvSpPr/>
            <p:nvPr/>
          </p:nvSpPr>
          <p:spPr>
            <a:xfrm>
              <a:off x="11167545" y="6599409"/>
              <a:ext cx="203849" cy="203849"/>
            </a:xfrm>
            <a:custGeom>
              <a:avLst/>
              <a:gdLst>
                <a:gd name="connsiteX0" fmla="*/ 203850 w 203849"/>
                <a:gd name="connsiteY0" fmla="*/ 101925 h 203849"/>
                <a:gd name="connsiteX1" fmla="*/ 101925 w 203849"/>
                <a:gd name="connsiteY1" fmla="*/ 203850 h 203849"/>
                <a:gd name="connsiteX2" fmla="*/ 0 w 203849"/>
                <a:gd name="connsiteY2" fmla="*/ 101925 h 203849"/>
                <a:gd name="connsiteX3" fmla="*/ 101925 w 203849"/>
                <a:gd name="connsiteY3" fmla="*/ 0 h 203849"/>
                <a:gd name="connsiteX4" fmla="*/ 203850 w 203849"/>
                <a:gd name="connsiteY4" fmla="*/ 101925 h 203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49" h="203849">
                  <a:moveTo>
                    <a:pt x="203850" y="101925"/>
                  </a:moveTo>
                  <a:cubicBezTo>
                    <a:pt x="203850" y="158217"/>
                    <a:pt x="158217" y="203850"/>
                    <a:pt x="101925" y="203850"/>
                  </a:cubicBezTo>
                  <a:cubicBezTo>
                    <a:pt x="45633" y="203850"/>
                    <a:pt x="0" y="158217"/>
                    <a:pt x="0" y="101925"/>
                  </a:cubicBezTo>
                  <a:cubicBezTo>
                    <a:pt x="0" y="45633"/>
                    <a:pt x="45633" y="0"/>
                    <a:pt x="101925" y="0"/>
                  </a:cubicBezTo>
                  <a:cubicBezTo>
                    <a:pt x="158217" y="0"/>
                    <a:pt x="203850" y="45633"/>
                    <a:pt x="203850" y="101925"/>
                  </a:cubicBezTo>
                  <a:close/>
                </a:path>
              </a:pathLst>
            </a:custGeom>
            <a:solidFill>
              <a:srgbClr val="3953A3"/>
            </a:solidFill>
            <a:ln w="1676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1E4E357-0D74-48D6-8F0A-887266847418}"/>
                </a:ext>
              </a:extLst>
            </p:cNvPr>
            <p:cNvSpPr/>
            <p:nvPr/>
          </p:nvSpPr>
          <p:spPr>
            <a:xfrm>
              <a:off x="11155299" y="6587164"/>
              <a:ext cx="228365" cy="228341"/>
            </a:xfrm>
            <a:custGeom>
              <a:avLst/>
              <a:gdLst>
                <a:gd name="connsiteX0" fmla="*/ 121379 w 228365"/>
                <a:gd name="connsiteY0" fmla="*/ 227031 h 228341"/>
                <a:gd name="connsiteX1" fmla="*/ -1033 w 228365"/>
                <a:gd name="connsiteY1" fmla="*/ 121747 h 228341"/>
                <a:gd name="connsiteX2" fmla="*/ 104251 w 228365"/>
                <a:gd name="connsiteY2" fmla="*/ -662 h 228341"/>
                <a:gd name="connsiteX3" fmla="*/ 226662 w 228365"/>
                <a:gd name="connsiteY3" fmla="*/ 104619 h 228341"/>
                <a:gd name="connsiteX4" fmla="*/ 226662 w 228365"/>
                <a:gd name="connsiteY4" fmla="*/ 104619 h 228341"/>
                <a:gd name="connsiteX5" fmla="*/ 121715 w 228365"/>
                <a:gd name="connsiteY5" fmla="*/ 227031 h 228341"/>
                <a:gd name="connsiteX6" fmla="*/ 121379 w 228365"/>
                <a:gd name="connsiteY6" fmla="*/ 227031 h 228341"/>
                <a:gd name="connsiteX7" fmla="*/ 106098 w 228365"/>
                <a:gd name="connsiteY7" fmla="*/ 23853 h 228341"/>
                <a:gd name="connsiteX8" fmla="*/ 23314 w 228365"/>
                <a:gd name="connsiteY8" fmla="*/ 119900 h 228341"/>
                <a:gd name="connsiteX9" fmla="*/ 119364 w 228365"/>
                <a:gd name="connsiteY9" fmla="*/ 202684 h 228341"/>
                <a:gd name="connsiteX10" fmla="*/ 202145 w 228365"/>
                <a:gd name="connsiteY10" fmla="*/ 106636 h 228341"/>
                <a:gd name="connsiteX11" fmla="*/ 202145 w 228365"/>
                <a:gd name="connsiteY11" fmla="*/ 106468 h 228341"/>
                <a:gd name="connsiteX12" fmla="*/ 106098 w 228365"/>
                <a:gd name="connsiteY12" fmla="*/ 23853 h 22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 h="228341">
                  <a:moveTo>
                    <a:pt x="121379" y="227031"/>
                  </a:moveTo>
                  <a:cubicBezTo>
                    <a:pt x="58578" y="231733"/>
                    <a:pt x="3669" y="184716"/>
                    <a:pt x="-1033" y="121747"/>
                  </a:cubicBezTo>
                  <a:cubicBezTo>
                    <a:pt x="-5735" y="58947"/>
                    <a:pt x="41282" y="4038"/>
                    <a:pt x="104251" y="-662"/>
                  </a:cubicBezTo>
                  <a:cubicBezTo>
                    <a:pt x="167051" y="-5364"/>
                    <a:pt x="221960" y="41651"/>
                    <a:pt x="226662" y="104619"/>
                  </a:cubicBezTo>
                  <a:cubicBezTo>
                    <a:pt x="226662" y="104619"/>
                    <a:pt x="226662" y="104619"/>
                    <a:pt x="226662" y="104619"/>
                  </a:cubicBezTo>
                  <a:cubicBezTo>
                    <a:pt x="231530" y="167422"/>
                    <a:pt x="184515" y="222160"/>
                    <a:pt x="121715" y="227031"/>
                  </a:cubicBezTo>
                  <a:cubicBezTo>
                    <a:pt x="121547" y="227031"/>
                    <a:pt x="121547" y="227031"/>
                    <a:pt x="121379" y="227031"/>
                  </a:cubicBezTo>
                  <a:close/>
                  <a:moveTo>
                    <a:pt x="106098" y="23853"/>
                  </a:moveTo>
                  <a:cubicBezTo>
                    <a:pt x="56729" y="27547"/>
                    <a:pt x="19621" y="70534"/>
                    <a:pt x="23314" y="119900"/>
                  </a:cubicBezTo>
                  <a:cubicBezTo>
                    <a:pt x="27010" y="169269"/>
                    <a:pt x="69995" y="206377"/>
                    <a:pt x="119364" y="202684"/>
                  </a:cubicBezTo>
                  <a:cubicBezTo>
                    <a:pt x="168730" y="198990"/>
                    <a:pt x="205839" y="156003"/>
                    <a:pt x="202145" y="106636"/>
                  </a:cubicBezTo>
                  <a:cubicBezTo>
                    <a:pt x="202145" y="106636"/>
                    <a:pt x="202145" y="106468"/>
                    <a:pt x="202145" y="106468"/>
                  </a:cubicBezTo>
                  <a:cubicBezTo>
                    <a:pt x="198283" y="57268"/>
                    <a:pt x="155464" y="20327"/>
                    <a:pt x="106098" y="23853"/>
                  </a:cubicBezTo>
                  <a:close/>
                </a:path>
              </a:pathLst>
            </a:custGeom>
            <a:solidFill>
              <a:srgbClr val="FFFFFF"/>
            </a:solidFill>
            <a:ln w="1676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98498E6-E4F8-4595-B294-278C8B6954B6}"/>
                </a:ext>
              </a:extLst>
            </p:cNvPr>
            <p:cNvSpPr/>
            <p:nvPr/>
          </p:nvSpPr>
          <p:spPr>
            <a:xfrm>
              <a:off x="11215233" y="6647097"/>
              <a:ext cx="108473" cy="108473"/>
            </a:xfrm>
            <a:custGeom>
              <a:avLst/>
              <a:gdLst>
                <a:gd name="connsiteX0" fmla="*/ 108474 w 108473"/>
                <a:gd name="connsiteY0" fmla="*/ 54237 h 108473"/>
                <a:gd name="connsiteX1" fmla="*/ 54237 w 108473"/>
                <a:gd name="connsiteY1" fmla="*/ 108474 h 108473"/>
                <a:gd name="connsiteX2" fmla="*/ 0 w 108473"/>
                <a:gd name="connsiteY2" fmla="*/ 54237 h 108473"/>
                <a:gd name="connsiteX3" fmla="*/ 54237 w 108473"/>
                <a:gd name="connsiteY3" fmla="*/ 0 h 108473"/>
                <a:gd name="connsiteX4" fmla="*/ 108474 w 108473"/>
                <a:gd name="connsiteY4" fmla="*/ 54237 h 1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3" h="108473">
                  <a:moveTo>
                    <a:pt x="108474" y="54237"/>
                  </a:moveTo>
                  <a:cubicBezTo>
                    <a:pt x="108474" y="84191"/>
                    <a:pt x="84191" y="108474"/>
                    <a:pt x="54237" y="108474"/>
                  </a:cubicBezTo>
                  <a:cubicBezTo>
                    <a:pt x="24283" y="108474"/>
                    <a:pt x="0" y="84191"/>
                    <a:pt x="0" y="54237"/>
                  </a:cubicBezTo>
                  <a:cubicBezTo>
                    <a:pt x="0" y="24283"/>
                    <a:pt x="24283" y="0"/>
                    <a:pt x="54237" y="0"/>
                  </a:cubicBezTo>
                  <a:cubicBezTo>
                    <a:pt x="84191" y="0"/>
                    <a:pt x="108474" y="24283"/>
                    <a:pt x="108474" y="54237"/>
                  </a:cubicBezTo>
                  <a:close/>
                </a:path>
              </a:pathLst>
            </a:custGeom>
            <a:solidFill>
              <a:srgbClr val="FFFFFF"/>
            </a:solidFill>
            <a:ln w="1676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71082D7-D24C-4FC0-8CDB-352A7BB0075C}"/>
                </a:ext>
              </a:extLst>
            </p:cNvPr>
            <p:cNvSpPr/>
            <p:nvPr/>
          </p:nvSpPr>
          <p:spPr>
            <a:xfrm>
              <a:off x="10395131" y="6634168"/>
              <a:ext cx="203849" cy="203849"/>
            </a:xfrm>
            <a:custGeom>
              <a:avLst/>
              <a:gdLst>
                <a:gd name="connsiteX0" fmla="*/ 203850 w 203849"/>
                <a:gd name="connsiteY0" fmla="*/ 101925 h 203849"/>
                <a:gd name="connsiteX1" fmla="*/ 101925 w 203849"/>
                <a:gd name="connsiteY1" fmla="*/ 203850 h 203849"/>
                <a:gd name="connsiteX2" fmla="*/ 0 w 203849"/>
                <a:gd name="connsiteY2" fmla="*/ 101925 h 203849"/>
                <a:gd name="connsiteX3" fmla="*/ 101925 w 203849"/>
                <a:gd name="connsiteY3" fmla="*/ 0 h 203849"/>
                <a:gd name="connsiteX4" fmla="*/ 203850 w 203849"/>
                <a:gd name="connsiteY4" fmla="*/ 101925 h 203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49" h="203849">
                  <a:moveTo>
                    <a:pt x="203850" y="101925"/>
                  </a:moveTo>
                  <a:cubicBezTo>
                    <a:pt x="203850" y="158217"/>
                    <a:pt x="158217" y="203850"/>
                    <a:pt x="101925" y="203850"/>
                  </a:cubicBezTo>
                  <a:cubicBezTo>
                    <a:pt x="45633" y="203850"/>
                    <a:pt x="0" y="158217"/>
                    <a:pt x="0" y="101925"/>
                  </a:cubicBezTo>
                  <a:cubicBezTo>
                    <a:pt x="0" y="45633"/>
                    <a:pt x="45633" y="0"/>
                    <a:pt x="101925" y="0"/>
                  </a:cubicBezTo>
                  <a:cubicBezTo>
                    <a:pt x="158217" y="0"/>
                    <a:pt x="203850" y="45633"/>
                    <a:pt x="203850" y="101925"/>
                  </a:cubicBezTo>
                  <a:close/>
                </a:path>
              </a:pathLst>
            </a:custGeom>
            <a:solidFill>
              <a:srgbClr val="3953A3"/>
            </a:solidFill>
            <a:ln w="1676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9905D32-BECC-47D4-8455-D00F11613E03}"/>
                </a:ext>
              </a:extLst>
            </p:cNvPr>
            <p:cNvSpPr/>
            <p:nvPr/>
          </p:nvSpPr>
          <p:spPr>
            <a:xfrm>
              <a:off x="10382863" y="6621899"/>
              <a:ext cx="228365" cy="228387"/>
            </a:xfrm>
            <a:custGeom>
              <a:avLst/>
              <a:gdLst>
                <a:gd name="connsiteX0" fmla="*/ 121569 w 228365"/>
                <a:gd name="connsiteY0" fmla="*/ 227055 h 228387"/>
                <a:gd name="connsiteX1" fmla="*/ -1010 w 228365"/>
                <a:gd name="connsiteY1" fmla="*/ 121940 h 228387"/>
                <a:gd name="connsiteX2" fmla="*/ 104105 w 228365"/>
                <a:gd name="connsiteY2" fmla="*/ -640 h 228387"/>
                <a:gd name="connsiteX3" fmla="*/ 226685 w 228365"/>
                <a:gd name="connsiteY3" fmla="*/ 104476 h 228387"/>
                <a:gd name="connsiteX4" fmla="*/ 226685 w 228365"/>
                <a:gd name="connsiteY4" fmla="*/ 104644 h 228387"/>
                <a:gd name="connsiteX5" fmla="*/ 121569 w 228365"/>
                <a:gd name="connsiteY5" fmla="*/ 227055 h 228387"/>
                <a:gd name="connsiteX6" fmla="*/ 106120 w 228365"/>
                <a:gd name="connsiteY6" fmla="*/ 23875 h 228387"/>
                <a:gd name="connsiteX7" fmla="*/ 23337 w 228365"/>
                <a:gd name="connsiteY7" fmla="*/ 119925 h 228387"/>
                <a:gd name="connsiteX8" fmla="*/ 119386 w 228365"/>
                <a:gd name="connsiteY8" fmla="*/ 202706 h 228387"/>
                <a:gd name="connsiteX9" fmla="*/ 202168 w 228365"/>
                <a:gd name="connsiteY9" fmla="*/ 106659 h 228387"/>
                <a:gd name="connsiteX10" fmla="*/ 202168 w 228365"/>
                <a:gd name="connsiteY10" fmla="*/ 106491 h 228387"/>
                <a:gd name="connsiteX11" fmla="*/ 106120 w 228365"/>
                <a:gd name="connsiteY11" fmla="*/ 23875 h 22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365" h="228387">
                  <a:moveTo>
                    <a:pt x="121569" y="227055"/>
                  </a:moveTo>
                  <a:cubicBezTo>
                    <a:pt x="58769" y="231923"/>
                    <a:pt x="3860" y="184908"/>
                    <a:pt x="-1010" y="121940"/>
                  </a:cubicBezTo>
                  <a:cubicBezTo>
                    <a:pt x="-5880" y="59139"/>
                    <a:pt x="41137" y="4231"/>
                    <a:pt x="104105" y="-640"/>
                  </a:cubicBezTo>
                  <a:cubicBezTo>
                    <a:pt x="166906" y="-5510"/>
                    <a:pt x="221815" y="41507"/>
                    <a:pt x="226685" y="104476"/>
                  </a:cubicBezTo>
                  <a:cubicBezTo>
                    <a:pt x="226685" y="104476"/>
                    <a:pt x="226685" y="104644"/>
                    <a:pt x="226685" y="104644"/>
                  </a:cubicBezTo>
                  <a:cubicBezTo>
                    <a:pt x="231385" y="167444"/>
                    <a:pt x="184370" y="222185"/>
                    <a:pt x="121569" y="227055"/>
                  </a:cubicBezTo>
                  <a:close/>
                  <a:moveTo>
                    <a:pt x="106120" y="23875"/>
                  </a:moveTo>
                  <a:cubicBezTo>
                    <a:pt x="56752" y="27571"/>
                    <a:pt x="19643" y="70557"/>
                    <a:pt x="23337" y="119925"/>
                  </a:cubicBezTo>
                  <a:cubicBezTo>
                    <a:pt x="27033" y="169291"/>
                    <a:pt x="70018" y="206400"/>
                    <a:pt x="119386" y="202706"/>
                  </a:cubicBezTo>
                  <a:cubicBezTo>
                    <a:pt x="168753" y="199013"/>
                    <a:pt x="205861" y="156025"/>
                    <a:pt x="202168" y="106659"/>
                  </a:cubicBezTo>
                  <a:cubicBezTo>
                    <a:pt x="202168" y="106659"/>
                    <a:pt x="202168" y="106491"/>
                    <a:pt x="202168" y="106491"/>
                  </a:cubicBezTo>
                  <a:cubicBezTo>
                    <a:pt x="198306" y="57291"/>
                    <a:pt x="155487" y="20350"/>
                    <a:pt x="106120" y="23875"/>
                  </a:cubicBezTo>
                  <a:close/>
                </a:path>
              </a:pathLst>
            </a:custGeom>
            <a:solidFill>
              <a:srgbClr val="FFFFFF"/>
            </a:solidFill>
            <a:ln w="1676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213C3EC-D8D1-42A2-8025-6C34AA63CAD0}"/>
                </a:ext>
              </a:extLst>
            </p:cNvPr>
            <p:cNvSpPr/>
            <p:nvPr/>
          </p:nvSpPr>
          <p:spPr>
            <a:xfrm>
              <a:off x="10442820" y="6681856"/>
              <a:ext cx="108473" cy="108473"/>
            </a:xfrm>
            <a:custGeom>
              <a:avLst/>
              <a:gdLst>
                <a:gd name="connsiteX0" fmla="*/ 108474 w 108473"/>
                <a:gd name="connsiteY0" fmla="*/ 54237 h 108473"/>
                <a:gd name="connsiteX1" fmla="*/ 54237 w 108473"/>
                <a:gd name="connsiteY1" fmla="*/ 108474 h 108473"/>
                <a:gd name="connsiteX2" fmla="*/ 0 w 108473"/>
                <a:gd name="connsiteY2" fmla="*/ 54237 h 108473"/>
                <a:gd name="connsiteX3" fmla="*/ 54237 w 108473"/>
                <a:gd name="connsiteY3" fmla="*/ 0 h 108473"/>
                <a:gd name="connsiteX4" fmla="*/ 108474 w 108473"/>
                <a:gd name="connsiteY4" fmla="*/ 54237 h 1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3" h="108473">
                  <a:moveTo>
                    <a:pt x="108474" y="54237"/>
                  </a:moveTo>
                  <a:cubicBezTo>
                    <a:pt x="108474" y="84191"/>
                    <a:pt x="84191" y="108474"/>
                    <a:pt x="54237" y="108474"/>
                  </a:cubicBezTo>
                  <a:cubicBezTo>
                    <a:pt x="24283" y="108474"/>
                    <a:pt x="0" y="84191"/>
                    <a:pt x="0" y="54237"/>
                  </a:cubicBezTo>
                  <a:cubicBezTo>
                    <a:pt x="0" y="24283"/>
                    <a:pt x="24283" y="0"/>
                    <a:pt x="54237" y="0"/>
                  </a:cubicBezTo>
                  <a:cubicBezTo>
                    <a:pt x="84191" y="0"/>
                    <a:pt x="108474" y="24283"/>
                    <a:pt x="108474" y="54237"/>
                  </a:cubicBezTo>
                  <a:close/>
                </a:path>
              </a:pathLst>
            </a:custGeom>
            <a:solidFill>
              <a:srgbClr val="FFFFFF"/>
            </a:solidFill>
            <a:ln w="1676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B13BE5A-DC3A-4BD6-934C-800D859DC040}"/>
                </a:ext>
              </a:extLst>
            </p:cNvPr>
            <p:cNvSpPr/>
            <p:nvPr/>
          </p:nvSpPr>
          <p:spPr>
            <a:xfrm>
              <a:off x="10394881" y="5990882"/>
              <a:ext cx="1009760" cy="724389"/>
            </a:xfrm>
            <a:custGeom>
              <a:avLst/>
              <a:gdLst>
                <a:gd name="connsiteX0" fmla="*/ 780038 w 1009760"/>
                <a:gd name="connsiteY0" fmla="*/ 324099 h 724389"/>
                <a:gd name="connsiteX1" fmla="*/ 758713 w 1009760"/>
                <a:gd name="connsiteY1" fmla="*/ 43344 h 724389"/>
                <a:gd name="connsiteX2" fmla="*/ 831421 w 1009760"/>
                <a:gd name="connsiteY2" fmla="*/ 37801 h 724389"/>
                <a:gd name="connsiteX3" fmla="*/ 828398 w 1009760"/>
                <a:gd name="connsiteY3" fmla="*/ -986 h 724389"/>
                <a:gd name="connsiteX4" fmla="*/ 201569 w 1009760"/>
                <a:gd name="connsiteY4" fmla="*/ 46365 h 724389"/>
                <a:gd name="connsiteX5" fmla="*/ 47253 w 1009760"/>
                <a:gd name="connsiteY5" fmla="*/ 94725 h 724389"/>
                <a:gd name="connsiteX6" fmla="*/ 195692 w 1009760"/>
                <a:gd name="connsiteY6" fmla="*/ 82804 h 724389"/>
                <a:gd name="connsiteX7" fmla="*/ 111734 w 1009760"/>
                <a:gd name="connsiteY7" fmla="*/ 494366 h 724389"/>
                <a:gd name="connsiteX8" fmla="*/ 908 w 1009760"/>
                <a:gd name="connsiteY8" fmla="*/ 642635 h 724389"/>
                <a:gd name="connsiteX9" fmla="*/ 120130 w 1009760"/>
                <a:gd name="connsiteY9" fmla="*/ 643979 h 724389"/>
                <a:gd name="connsiteX10" fmla="*/ 216345 w 1009760"/>
                <a:gd name="connsiteY10" fmla="*/ 723403 h 724389"/>
                <a:gd name="connsiteX11" fmla="*/ 307523 w 1009760"/>
                <a:gd name="connsiteY11" fmla="*/ 716518 h 724389"/>
                <a:gd name="connsiteX12" fmla="*/ 204088 w 1009760"/>
                <a:gd name="connsiteY12" fmla="*/ 546419 h 724389"/>
                <a:gd name="connsiteX13" fmla="*/ 396351 w 1009760"/>
                <a:gd name="connsiteY13" fmla="*/ 359865 h 724389"/>
                <a:gd name="connsiteX14" fmla="*/ 487026 w 1009760"/>
                <a:gd name="connsiteY14" fmla="*/ 372459 h 724389"/>
                <a:gd name="connsiteX15" fmla="*/ 361257 w 1009760"/>
                <a:gd name="connsiteY15" fmla="*/ 255924 h 724389"/>
                <a:gd name="connsiteX16" fmla="*/ 382415 w 1009760"/>
                <a:gd name="connsiteY16" fmla="*/ 346767 h 724389"/>
                <a:gd name="connsiteX17" fmla="*/ 193341 w 1009760"/>
                <a:gd name="connsiteY17" fmla="*/ 528621 h 724389"/>
                <a:gd name="connsiteX18" fmla="*/ 199050 w 1009760"/>
                <a:gd name="connsiteY18" fmla="*/ 538023 h 724389"/>
                <a:gd name="connsiteX19" fmla="*/ 167649 w 1009760"/>
                <a:gd name="connsiteY19" fmla="*/ 486138 h 724389"/>
                <a:gd name="connsiteX20" fmla="*/ 219703 w 1009760"/>
                <a:gd name="connsiteY20" fmla="*/ 84146 h 724389"/>
                <a:gd name="connsiteX21" fmla="*/ 734198 w 1009760"/>
                <a:gd name="connsiteY21" fmla="*/ 45191 h 724389"/>
                <a:gd name="connsiteX22" fmla="*/ 746623 w 1009760"/>
                <a:gd name="connsiteY22" fmla="*/ 505617 h 724389"/>
                <a:gd name="connsiteX23" fmla="*/ 787762 w 1009760"/>
                <a:gd name="connsiteY23" fmla="*/ 502930 h 724389"/>
                <a:gd name="connsiteX24" fmla="*/ 775840 w 1009760"/>
                <a:gd name="connsiteY24" fmla="*/ 345088 h 724389"/>
                <a:gd name="connsiteX25" fmla="*/ 1008403 w 1009760"/>
                <a:gd name="connsiteY25" fmla="*/ 328297 h 724389"/>
                <a:gd name="connsiteX26" fmla="*/ 1006893 w 1009760"/>
                <a:gd name="connsiteY26" fmla="*/ 307811 h 72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9760" h="724389">
                  <a:moveTo>
                    <a:pt x="780038" y="324099"/>
                  </a:moveTo>
                  <a:lnTo>
                    <a:pt x="758713" y="43344"/>
                  </a:lnTo>
                  <a:lnTo>
                    <a:pt x="831421" y="37801"/>
                  </a:lnTo>
                  <a:lnTo>
                    <a:pt x="828398" y="-986"/>
                  </a:lnTo>
                  <a:lnTo>
                    <a:pt x="201569" y="46365"/>
                  </a:lnTo>
                  <a:cubicBezTo>
                    <a:pt x="201569" y="46365"/>
                    <a:pt x="57664" y="79948"/>
                    <a:pt x="47253" y="94725"/>
                  </a:cubicBezTo>
                  <a:lnTo>
                    <a:pt x="195692" y="82804"/>
                  </a:lnTo>
                  <a:lnTo>
                    <a:pt x="111734" y="494366"/>
                  </a:lnTo>
                  <a:cubicBezTo>
                    <a:pt x="111734" y="494366"/>
                    <a:pt x="-20081" y="539032"/>
                    <a:pt x="908" y="642635"/>
                  </a:cubicBezTo>
                  <a:lnTo>
                    <a:pt x="120130" y="643979"/>
                  </a:lnTo>
                  <a:cubicBezTo>
                    <a:pt x="131211" y="643979"/>
                    <a:pt x="216345" y="723403"/>
                    <a:pt x="216345" y="723403"/>
                  </a:cubicBezTo>
                  <a:lnTo>
                    <a:pt x="307523" y="716518"/>
                  </a:lnTo>
                  <a:lnTo>
                    <a:pt x="204088" y="546419"/>
                  </a:lnTo>
                  <a:lnTo>
                    <a:pt x="396351" y="359865"/>
                  </a:lnTo>
                  <a:cubicBezTo>
                    <a:pt x="484339" y="399661"/>
                    <a:pt x="487026" y="372459"/>
                    <a:pt x="487026" y="372459"/>
                  </a:cubicBezTo>
                  <a:lnTo>
                    <a:pt x="361257" y="255924"/>
                  </a:lnTo>
                  <a:cubicBezTo>
                    <a:pt x="345472" y="274228"/>
                    <a:pt x="382415" y="346767"/>
                    <a:pt x="382415" y="346767"/>
                  </a:cubicBezTo>
                  <a:lnTo>
                    <a:pt x="193341" y="528621"/>
                  </a:lnTo>
                  <a:lnTo>
                    <a:pt x="199050" y="538023"/>
                  </a:lnTo>
                  <a:lnTo>
                    <a:pt x="167649" y="486138"/>
                  </a:lnTo>
                  <a:lnTo>
                    <a:pt x="219703" y="84146"/>
                  </a:lnTo>
                  <a:lnTo>
                    <a:pt x="734198" y="45191"/>
                  </a:lnTo>
                  <a:lnTo>
                    <a:pt x="746623" y="505617"/>
                  </a:lnTo>
                  <a:lnTo>
                    <a:pt x="787762" y="502930"/>
                  </a:lnTo>
                  <a:lnTo>
                    <a:pt x="775840" y="345088"/>
                  </a:lnTo>
                  <a:lnTo>
                    <a:pt x="1008403" y="328297"/>
                  </a:lnTo>
                  <a:lnTo>
                    <a:pt x="1006893" y="307811"/>
                  </a:lnTo>
                  <a:close/>
                </a:path>
              </a:pathLst>
            </a:custGeom>
            <a:solidFill>
              <a:srgbClr val="3953A3"/>
            </a:solidFill>
            <a:ln w="16768"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7D04CB33-3D5C-470D-A587-217F267B9882}"/>
                </a:ext>
              </a:extLst>
            </p:cNvPr>
            <p:cNvSpPr/>
            <p:nvPr/>
          </p:nvSpPr>
          <p:spPr>
            <a:xfrm>
              <a:off x="10875565" y="6285239"/>
              <a:ext cx="248489" cy="211573"/>
            </a:xfrm>
            <a:custGeom>
              <a:avLst/>
              <a:gdLst>
                <a:gd name="connsiteX0" fmla="*/ 6846 w 248489"/>
                <a:gd name="connsiteY0" fmla="*/ 210587 h 211573"/>
                <a:gd name="connsiteX1" fmla="*/ 247133 w 248489"/>
                <a:gd name="connsiteY1" fmla="*/ 192285 h 211573"/>
                <a:gd name="connsiteX2" fmla="*/ 237058 w 248489"/>
                <a:gd name="connsiteY2" fmla="*/ 57952 h 211573"/>
                <a:gd name="connsiteX3" fmla="*/ 243775 w 248489"/>
                <a:gd name="connsiteY3" fmla="*/ -986 h 211573"/>
                <a:gd name="connsiteX4" fmla="*/ 191050 w 248489"/>
                <a:gd name="connsiteY4" fmla="*/ 3044 h 211573"/>
                <a:gd name="connsiteX5" fmla="*/ 186516 w 248489"/>
                <a:gd name="connsiteY5" fmla="*/ 68027 h 211573"/>
                <a:gd name="connsiteX6" fmla="*/ 193401 w 248489"/>
                <a:gd name="connsiteY6" fmla="*/ 158366 h 211573"/>
                <a:gd name="connsiteX7" fmla="*/ 8693 w 248489"/>
                <a:gd name="connsiteY7" fmla="*/ 175157 h 211573"/>
                <a:gd name="connsiteX8" fmla="*/ 6846 w 248489"/>
                <a:gd name="connsiteY8" fmla="*/ 210587 h 21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489" h="211573">
                  <a:moveTo>
                    <a:pt x="6846" y="210587"/>
                  </a:moveTo>
                  <a:lnTo>
                    <a:pt x="247133" y="192285"/>
                  </a:lnTo>
                  <a:lnTo>
                    <a:pt x="237058" y="57952"/>
                  </a:lnTo>
                  <a:cubicBezTo>
                    <a:pt x="242599" y="38810"/>
                    <a:pt x="244782" y="18827"/>
                    <a:pt x="243775" y="-986"/>
                  </a:cubicBezTo>
                  <a:lnTo>
                    <a:pt x="191050" y="3044"/>
                  </a:lnTo>
                  <a:cubicBezTo>
                    <a:pt x="185507" y="24201"/>
                    <a:pt x="183996" y="46197"/>
                    <a:pt x="186516" y="68027"/>
                  </a:cubicBezTo>
                  <a:lnTo>
                    <a:pt x="193401" y="158366"/>
                  </a:lnTo>
                  <a:lnTo>
                    <a:pt x="8693" y="175157"/>
                  </a:lnTo>
                  <a:cubicBezTo>
                    <a:pt x="8693" y="175157"/>
                    <a:pt x="-12632" y="203702"/>
                    <a:pt x="6846" y="210587"/>
                  </a:cubicBezTo>
                  <a:close/>
                </a:path>
              </a:pathLst>
            </a:custGeom>
            <a:solidFill>
              <a:srgbClr val="3953A3"/>
            </a:solidFill>
            <a:ln w="16768"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04F518EA-D3A8-4B93-94C2-FF5B0D05572A}"/>
                </a:ext>
              </a:extLst>
            </p:cNvPr>
            <p:cNvSpPr/>
            <p:nvPr/>
          </p:nvSpPr>
          <p:spPr>
            <a:xfrm>
              <a:off x="8901688" y="4031302"/>
              <a:ext cx="545173" cy="357271"/>
            </a:xfrm>
            <a:custGeom>
              <a:avLst/>
              <a:gdLst>
                <a:gd name="connsiteX0" fmla="*/ 211728 w 545173"/>
                <a:gd name="connsiteY0" fmla="*/ 171800 h 357271"/>
                <a:gd name="connsiteX1" fmla="*/ 204845 w 545173"/>
                <a:gd name="connsiteY1" fmla="*/ 100604 h 357271"/>
                <a:gd name="connsiteX2" fmla="*/ 163368 w 545173"/>
                <a:gd name="connsiteY2" fmla="*/ 91704 h 357271"/>
                <a:gd name="connsiteX3" fmla="*/ 5192 w 545173"/>
                <a:gd name="connsiteY3" fmla="*/ 123776 h 357271"/>
                <a:gd name="connsiteX4" fmla="*/ -1357 w 545173"/>
                <a:gd name="connsiteY4" fmla="*/ 84652 h 357271"/>
                <a:gd name="connsiteX5" fmla="*/ 479050 w 545173"/>
                <a:gd name="connsiteY5" fmla="*/ -986 h 357271"/>
                <a:gd name="connsiteX6" fmla="*/ 535806 w 545173"/>
                <a:gd name="connsiteY6" fmla="*/ 124448 h 357271"/>
                <a:gd name="connsiteX7" fmla="*/ 499031 w 545173"/>
                <a:gd name="connsiteY7" fmla="*/ 308316 h 357271"/>
                <a:gd name="connsiteX8" fmla="*/ 300724 w 545173"/>
                <a:gd name="connsiteY8" fmla="*/ 335182 h 357271"/>
                <a:gd name="connsiteX9" fmla="*/ 226840 w 545173"/>
                <a:gd name="connsiteY9" fmla="*/ 232249 h 35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3" h="357271">
                  <a:moveTo>
                    <a:pt x="211728" y="171800"/>
                  </a:moveTo>
                  <a:lnTo>
                    <a:pt x="204845" y="100604"/>
                  </a:lnTo>
                  <a:cubicBezTo>
                    <a:pt x="204845" y="100604"/>
                    <a:pt x="196783" y="79278"/>
                    <a:pt x="163368" y="91704"/>
                  </a:cubicBezTo>
                  <a:cubicBezTo>
                    <a:pt x="111314" y="105138"/>
                    <a:pt x="58420" y="115885"/>
                    <a:pt x="5192" y="123776"/>
                  </a:cubicBezTo>
                  <a:lnTo>
                    <a:pt x="-1357" y="84652"/>
                  </a:lnTo>
                  <a:lnTo>
                    <a:pt x="479050" y="-986"/>
                  </a:lnTo>
                  <a:lnTo>
                    <a:pt x="535806" y="124448"/>
                  </a:lnTo>
                  <a:cubicBezTo>
                    <a:pt x="535806" y="124448"/>
                    <a:pt x="569389" y="235609"/>
                    <a:pt x="499031" y="308316"/>
                  </a:cubicBezTo>
                  <a:cubicBezTo>
                    <a:pt x="499031" y="308316"/>
                    <a:pt x="400969" y="395129"/>
                    <a:pt x="300724" y="335182"/>
                  </a:cubicBezTo>
                  <a:cubicBezTo>
                    <a:pt x="263447" y="312009"/>
                    <a:pt x="236747" y="275069"/>
                    <a:pt x="226840" y="232249"/>
                  </a:cubicBezTo>
                  <a:close/>
                </a:path>
              </a:pathLst>
            </a:custGeom>
            <a:solidFill>
              <a:srgbClr val="3953A3"/>
            </a:solidFill>
            <a:ln w="16768"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0FBD390D-3542-4D01-8397-27AD0E97D460}"/>
                </a:ext>
              </a:extLst>
            </p:cNvPr>
            <p:cNvSpPr/>
            <p:nvPr/>
          </p:nvSpPr>
          <p:spPr>
            <a:xfrm>
              <a:off x="8824625" y="3846662"/>
              <a:ext cx="513140" cy="197234"/>
            </a:xfrm>
            <a:custGeom>
              <a:avLst/>
              <a:gdLst>
                <a:gd name="connsiteX0" fmla="*/ 451670 w 513140"/>
                <a:gd name="connsiteY0" fmla="*/ 196248 h 197234"/>
                <a:gd name="connsiteX1" fmla="*/ 4846 w 513140"/>
                <a:gd name="connsiteY1" fmla="*/ 50834 h 197234"/>
                <a:gd name="connsiteX2" fmla="*/ 17440 w 513140"/>
                <a:gd name="connsiteY2" fmla="*/ 10702 h 197234"/>
                <a:gd name="connsiteX3" fmla="*/ 511783 w 513140"/>
                <a:gd name="connsiteY3" fmla="*/ 111452 h 197234"/>
              </a:gdLst>
              <a:ahLst/>
              <a:cxnLst>
                <a:cxn ang="0">
                  <a:pos x="connsiteX0" y="connsiteY0"/>
                </a:cxn>
                <a:cxn ang="0">
                  <a:pos x="connsiteX1" y="connsiteY1"/>
                </a:cxn>
                <a:cxn ang="0">
                  <a:pos x="connsiteX2" y="connsiteY2"/>
                </a:cxn>
                <a:cxn ang="0">
                  <a:pos x="connsiteX3" y="connsiteY3"/>
                </a:cxn>
              </a:cxnLst>
              <a:rect l="l" t="t" r="r" b="b"/>
              <a:pathLst>
                <a:path w="513140" h="197234">
                  <a:moveTo>
                    <a:pt x="451670" y="196248"/>
                  </a:moveTo>
                  <a:cubicBezTo>
                    <a:pt x="451670" y="196248"/>
                    <a:pt x="261924" y="43613"/>
                    <a:pt x="4846" y="50834"/>
                  </a:cubicBezTo>
                  <a:cubicBezTo>
                    <a:pt x="4846" y="50834"/>
                    <a:pt x="-15473" y="17251"/>
                    <a:pt x="17440" y="10702"/>
                  </a:cubicBezTo>
                  <a:cubicBezTo>
                    <a:pt x="17440" y="10702"/>
                    <a:pt x="232203" y="-51594"/>
                    <a:pt x="511783" y="111452"/>
                  </a:cubicBezTo>
                  <a:close/>
                </a:path>
              </a:pathLst>
            </a:custGeom>
            <a:solidFill>
              <a:srgbClr val="3953A3"/>
            </a:solidFill>
            <a:ln w="16768"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4B0667B0-D5BF-4FFD-99FF-303F351293ED}"/>
                </a:ext>
              </a:extLst>
            </p:cNvPr>
            <p:cNvSpPr/>
            <p:nvPr/>
          </p:nvSpPr>
          <p:spPr>
            <a:xfrm>
              <a:off x="9147852" y="3409007"/>
              <a:ext cx="482926" cy="535148"/>
            </a:xfrm>
            <a:custGeom>
              <a:avLst/>
              <a:gdLst>
                <a:gd name="connsiteX0" fmla="*/ 200995 w 482926"/>
                <a:gd name="connsiteY0" fmla="*/ 535148 h 535148"/>
                <a:gd name="connsiteX1" fmla="*/ 0 w 482926"/>
                <a:gd name="connsiteY1" fmla="*/ 391580 h 535148"/>
                <a:gd name="connsiteX2" fmla="*/ 95880 w 482926"/>
                <a:gd name="connsiteY2" fmla="*/ 257247 h 535148"/>
                <a:gd name="connsiteX3" fmla="*/ 39292 w 482926"/>
                <a:gd name="connsiteY3" fmla="*/ 216779 h 535148"/>
                <a:gd name="connsiteX4" fmla="*/ 136516 w 482926"/>
                <a:gd name="connsiteY4" fmla="*/ 80935 h 535148"/>
                <a:gd name="connsiteX5" fmla="*/ 197469 w 482926"/>
                <a:gd name="connsiteY5" fmla="*/ 124594 h 535148"/>
                <a:gd name="connsiteX6" fmla="*/ 286465 w 482926"/>
                <a:gd name="connsiteY6" fmla="*/ 0 h 535148"/>
                <a:gd name="connsiteX7" fmla="*/ 482926 w 482926"/>
                <a:gd name="connsiteY7" fmla="*/ 140546 h 535148"/>
                <a:gd name="connsiteX8" fmla="*/ 200995 w 482926"/>
                <a:gd name="connsiteY8" fmla="*/ 535148 h 53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926" h="535148">
                  <a:moveTo>
                    <a:pt x="200995" y="535148"/>
                  </a:moveTo>
                  <a:lnTo>
                    <a:pt x="0" y="391580"/>
                  </a:lnTo>
                  <a:lnTo>
                    <a:pt x="95880" y="257247"/>
                  </a:lnTo>
                  <a:lnTo>
                    <a:pt x="39292" y="216779"/>
                  </a:lnTo>
                  <a:lnTo>
                    <a:pt x="136516" y="80935"/>
                  </a:lnTo>
                  <a:lnTo>
                    <a:pt x="197469" y="124594"/>
                  </a:lnTo>
                  <a:lnTo>
                    <a:pt x="286465" y="0"/>
                  </a:lnTo>
                  <a:lnTo>
                    <a:pt x="482926" y="140546"/>
                  </a:lnTo>
                  <a:lnTo>
                    <a:pt x="200995" y="535148"/>
                  </a:lnTo>
                  <a:close/>
                </a:path>
              </a:pathLst>
            </a:custGeom>
            <a:solidFill>
              <a:srgbClr val="3953A3"/>
            </a:solidFill>
            <a:ln w="16768"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273D9903-BE39-46CE-81A4-82CCC9543BDA}"/>
                </a:ext>
              </a:extLst>
            </p:cNvPr>
            <p:cNvSpPr/>
            <p:nvPr/>
          </p:nvSpPr>
          <p:spPr>
            <a:xfrm>
              <a:off x="9369834" y="3162170"/>
              <a:ext cx="185046" cy="542031"/>
            </a:xfrm>
            <a:custGeom>
              <a:avLst/>
              <a:gdLst>
                <a:gd name="connsiteX0" fmla="*/ 129620 w 185046"/>
                <a:gd name="connsiteY0" fmla="*/ 21515 h 542031"/>
                <a:gd name="connsiteX1" fmla="*/ 65981 w 185046"/>
                <a:gd name="connsiteY1" fmla="*/ 110509 h 542031"/>
                <a:gd name="connsiteX2" fmla="*/ 47006 w 185046"/>
                <a:gd name="connsiteY2" fmla="*/ 237791 h 542031"/>
                <a:gd name="connsiteX3" fmla="*/ 183690 w 185046"/>
                <a:gd name="connsiteY3" fmla="*/ 492518 h 542031"/>
                <a:gd name="connsiteX4" fmla="*/ 149098 w 185046"/>
                <a:gd name="connsiteY4" fmla="*/ 541046 h 542031"/>
                <a:gd name="connsiteX5" fmla="*/ 17621 w 185046"/>
                <a:gd name="connsiteY5" fmla="*/ 296057 h 542031"/>
                <a:gd name="connsiteX6" fmla="*/ 36932 w 185046"/>
                <a:gd name="connsiteY6" fmla="*/ 84483 h 542031"/>
                <a:gd name="connsiteX7" fmla="*/ 98051 w 185046"/>
                <a:gd name="connsiteY7" fmla="*/ -986 h 54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046" h="542031">
                  <a:moveTo>
                    <a:pt x="129620" y="21515"/>
                  </a:moveTo>
                  <a:lnTo>
                    <a:pt x="65981" y="110509"/>
                  </a:lnTo>
                  <a:cubicBezTo>
                    <a:pt x="39449" y="147452"/>
                    <a:pt x="32398" y="194803"/>
                    <a:pt x="47006" y="237791"/>
                  </a:cubicBezTo>
                  <a:cubicBezTo>
                    <a:pt x="78406" y="329640"/>
                    <a:pt x="124583" y="415613"/>
                    <a:pt x="183690" y="492518"/>
                  </a:cubicBezTo>
                  <a:lnTo>
                    <a:pt x="149098" y="541046"/>
                  </a:lnTo>
                  <a:cubicBezTo>
                    <a:pt x="98387" y="463301"/>
                    <a:pt x="54394" y="381358"/>
                    <a:pt x="17621" y="296057"/>
                  </a:cubicBezTo>
                  <a:cubicBezTo>
                    <a:pt x="-11428" y="223014"/>
                    <a:pt x="-8743" y="148458"/>
                    <a:pt x="36932" y="84483"/>
                  </a:cubicBezTo>
                  <a:lnTo>
                    <a:pt x="98051" y="-986"/>
                  </a:lnTo>
                  <a:close/>
                </a:path>
              </a:pathLst>
            </a:custGeom>
            <a:solidFill>
              <a:srgbClr val="3953A3"/>
            </a:solidFill>
            <a:ln w="16768"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86080881-F18E-4BAE-96A6-DBDEE6F5451A}"/>
                </a:ext>
              </a:extLst>
            </p:cNvPr>
            <p:cNvSpPr/>
            <p:nvPr/>
          </p:nvSpPr>
          <p:spPr>
            <a:xfrm>
              <a:off x="9363832" y="3153943"/>
              <a:ext cx="198436" cy="560670"/>
            </a:xfrm>
            <a:custGeom>
              <a:avLst/>
              <a:gdLst>
                <a:gd name="connsiteX0" fmla="*/ 197080 w 198436"/>
                <a:gd name="connsiteY0" fmla="*/ 500745 h 560670"/>
                <a:gd name="connsiteX1" fmla="*/ 154933 w 198436"/>
                <a:gd name="connsiteY1" fmla="*/ 559684 h 560670"/>
                <a:gd name="connsiteX2" fmla="*/ 150231 w 198436"/>
                <a:gd name="connsiteY2" fmla="*/ 552633 h 560670"/>
                <a:gd name="connsiteX3" fmla="*/ 18249 w 198436"/>
                <a:gd name="connsiteY3" fmla="*/ 306468 h 560670"/>
                <a:gd name="connsiteX4" fmla="*/ 38232 w 198436"/>
                <a:gd name="connsiteY4" fmla="*/ 89352 h 560670"/>
                <a:gd name="connsiteX5" fmla="*/ 102711 w 198436"/>
                <a:gd name="connsiteY5" fmla="*/ -986 h 560670"/>
                <a:gd name="connsiteX6" fmla="*/ 143684 w 198436"/>
                <a:gd name="connsiteY6" fmla="*/ 28231 h 560670"/>
                <a:gd name="connsiteX7" fmla="*/ 76518 w 198436"/>
                <a:gd name="connsiteY7" fmla="*/ 122096 h 560670"/>
                <a:gd name="connsiteX8" fmla="*/ 58381 w 198436"/>
                <a:gd name="connsiteY8" fmla="*/ 244172 h 560670"/>
                <a:gd name="connsiteX9" fmla="*/ 194225 w 198436"/>
                <a:gd name="connsiteY9" fmla="*/ 497220 h 560670"/>
                <a:gd name="connsiteX10" fmla="*/ 155269 w 198436"/>
                <a:gd name="connsiteY10" fmla="*/ 538863 h 560670"/>
                <a:gd name="connsiteX11" fmla="*/ 182471 w 198436"/>
                <a:gd name="connsiteY11" fmla="*/ 500914 h 560670"/>
                <a:gd name="connsiteX12" fmla="*/ 48139 w 198436"/>
                <a:gd name="connsiteY12" fmla="*/ 247865 h 560670"/>
                <a:gd name="connsiteX13" fmla="*/ 67786 w 198436"/>
                <a:gd name="connsiteY13" fmla="*/ 115211 h 560670"/>
                <a:gd name="connsiteX14" fmla="*/ 128067 w 198436"/>
                <a:gd name="connsiteY14" fmla="*/ 31253 h 560670"/>
                <a:gd name="connsiteX15" fmla="*/ 106237 w 198436"/>
                <a:gd name="connsiteY15" fmla="*/ 15469 h 560670"/>
                <a:gd name="connsiteX16" fmla="*/ 48475 w 198436"/>
                <a:gd name="connsiteY16" fmla="*/ 96405 h 560670"/>
                <a:gd name="connsiteX17" fmla="*/ 29836 w 198436"/>
                <a:gd name="connsiteY17" fmla="*/ 302270 h 560670"/>
                <a:gd name="connsiteX18" fmla="*/ 155269 w 198436"/>
                <a:gd name="connsiteY18" fmla="*/ 538863 h 56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436" h="560670">
                  <a:moveTo>
                    <a:pt x="197080" y="500745"/>
                  </a:moveTo>
                  <a:lnTo>
                    <a:pt x="154933" y="559684"/>
                  </a:lnTo>
                  <a:lnTo>
                    <a:pt x="150231" y="552633"/>
                  </a:lnTo>
                  <a:cubicBezTo>
                    <a:pt x="99354" y="474384"/>
                    <a:pt x="55360" y="392104"/>
                    <a:pt x="18249" y="306468"/>
                  </a:cubicBezTo>
                  <a:cubicBezTo>
                    <a:pt x="-13487" y="227044"/>
                    <a:pt x="-6602" y="151986"/>
                    <a:pt x="38232" y="89352"/>
                  </a:cubicBezTo>
                  <a:lnTo>
                    <a:pt x="102711" y="-986"/>
                  </a:lnTo>
                  <a:lnTo>
                    <a:pt x="143684" y="28231"/>
                  </a:lnTo>
                  <a:lnTo>
                    <a:pt x="76518" y="122096"/>
                  </a:lnTo>
                  <a:cubicBezTo>
                    <a:pt x="51162" y="157526"/>
                    <a:pt x="44445" y="202863"/>
                    <a:pt x="58381" y="244172"/>
                  </a:cubicBezTo>
                  <a:cubicBezTo>
                    <a:pt x="89613" y="335349"/>
                    <a:pt x="135454" y="420819"/>
                    <a:pt x="194225" y="497220"/>
                  </a:cubicBezTo>
                  <a:close/>
                  <a:moveTo>
                    <a:pt x="155269" y="538863"/>
                  </a:moveTo>
                  <a:lnTo>
                    <a:pt x="182471" y="500914"/>
                  </a:lnTo>
                  <a:cubicBezTo>
                    <a:pt x="124373" y="424345"/>
                    <a:pt x="79035" y="338876"/>
                    <a:pt x="48139" y="247865"/>
                  </a:cubicBezTo>
                  <a:cubicBezTo>
                    <a:pt x="33026" y="203031"/>
                    <a:pt x="40415" y="153665"/>
                    <a:pt x="67786" y="115211"/>
                  </a:cubicBezTo>
                  <a:lnTo>
                    <a:pt x="128067" y="31253"/>
                  </a:lnTo>
                  <a:lnTo>
                    <a:pt x="106237" y="15469"/>
                  </a:lnTo>
                  <a:lnTo>
                    <a:pt x="48475" y="96405"/>
                  </a:lnTo>
                  <a:cubicBezTo>
                    <a:pt x="6160" y="155511"/>
                    <a:pt x="-389" y="226708"/>
                    <a:pt x="29836" y="302270"/>
                  </a:cubicBezTo>
                  <a:cubicBezTo>
                    <a:pt x="64930" y="384549"/>
                    <a:pt x="106909" y="463637"/>
                    <a:pt x="155269" y="538863"/>
                  </a:cubicBezTo>
                  <a:close/>
                </a:path>
              </a:pathLst>
            </a:custGeom>
            <a:solidFill>
              <a:srgbClr val="FFFFFF"/>
            </a:solidFill>
            <a:ln w="16768"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A49041B-C468-4A9C-A87A-DED72A7EA7C9}"/>
                </a:ext>
              </a:extLst>
            </p:cNvPr>
            <p:cNvSpPr/>
            <p:nvPr/>
          </p:nvSpPr>
          <p:spPr>
            <a:xfrm>
              <a:off x="9290077" y="3632838"/>
              <a:ext cx="355476" cy="518524"/>
            </a:xfrm>
            <a:custGeom>
              <a:avLst/>
              <a:gdLst>
                <a:gd name="connsiteX0" fmla="*/ 256058 w 355476"/>
                <a:gd name="connsiteY0" fmla="*/ 379344 h 518524"/>
                <a:gd name="connsiteX1" fmla="*/ 157323 w 355476"/>
                <a:gd name="connsiteY1" fmla="*/ 517538 h 518524"/>
                <a:gd name="connsiteX2" fmla="*/ -1357 w 355476"/>
                <a:gd name="connsiteY2" fmla="*/ 404195 h 518524"/>
                <a:gd name="connsiteX3" fmla="*/ 288130 w 355476"/>
                <a:gd name="connsiteY3" fmla="*/ -986 h 518524"/>
                <a:gd name="connsiteX4" fmla="*/ 354120 w 355476"/>
                <a:gd name="connsiteY4" fmla="*/ 46031 h 518524"/>
                <a:gd name="connsiteX5" fmla="*/ 184021 w 355476"/>
                <a:gd name="connsiteY5" fmla="*/ 300760 h 518524"/>
                <a:gd name="connsiteX6" fmla="*/ 256058 w 355476"/>
                <a:gd name="connsiteY6" fmla="*/ 379344 h 51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476" h="518524">
                  <a:moveTo>
                    <a:pt x="256058" y="379344"/>
                  </a:moveTo>
                  <a:lnTo>
                    <a:pt x="157323" y="517538"/>
                  </a:lnTo>
                  <a:lnTo>
                    <a:pt x="-1357" y="404195"/>
                  </a:lnTo>
                  <a:lnTo>
                    <a:pt x="288130" y="-986"/>
                  </a:lnTo>
                  <a:lnTo>
                    <a:pt x="354120" y="46031"/>
                  </a:lnTo>
                  <a:lnTo>
                    <a:pt x="184021" y="300760"/>
                  </a:lnTo>
                  <a:cubicBezTo>
                    <a:pt x="184021" y="300760"/>
                    <a:pt x="174955" y="369941"/>
                    <a:pt x="256058" y="379344"/>
                  </a:cubicBezTo>
                  <a:close/>
                </a:path>
              </a:pathLst>
            </a:custGeom>
            <a:solidFill>
              <a:srgbClr val="3953A3"/>
            </a:solidFill>
            <a:ln w="16768"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6A61CC80-5756-4B21-A4AD-E7D19216016E}"/>
                </a:ext>
              </a:extLst>
            </p:cNvPr>
            <p:cNvSpPr/>
            <p:nvPr/>
          </p:nvSpPr>
          <p:spPr>
            <a:xfrm>
              <a:off x="9273286" y="3616551"/>
              <a:ext cx="387212" cy="551267"/>
            </a:xfrm>
            <a:custGeom>
              <a:avLst/>
              <a:gdLst>
                <a:gd name="connsiteX0" fmla="*/ 294007 w 387212"/>
                <a:gd name="connsiteY0" fmla="*/ 386397 h 551267"/>
                <a:gd name="connsiteX1" fmla="*/ 176466 w 387212"/>
                <a:gd name="connsiteY1" fmla="*/ 550281 h 551267"/>
                <a:gd name="connsiteX2" fmla="*/ -1357 w 387212"/>
                <a:gd name="connsiteY2" fmla="*/ 423169 h 551267"/>
                <a:gd name="connsiteX3" fmla="*/ 301898 w 387212"/>
                <a:gd name="connsiteY3" fmla="*/ -986 h 551267"/>
                <a:gd name="connsiteX4" fmla="*/ 385856 w 387212"/>
                <a:gd name="connsiteY4" fmla="*/ 59463 h 551267"/>
                <a:gd name="connsiteX5" fmla="*/ 211391 w 387212"/>
                <a:gd name="connsiteY5" fmla="*/ 320909 h 551267"/>
                <a:gd name="connsiteX6" fmla="*/ 223315 w 387212"/>
                <a:gd name="connsiteY6" fmla="*/ 360201 h 551267"/>
                <a:gd name="connsiteX7" fmla="*/ 273690 w 387212"/>
                <a:gd name="connsiteY7" fmla="*/ 384046 h 551267"/>
                <a:gd name="connsiteX8" fmla="*/ 171427 w 387212"/>
                <a:gd name="connsiteY8" fmla="*/ 517538 h 551267"/>
                <a:gd name="connsiteX9" fmla="*/ 252700 w 387212"/>
                <a:gd name="connsiteY9" fmla="*/ 403859 h 551267"/>
                <a:gd name="connsiteX10" fmla="*/ 189227 w 387212"/>
                <a:gd name="connsiteY10" fmla="*/ 315535 h 551267"/>
                <a:gd name="connsiteX11" fmla="*/ 189227 w 387212"/>
                <a:gd name="connsiteY11" fmla="*/ 312850 h 551267"/>
                <a:gd name="connsiteX12" fmla="*/ 354288 w 387212"/>
                <a:gd name="connsiteY12" fmla="*/ 65340 h 551267"/>
                <a:gd name="connsiteX13" fmla="*/ 307273 w 387212"/>
                <a:gd name="connsiteY13" fmla="*/ 31757 h 551267"/>
                <a:gd name="connsiteX14" fmla="*/ 31218 w 387212"/>
                <a:gd name="connsiteY14" fmla="*/ 417963 h 5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212" h="551267">
                  <a:moveTo>
                    <a:pt x="294007" y="386397"/>
                  </a:moveTo>
                  <a:lnTo>
                    <a:pt x="176466" y="550281"/>
                  </a:lnTo>
                  <a:lnTo>
                    <a:pt x="-1357" y="423169"/>
                  </a:lnTo>
                  <a:lnTo>
                    <a:pt x="301898" y="-986"/>
                  </a:lnTo>
                  <a:lnTo>
                    <a:pt x="385856" y="59463"/>
                  </a:lnTo>
                  <a:lnTo>
                    <a:pt x="211391" y="320909"/>
                  </a:lnTo>
                  <a:cubicBezTo>
                    <a:pt x="210721" y="335014"/>
                    <a:pt x="214919" y="348950"/>
                    <a:pt x="223315" y="360201"/>
                  </a:cubicBezTo>
                  <a:cubicBezTo>
                    <a:pt x="236077" y="374810"/>
                    <a:pt x="254379" y="383373"/>
                    <a:pt x="273690" y="384046"/>
                  </a:cubicBezTo>
                  <a:close/>
                  <a:moveTo>
                    <a:pt x="171427" y="517538"/>
                  </a:moveTo>
                  <a:lnTo>
                    <a:pt x="252700" y="403859"/>
                  </a:lnTo>
                  <a:cubicBezTo>
                    <a:pt x="211896" y="395295"/>
                    <a:pt x="184357" y="357012"/>
                    <a:pt x="189227" y="315535"/>
                  </a:cubicBezTo>
                  <a:lnTo>
                    <a:pt x="189227" y="312850"/>
                  </a:lnTo>
                  <a:lnTo>
                    <a:pt x="354288" y="65340"/>
                  </a:lnTo>
                  <a:lnTo>
                    <a:pt x="307273" y="31757"/>
                  </a:lnTo>
                  <a:lnTo>
                    <a:pt x="31218" y="417963"/>
                  </a:lnTo>
                  <a:close/>
                </a:path>
              </a:pathLst>
            </a:custGeom>
            <a:solidFill>
              <a:srgbClr val="FFFFFF"/>
            </a:solidFill>
            <a:ln w="16768"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8B9ADEE6-71B4-493D-8014-B8DDC0F14CCD}"/>
                </a:ext>
              </a:extLst>
            </p:cNvPr>
            <p:cNvSpPr/>
            <p:nvPr/>
          </p:nvSpPr>
          <p:spPr>
            <a:xfrm rot="18333000">
              <a:off x="9386414" y="3757521"/>
              <a:ext cx="459753" cy="158344"/>
            </a:xfrm>
            <a:custGeom>
              <a:avLst/>
              <a:gdLst>
                <a:gd name="connsiteX0" fmla="*/ 388712 w 459753"/>
                <a:gd name="connsiteY0" fmla="*/ -985 h 158344"/>
                <a:gd name="connsiteX1" fmla="*/ 458397 w 459753"/>
                <a:gd name="connsiteY1" fmla="*/ -985 h 158344"/>
                <a:gd name="connsiteX2" fmla="*/ 458397 w 459753"/>
                <a:gd name="connsiteY2" fmla="*/ 157360 h 158344"/>
                <a:gd name="connsiteX3" fmla="*/ 388712 w 459753"/>
                <a:gd name="connsiteY3" fmla="*/ 157360 h 158344"/>
                <a:gd name="connsiteX4" fmla="*/ 68329 w 459753"/>
                <a:gd name="connsiteY4" fmla="*/ 157360 h 158344"/>
                <a:gd name="connsiteX5" fmla="*/ -1356 w 459753"/>
                <a:gd name="connsiteY5" fmla="*/ 157360 h 158344"/>
                <a:gd name="connsiteX6" fmla="*/ -1356 w 459753"/>
                <a:gd name="connsiteY6" fmla="*/ -985 h 158344"/>
                <a:gd name="connsiteX7" fmla="*/ 68329 w 459753"/>
                <a:gd name="connsiteY7" fmla="*/ -985 h 15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53" h="158344">
                  <a:moveTo>
                    <a:pt x="388712" y="-985"/>
                  </a:moveTo>
                  <a:cubicBezTo>
                    <a:pt x="427198" y="-985"/>
                    <a:pt x="458397" y="-985"/>
                    <a:pt x="458397" y="-985"/>
                  </a:cubicBezTo>
                  <a:lnTo>
                    <a:pt x="458397" y="157360"/>
                  </a:lnTo>
                  <a:cubicBezTo>
                    <a:pt x="458397" y="157360"/>
                    <a:pt x="427198" y="157360"/>
                    <a:pt x="388712" y="157360"/>
                  </a:cubicBezTo>
                  <a:lnTo>
                    <a:pt x="68329" y="157360"/>
                  </a:lnTo>
                  <a:cubicBezTo>
                    <a:pt x="29843" y="157360"/>
                    <a:pt x="-1356" y="157360"/>
                    <a:pt x="-1356" y="157360"/>
                  </a:cubicBezTo>
                  <a:lnTo>
                    <a:pt x="-1356" y="-985"/>
                  </a:lnTo>
                  <a:cubicBezTo>
                    <a:pt x="-1356" y="-985"/>
                    <a:pt x="29843" y="-985"/>
                    <a:pt x="68329" y="-985"/>
                  </a:cubicBezTo>
                  <a:close/>
                </a:path>
              </a:pathLst>
            </a:custGeom>
            <a:solidFill>
              <a:srgbClr val="3953A3"/>
            </a:solidFill>
            <a:ln w="16768"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6FEA6C0-0CF3-4DDE-8325-218A3739C305}"/>
                </a:ext>
              </a:extLst>
            </p:cNvPr>
            <p:cNvSpPr/>
            <p:nvPr/>
          </p:nvSpPr>
          <p:spPr>
            <a:xfrm>
              <a:off x="9443780" y="3629120"/>
              <a:ext cx="345441" cy="415389"/>
            </a:xfrm>
            <a:custGeom>
              <a:avLst/>
              <a:gdLst>
                <a:gd name="connsiteX0" fmla="*/ 328203 w 345441"/>
                <a:gd name="connsiteY0" fmla="*/ 133539 h 415389"/>
                <a:gd name="connsiteX1" fmla="*/ 152730 w 345441"/>
                <a:gd name="connsiteY1" fmla="*/ 378864 h 415389"/>
                <a:gd name="connsiteX2" fmla="*/ 34182 w 345441"/>
                <a:gd name="connsiteY2" fmla="*/ 398511 h 415389"/>
                <a:gd name="connsiteX3" fmla="*/ 14535 w 345441"/>
                <a:gd name="connsiteY3" fmla="*/ 279961 h 415389"/>
                <a:gd name="connsiteX4" fmla="*/ 189839 w 345441"/>
                <a:gd name="connsiteY4" fmla="*/ 34636 h 415389"/>
                <a:gd name="connsiteX5" fmla="*/ 308388 w 345441"/>
                <a:gd name="connsiteY5" fmla="*/ 14823 h 415389"/>
                <a:gd name="connsiteX6" fmla="*/ 328203 w 345441"/>
                <a:gd name="connsiteY6" fmla="*/ 133539 h 415389"/>
                <a:gd name="connsiteX7" fmla="*/ 24106 w 345441"/>
                <a:gd name="connsiteY7" fmla="*/ 286846 h 415389"/>
                <a:gd name="connsiteX8" fmla="*/ 41065 w 345441"/>
                <a:gd name="connsiteY8" fmla="*/ 388938 h 415389"/>
                <a:gd name="connsiteX9" fmla="*/ 143328 w 345441"/>
                <a:gd name="connsiteY9" fmla="*/ 371979 h 415389"/>
                <a:gd name="connsiteX10" fmla="*/ 318631 w 345441"/>
                <a:gd name="connsiteY10" fmla="*/ 126654 h 415389"/>
                <a:gd name="connsiteX11" fmla="*/ 301503 w 345441"/>
                <a:gd name="connsiteY11" fmla="*/ 24562 h 415389"/>
                <a:gd name="connsiteX12" fmla="*/ 199411 w 345441"/>
                <a:gd name="connsiteY12" fmla="*/ 41521 h 41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441" h="415389">
                  <a:moveTo>
                    <a:pt x="328203" y="133539"/>
                  </a:moveTo>
                  <a:lnTo>
                    <a:pt x="152730" y="378864"/>
                  </a:lnTo>
                  <a:cubicBezTo>
                    <a:pt x="125359" y="416981"/>
                    <a:pt x="72297" y="425881"/>
                    <a:pt x="34182" y="398511"/>
                  </a:cubicBezTo>
                  <a:cubicBezTo>
                    <a:pt x="-3935" y="371140"/>
                    <a:pt x="-12835" y="318078"/>
                    <a:pt x="14535" y="279961"/>
                  </a:cubicBezTo>
                  <a:lnTo>
                    <a:pt x="189839" y="34636"/>
                  </a:lnTo>
                  <a:cubicBezTo>
                    <a:pt x="217209" y="-3649"/>
                    <a:pt x="270271" y="-12379"/>
                    <a:pt x="308388" y="14823"/>
                  </a:cubicBezTo>
                  <a:cubicBezTo>
                    <a:pt x="346673" y="42194"/>
                    <a:pt x="355574" y="95254"/>
                    <a:pt x="328203" y="133539"/>
                  </a:cubicBezTo>
                  <a:close/>
                  <a:moveTo>
                    <a:pt x="24106" y="286846"/>
                  </a:moveTo>
                  <a:cubicBezTo>
                    <a:pt x="599" y="319757"/>
                    <a:pt x="8154" y="365432"/>
                    <a:pt x="41065" y="388938"/>
                  </a:cubicBezTo>
                  <a:cubicBezTo>
                    <a:pt x="74146" y="412447"/>
                    <a:pt x="119819" y="404892"/>
                    <a:pt x="143328" y="371979"/>
                  </a:cubicBezTo>
                  <a:lnTo>
                    <a:pt x="318631" y="126654"/>
                  </a:lnTo>
                  <a:cubicBezTo>
                    <a:pt x="342139" y="93743"/>
                    <a:pt x="334584" y="48070"/>
                    <a:pt x="301503" y="24562"/>
                  </a:cubicBezTo>
                  <a:cubicBezTo>
                    <a:pt x="268592" y="885"/>
                    <a:pt x="222920" y="8610"/>
                    <a:pt x="199411" y="41521"/>
                  </a:cubicBezTo>
                  <a:close/>
                </a:path>
              </a:pathLst>
            </a:custGeom>
            <a:solidFill>
              <a:srgbClr val="FFFFFF"/>
            </a:solidFill>
            <a:ln w="16768"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4AD07BB-3295-4CD2-A3AD-3CF4D3182C2A}"/>
                </a:ext>
              </a:extLst>
            </p:cNvPr>
            <p:cNvSpPr/>
            <p:nvPr/>
          </p:nvSpPr>
          <p:spPr>
            <a:xfrm>
              <a:off x="9499132" y="3876653"/>
              <a:ext cx="107130" cy="107130"/>
            </a:xfrm>
            <a:custGeom>
              <a:avLst/>
              <a:gdLst>
                <a:gd name="connsiteX0" fmla="*/ 107130 w 107130"/>
                <a:gd name="connsiteY0" fmla="*/ 53565 h 107130"/>
                <a:gd name="connsiteX1" fmla="*/ 53565 w 107130"/>
                <a:gd name="connsiteY1" fmla="*/ 107130 h 107130"/>
                <a:gd name="connsiteX2" fmla="*/ 0 w 107130"/>
                <a:gd name="connsiteY2" fmla="*/ 53565 h 107130"/>
                <a:gd name="connsiteX3" fmla="*/ 53565 w 107130"/>
                <a:gd name="connsiteY3" fmla="*/ 0 h 107130"/>
                <a:gd name="connsiteX4" fmla="*/ 107130 w 107130"/>
                <a:gd name="connsiteY4" fmla="*/ 53565 h 10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30" h="107130">
                  <a:moveTo>
                    <a:pt x="107130" y="53565"/>
                  </a:moveTo>
                  <a:cubicBezTo>
                    <a:pt x="107130" y="83148"/>
                    <a:pt x="83148" y="107130"/>
                    <a:pt x="53565" y="107130"/>
                  </a:cubicBezTo>
                  <a:cubicBezTo>
                    <a:pt x="23982" y="107130"/>
                    <a:pt x="0" y="83148"/>
                    <a:pt x="0" y="53565"/>
                  </a:cubicBezTo>
                  <a:cubicBezTo>
                    <a:pt x="0" y="23982"/>
                    <a:pt x="23982" y="0"/>
                    <a:pt x="53565" y="0"/>
                  </a:cubicBezTo>
                  <a:cubicBezTo>
                    <a:pt x="83148" y="0"/>
                    <a:pt x="107130" y="23982"/>
                    <a:pt x="107130" y="53565"/>
                  </a:cubicBezTo>
                  <a:close/>
                </a:path>
              </a:pathLst>
            </a:custGeom>
            <a:solidFill>
              <a:srgbClr val="3953A3"/>
            </a:solidFill>
            <a:ln w="16768"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F024C49D-18ED-4181-965A-9752B52664B9}"/>
                </a:ext>
              </a:extLst>
            </p:cNvPr>
            <p:cNvSpPr/>
            <p:nvPr/>
          </p:nvSpPr>
          <p:spPr>
            <a:xfrm>
              <a:off x="9493939" y="3870436"/>
              <a:ext cx="118821" cy="118875"/>
            </a:xfrm>
            <a:custGeom>
              <a:avLst/>
              <a:gdLst>
                <a:gd name="connsiteX0" fmla="*/ 105931 w 118821"/>
                <a:gd name="connsiteY0" fmla="*/ 93722 h 118875"/>
                <a:gd name="connsiteX1" fmla="*/ 22811 w 118821"/>
                <a:gd name="connsiteY1" fmla="*/ 106315 h 118875"/>
                <a:gd name="connsiteX2" fmla="*/ 10217 w 118821"/>
                <a:gd name="connsiteY2" fmla="*/ 23198 h 118875"/>
                <a:gd name="connsiteX3" fmla="*/ 92161 w 118821"/>
                <a:gd name="connsiteY3" fmla="*/ 9764 h 118875"/>
                <a:gd name="connsiteX4" fmla="*/ 106601 w 118821"/>
                <a:gd name="connsiteY4" fmla="*/ 92881 h 118875"/>
                <a:gd name="connsiteX5" fmla="*/ 105931 w 118821"/>
                <a:gd name="connsiteY5" fmla="*/ 93722 h 118875"/>
                <a:gd name="connsiteX6" fmla="*/ 18613 w 118821"/>
                <a:gd name="connsiteY6" fmla="*/ 31258 h 118875"/>
                <a:gd name="connsiteX7" fmla="*/ 30032 w 118821"/>
                <a:gd name="connsiteY7" fmla="*/ 97920 h 118875"/>
                <a:gd name="connsiteX8" fmla="*/ 96695 w 118821"/>
                <a:gd name="connsiteY8" fmla="*/ 86501 h 118875"/>
                <a:gd name="connsiteX9" fmla="*/ 85780 w 118821"/>
                <a:gd name="connsiteY9" fmla="*/ 20175 h 118875"/>
                <a:gd name="connsiteX10" fmla="*/ 18949 w 118821"/>
                <a:gd name="connsiteY10" fmla="*/ 30585 h 118875"/>
                <a:gd name="connsiteX11" fmla="*/ 18613 w 118821"/>
                <a:gd name="connsiteY11" fmla="*/ 31089 h 11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821" h="118875">
                  <a:moveTo>
                    <a:pt x="105931" y="93722"/>
                  </a:moveTo>
                  <a:cubicBezTo>
                    <a:pt x="86452" y="120084"/>
                    <a:pt x="49175" y="125794"/>
                    <a:pt x="22811" y="106315"/>
                  </a:cubicBezTo>
                  <a:cubicBezTo>
                    <a:pt x="-3551" y="86837"/>
                    <a:pt x="-9261" y="49560"/>
                    <a:pt x="10217" y="23198"/>
                  </a:cubicBezTo>
                  <a:cubicBezTo>
                    <a:pt x="29360" y="-2830"/>
                    <a:pt x="65799" y="-8706"/>
                    <a:pt x="92161" y="9764"/>
                  </a:cubicBezTo>
                  <a:cubicBezTo>
                    <a:pt x="119027" y="28738"/>
                    <a:pt x="125576" y="65847"/>
                    <a:pt x="106601" y="92881"/>
                  </a:cubicBezTo>
                  <a:cubicBezTo>
                    <a:pt x="106433" y="93049"/>
                    <a:pt x="106097" y="93386"/>
                    <a:pt x="105931" y="93722"/>
                  </a:cubicBezTo>
                  <a:close/>
                  <a:moveTo>
                    <a:pt x="18613" y="31258"/>
                  </a:moveTo>
                  <a:cubicBezTo>
                    <a:pt x="3332" y="52751"/>
                    <a:pt x="8371" y="82639"/>
                    <a:pt x="30032" y="97920"/>
                  </a:cubicBezTo>
                  <a:cubicBezTo>
                    <a:pt x="51524" y="113201"/>
                    <a:pt x="81414" y="108162"/>
                    <a:pt x="96695" y="86501"/>
                  </a:cubicBezTo>
                  <a:cubicBezTo>
                    <a:pt x="111807" y="65177"/>
                    <a:pt x="106937" y="35624"/>
                    <a:pt x="85780" y="20175"/>
                  </a:cubicBezTo>
                  <a:cubicBezTo>
                    <a:pt x="64454" y="4557"/>
                    <a:pt x="34567" y="9260"/>
                    <a:pt x="18949" y="30585"/>
                  </a:cubicBezTo>
                  <a:cubicBezTo>
                    <a:pt x="18781" y="30753"/>
                    <a:pt x="18781" y="30921"/>
                    <a:pt x="18613" y="31089"/>
                  </a:cubicBezTo>
                  <a:close/>
                </a:path>
              </a:pathLst>
            </a:custGeom>
            <a:solidFill>
              <a:srgbClr val="FFFFFF"/>
            </a:solidFill>
            <a:ln w="16768"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9550935-F2AA-4478-B4B5-94CCA00E7BFF}"/>
                </a:ext>
              </a:extLst>
            </p:cNvPr>
            <p:cNvSpPr/>
            <p:nvPr/>
          </p:nvSpPr>
          <p:spPr>
            <a:xfrm>
              <a:off x="9633129" y="3689426"/>
              <a:ext cx="107130" cy="107130"/>
            </a:xfrm>
            <a:custGeom>
              <a:avLst/>
              <a:gdLst>
                <a:gd name="connsiteX0" fmla="*/ 107130 w 107130"/>
                <a:gd name="connsiteY0" fmla="*/ 53565 h 107130"/>
                <a:gd name="connsiteX1" fmla="*/ 53565 w 107130"/>
                <a:gd name="connsiteY1" fmla="*/ 107130 h 107130"/>
                <a:gd name="connsiteX2" fmla="*/ 0 w 107130"/>
                <a:gd name="connsiteY2" fmla="*/ 53565 h 107130"/>
                <a:gd name="connsiteX3" fmla="*/ 53565 w 107130"/>
                <a:gd name="connsiteY3" fmla="*/ 0 h 107130"/>
                <a:gd name="connsiteX4" fmla="*/ 107130 w 107130"/>
                <a:gd name="connsiteY4" fmla="*/ 53565 h 10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30" h="107130">
                  <a:moveTo>
                    <a:pt x="107130" y="53565"/>
                  </a:moveTo>
                  <a:cubicBezTo>
                    <a:pt x="107130" y="83148"/>
                    <a:pt x="83148" y="107130"/>
                    <a:pt x="53565" y="107130"/>
                  </a:cubicBezTo>
                  <a:cubicBezTo>
                    <a:pt x="23982" y="107130"/>
                    <a:pt x="0" y="83148"/>
                    <a:pt x="0" y="53565"/>
                  </a:cubicBezTo>
                  <a:cubicBezTo>
                    <a:pt x="0" y="23982"/>
                    <a:pt x="23982" y="0"/>
                    <a:pt x="53565" y="0"/>
                  </a:cubicBezTo>
                  <a:cubicBezTo>
                    <a:pt x="83148" y="0"/>
                    <a:pt x="107130" y="23982"/>
                    <a:pt x="107130" y="53565"/>
                  </a:cubicBezTo>
                  <a:close/>
                </a:path>
              </a:pathLst>
            </a:custGeom>
            <a:solidFill>
              <a:srgbClr val="3953A3"/>
            </a:solidFill>
            <a:ln w="16768"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68B3E614-D721-48AB-8BF0-266C69049C04}"/>
                </a:ext>
              </a:extLst>
            </p:cNvPr>
            <p:cNvSpPr/>
            <p:nvPr/>
          </p:nvSpPr>
          <p:spPr>
            <a:xfrm>
              <a:off x="9627218" y="3683516"/>
              <a:ext cx="118952" cy="118952"/>
            </a:xfrm>
            <a:custGeom>
              <a:avLst/>
              <a:gdLst>
                <a:gd name="connsiteX0" fmla="*/ 106479 w 118952"/>
                <a:gd name="connsiteY0" fmla="*/ 93080 h 118952"/>
                <a:gd name="connsiteX1" fmla="*/ 23528 w 118952"/>
                <a:gd name="connsiteY1" fmla="*/ 106850 h 118952"/>
                <a:gd name="connsiteX2" fmla="*/ 9760 w 118952"/>
                <a:gd name="connsiteY2" fmla="*/ 23898 h 118952"/>
                <a:gd name="connsiteX3" fmla="*/ 92709 w 118952"/>
                <a:gd name="connsiteY3" fmla="*/ 10130 h 118952"/>
                <a:gd name="connsiteX4" fmla="*/ 106479 w 118952"/>
                <a:gd name="connsiteY4" fmla="*/ 93080 h 118952"/>
                <a:gd name="connsiteX5" fmla="*/ 106479 w 118952"/>
                <a:gd name="connsiteY5" fmla="*/ 93080 h 118952"/>
                <a:gd name="connsiteX6" fmla="*/ 19162 w 118952"/>
                <a:gd name="connsiteY6" fmla="*/ 30615 h 118952"/>
                <a:gd name="connsiteX7" fmla="*/ 30581 w 118952"/>
                <a:gd name="connsiteY7" fmla="*/ 97278 h 118952"/>
                <a:gd name="connsiteX8" fmla="*/ 97243 w 118952"/>
                <a:gd name="connsiteY8" fmla="*/ 85860 h 118952"/>
                <a:gd name="connsiteX9" fmla="*/ 86328 w 118952"/>
                <a:gd name="connsiteY9" fmla="*/ 19532 h 118952"/>
                <a:gd name="connsiteX10" fmla="*/ 19498 w 118952"/>
                <a:gd name="connsiteY10" fmla="*/ 30111 h 118952"/>
                <a:gd name="connsiteX11" fmla="*/ 19162 w 118952"/>
                <a:gd name="connsiteY11" fmla="*/ 30615 h 11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952" h="118952">
                  <a:moveTo>
                    <a:pt x="106479" y="93080"/>
                  </a:moveTo>
                  <a:cubicBezTo>
                    <a:pt x="87337" y="119780"/>
                    <a:pt x="50228" y="125993"/>
                    <a:pt x="23528" y="106850"/>
                  </a:cubicBezTo>
                  <a:cubicBezTo>
                    <a:pt x="-3170" y="87707"/>
                    <a:pt x="-9383" y="50598"/>
                    <a:pt x="9760" y="23898"/>
                  </a:cubicBezTo>
                  <a:cubicBezTo>
                    <a:pt x="28902" y="-2800"/>
                    <a:pt x="66011" y="-9012"/>
                    <a:pt x="92709" y="10130"/>
                  </a:cubicBezTo>
                  <a:cubicBezTo>
                    <a:pt x="119409" y="29273"/>
                    <a:pt x="125622" y="66382"/>
                    <a:pt x="106479" y="93080"/>
                  </a:cubicBezTo>
                  <a:cubicBezTo>
                    <a:pt x="106479" y="93080"/>
                    <a:pt x="106479" y="93080"/>
                    <a:pt x="106479" y="93080"/>
                  </a:cubicBezTo>
                  <a:close/>
                  <a:moveTo>
                    <a:pt x="19162" y="30615"/>
                  </a:moveTo>
                  <a:cubicBezTo>
                    <a:pt x="3883" y="52109"/>
                    <a:pt x="8919" y="81999"/>
                    <a:pt x="30581" y="97278"/>
                  </a:cubicBezTo>
                  <a:cubicBezTo>
                    <a:pt x="52075" y="112558"/>
                    <a:pt x="81962" y="107520"/>
                    <a:pt x="97243" y="85860"/>
                  </a:cubicBezTo>
                  <a:cubicBezTo>
                    <a:pt x="112356" y="64535"/>
                    <a:pt x="107486" y="34981"/>
                    <a:pt x="86328" y="19532"/>
                  </a:cubicBezTo>
                  <a:cubicBezTo>
                    <a:pt x="65005" y="4085"/>
                    <a:pt x="34947" y="8788"/>
                    <a:pt x="19498" y="30111"/>
                  </a:cubicBezTo>
                  <a:cubicBezTo>
                    <a:pt x="19330" y="30279"/>
                    <a:pt x="19330" y="30447"/>
                    <a:pt x="19162" y="30615"/>
                  </a:cubicBezTo>
                  <a:close/>
                </a:path>
              </a:pathLst>
            </a:custGeom>
            <a:solidFill>
              <a:srgbClr val="FFFFFF"/>
            </a:solidFill>
            <a:ln w="16768"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B94BAC1D-0518-451F-B974-14CC6935A12E}"/>
                </a:ext>
              </a:extLst>
            </p:cNvPr>
            <p:cNvSpPr/>
            <p:nvPr/>
          </p:nvSpPr>
          <p:spPr>
            <a:xfrm>
              <a:off x="11771035" y="6102210"/>
              <a:ext cx="308125" cy="627669"/>
            </a:xfrm>
            <a:custGeom>
              <a:avLst/>
              <a:gdLst>
                <a:gd name="connsiteX0" fmla="*/ 306769 w 308125"/>
                <a:gd name="connsiteY0" fmla="*/ 626683 h 627669"/>
                <a:gd name="connsiteX1" fmla="*/ 275368 w 308125"/>
                <a:gd name="connsiteY1" fmla="*/ 626683 h 627669"/>
                <a:gd name="connsiteX2" fmla="*/ 275368 w 308125"/>
                <a:gd name="connsiteY2" fmla="*/ 104633 h 627669"/>
                <a:gd name="connsiteX3" fmla="*/ 208706 w 308125"/>
                <a:gd name="connsiteY3" fmla="*/ 30750 h 627669"/>
                <a:gd name="connsiteX4" fmla="*/ 204172 w 308125"/>
                <a:gd name="connsiteY4" fmla="*/ 30750 h 627669"/>
                <a:gd name="connsiteX5" fmla="*/ 86631 w 308125"/>
                <a:gd name="connsiteY5" fmla="*/ 30750 h 627669"/>
                <a:gd name="connsiteX6" fmla="*/ 30043 w 308125"/>
                <a:gd name="connsiteY6" fmla="*/ 97916 h 627669"/>
                <a:gd name="connsiteX7" fmla="*/ 30043 w 308125"/>
                <a:gd name="connsiteY7" fmla="*/ 218815 h 627669"/>
                <a:gd name="connsiteX8" fmla="*/ -1357 w 308125"/>
                <a:gd name="connsiteY8" fmla="*/ 218815 h 627669"/>
                <a:gd name="connsiteX9" fmla="*/ -1357 w 308125"/>
                <a:gd name="connsiteY9" fmla="*/ 97076 h 627669"/>
                <a:gd name="connsiteX10" fmla="*/ 84784 w 308125"/>
                <a:gd name="connsiteY10" fmla="*/ -986 h 627669"/>
                <a:gd name="connsiteX11" fmla="*/ 205851 w 308125"/>
                <a:gd name="connsiteY11" fmla="*/ -986 h 627669"/>
                <a:gd name="connsiteX12" fmla="*/ 306769 w 308125"/>
                <a:gd name="connsiteY12" fmla="*/ 99595 h 627669"/>
                <a:gd name="connsiteX13" fmla="*/ 306600 w 308125"/>
                <a:gd name="connsiteY13" fmla="*/ 104800 h 62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8125" h="627669">
                  <a:moveTo>
                    <a:pt x="306769" y="626683"/>
                  </a:moveTo>
                  <a:lnTo>
                    <a:pt x="275368" y="626683"/>
                  </a:lnTo>
                  <a:lnTo>
                    <a:pt x="275368" y="104633"/>
                  </a:lnTo>
                  <a:cubicBezTo>
                    <a:pt x="277383" y="65844"/>
                    <a:pt x="247494" y="32765"/>
                    <a:pt x="208706" y="30750"/>
                  </a:cubicBezTo>
                  <a:cubicBezTo>
                    <a:pt x="207194" y="30750"/>
                    <a:pt x="205683" y="30750"/>
                    <a:pt x="204172" y="30750"/>
                  </a:cubicBezTo>
                  <a:lnTo>
                    <a:pt x="86631" y="30750"/>
                  </a:lnTo>
                  <a:cubicBezTo>
                    <a:pt x="79242" y="30750"/>
                    <a:pt x="33401" y="38305"/>
                    <a:pt x="30043" y="97916"/>
                  </a:cubicBezTo>
                  <a:lnTo>
                    <a:pt x="30043" y="218815"/>
                  </a:lnTo>
                  <a:lnTo>
                    <a:pt x="-1357" y="218815"/>
                  </a:lnTo>
                  <a:lnTo>
                    <a:pt x="-1357" y="97076"/>
                  </a:lnTo>
                  <a:cubicBezTo>
                    <a:pt x="2841" y="23697"/>
                    <a:pt x="56910" y="1029"/>
                    <a:pt x="84784" y="-986"/>
                  </a:cubicBezTo>
                  <a:lnTo>
                    <a:pt x="205851" y="-986"/>
                  </a:lnTo>
                  <a:cubicBezTo>
                    <a:pt x="261432" y="-986"/>
                    <a:pt x="306600" y="44014"/>
                    <a:pt x="306769" y="99595"/>
                  </a:cubicBezTo>
                  <a:cubicBezTo>
                    <a:pt x="306769" y="101274"/>
                    <a:pt x="306769" y="103121"/>
                    <a:pt x="306600" y="104800"/>
                  </a:cubicBezTo>
                  <a:close/>
                </a:path>
              </a:pathLst>
            </a:custGeom>
            <a:solidFill>
              <a:srgbClr val="3953A3"/>
            </a:solidFill>
            <a:ln w="16768"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6D9BA67-B32E-4125-A924-F843D7797663}"/>
                </a:ext>
              </a:extLst>
            </p:cNvPr>
            <p:cNvSpPr/>
            <p:nvPr/>
          </p:nvSpPr>
          <p:spPr>
            <a:xfrm>
              <a:off x="11492295" y="6064934"/>
              <a:ext cx="376466" cy="379153"/>
            </a:xfrm>
            <a:custGeom>
              <a:avLst/>
              <a:gdLst>
                <a:gd name="connsiteX0" fmla="*/ 375109 w 376466"/>
                <a:gd name="connsiteY0" fmla="*/ 199672 h 379153"/>
                <a:gd name="connsiteX1" fmla="*/ 375109 w 376466"/>
                <a:gd name="connsiteY1" fmla="*/ 378167 h 379153"/>
                <a:gd name="connsiteX2" fmla="*/ -1357 w 376466"/>
                <a:gd name="connsiteY2" fmla="*/ 378167 h 379153"/>
                <a:gd name="connsiteX3" fmla="*/ 40286 w 376466"/>
                <a:gd name="connsiteY3" fmla="*/ -986 h 379153"/>
                <a:gd name="connsiteX4" fmla="*/ 204004 w 376466"/>
                <a:gd name="connsiteY4" fmla="*/ -986 h 379153"/>
                <a:gd name="connsiteX5" fmla="*/ 209377 w 376466"/>
                <a:gd name="connsiteY5" fmla="*/ 199000 h 37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466" h="379153">
                  <a:moveTo>
                    <a:pt x="375109" y="199672"/>
                  </a:moveTo>
                  <a:lnTo>
                    <a:pt x="375109" y="378167"/>
                  </a:lnTo>
                  <a:lnTo>
                    <a:pt x="-1357" y="378167"/>
                  </a:lnTo>
                  <a:cubicBezTo>
                    <a:pt x="-1357" y="378167"/>
                    <a:pt x="7373" y="33267"/>
                    <a:pt x="40286" y="-986"/>
                  </a:cubicBezTo>
                  <a:lnTo>
                    <a:pt x="204004" y="-986"/>
                  </a:lnTo>
                  <a:lnTo>
                    <a:pt x="209377" y="199000"/>
                  </a:lnTo>
                  <a:close/>
                </a:path>
              </a:pathLst>
            </a:custGeom>
            <a:solidFill>
              <a:srgbClr val="3953A3"/>
            </a:solidFill>
            <a:ln w="16768"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768B995C-67D8-48A2-998C-E69140380DB9}"/>
                </a:ext>
              </a:extLst>
            </p:cNvPr>
            <p:cNvSpPr/>
            <p:nvPr/>
          </p:nvSpPr>
          <p:spPr>
            <a:xfrm>
              <a:off x="11747190" y="6493790"/>
              <a:ext cx="81271" cy="138866"/>
            </a:xfrm>
            <a:custGeom>
              <a:avLst/>
              <a:gdLst>
                <a:gd name="connsiteX0" fmla="*/ 0 w 81271"/>
                <a:gd name="connsiteY0" fmla="*/ 0 h 138866"/>
                <a:gd name="connsiteX1" fmla="*/ 81271 w 81271"/>
                <a:gd name="connsiteY1" fmla="*/ 0 h 138866"/>
                <a:gd name="connsiteX2" fmla="*/ 81271 w 81271"/>
                <a:gd name="connsiteY2" fmla="*/ 138866 h 138866"/>
                <a:gd name="connsiteX3" fmla="*/ 0 w 81271"/>
                <a:gd name="connsiteY3" fmla="*/ 138866 h 138866"/>
              </a:gdLst>
              <a:ahLst/>
              <a:cxnLst>
                <a:cxn ang="0">
                  <a:pos x="connsiteX0" y="connsiteY0"/>
                </a:cxn>
                <a:cxn ang="0">
                  <a:pos x="connsiteX1" y="connsiteY1"/>
                </a:cxn>
                <a:cxn ang="0">
                  <a:pos x="connsiteX2" y="connsiteY2"/>
                </a:cxn>
                <a:cxn ang="0">
                  <a:pos x="connsiteX3" y="connsiteY3"/>
                </a:cxn>
              </a:cxnLst>
              <a:rect l="l" t="t" r="r" b="b"/>
              <a:pathLst>
                <a:path w="81271" h="138866">
                  <a:moveTo>
                    <a:pt x="0" y="0"/>
                  </a:moveTo>
                  <a:lnTo>
                    <a:pt x="81271" y="0"/>
                  </a:lnTo>
                  <a:lnTo>
                    <a:pt x="81271" y="138866"/>
                  </a:lnTo>
                  <a:lnTo>
                    <a:pt x="0" y="138866"/>
                  </a:lnTo>
                  <a:close/>
                </a:path>
              </a:pathLst>
            </a:custGeom>
            <a:solidFill>
              <a:srgbClr val="3953A3"/>
            </a:solidFill>
            <a:ln w="16768"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EA2D632-5D5F-4AB5-902C-A81E9078AEBF}"/>
                </a:ext>
              </a:extLst>
            </p:cNvPr>
            <p:cNvSpPr/>
            <p:nvPr/>
          </p:nvSpPr>
          <p:spPr>
            <a:xfrm>
              <a:off x="11639892" y="6493790"/>
              <a:ext cx="77241" cy="86140"/>
            </a:xfrm>
            <a:custGeom>
              <a:avLst/>
              <a:gdLst>
                <a:gd name="connsiteX0" fmla="*/ 0 w 77241"/>
                <a:gd name="connsiteY0" fmla="*/ 0 h 86140"/>
                <a:gd name="connsiteX1" fmla="*/ 77241 w 77241"/>
                <a:gd name="connsiteY1" fmla="*/ 0 h 86140"/>
                <a:gd name="connsiteX2" fmla="*/ 77241 w 77241"/>
                <a:gd name="connsiteY2" fmla="*/ 86141 h 86140"/>
                <a:gd name="connsiteX3" fmla="*/ 0 w 77241"/>
                <a:gd name="connsiteY3" fmla="*/ 86141 h 86140"/>
              </a:gdLst>
              <a:ahLst/>
              <a:cxnLst>
                <a:cxn ang="0">
                  <a:pos x="connsiteX0" y="connsiteY0"/>
                </a:cxn>
                <a:cxn ang="0">
                  <a:pos x="connsiteX1" y="connsiteY1"/>
                </a:cxn>
                <a:cxn ang="0">
                  <a:pos x="connsiteX2" y="connsiteY2"/>
                </a:cxn>
                <a:cxn ang="0">
                  <a:pos x="connsiteX3" y="connsiteY3"/>
                </a:cxn>
              </a:cxnLst>
              <a:rect l="l" t="t" r="r" b="b"/>
              <a:pathLst>
                <a:path w="77241" h="86140">
                  <a:moveTo>
                    <a:pt x="0" y="0"/>
                  </a:moveTo>
                  <a:lnTo>
                    <a:pt x="77241" y="0"/>
                  </a:lnTo>
                  <a:lnTo>
                    <a:pt x="77241" y="86141"/>
                  </a:lnTo>
                  <a:lnTo>
                    <a:pt x="0" y="86141"/>
                  </a:lnTo>
                  <a:close/>
                </a:path>
              </a:pathLst>
            </a:custGeom>
            <a:solidFill>
              <a:srgbClr val="3953A3"/>
            </a:solidFill>
            <a:ln w="16768"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2E98C786-A5CB-4F29-BD06-2485C945FAD5}"/>
                </a:ext>
              </a:extLst>
            </p:cNvPr>
            <p:cNvSpPr/>
            <p:nvPr/>
          </p:nvSpPr>
          <p:spPr>
            <a:xfrm>
              <a:off x="11522015" y="6493790"/>
              <a:ext cx="97894" cy="86140"/>
            </a:xfrm>
            <a:custGeom>
              <a:avLst/>
              <a:gdLst>
                <a:gd name="connsiteX0" fmla="*/ 0 w 97894"/>
                <a:gd name="connsiteY0" fmla="*/ 0 h 86140"/>
                <a:gd name="connsiteX1" fmla="*/ 97895 w 97894"/>
                <a:gd name="connsiteY1" fmla="*/ 0 h 86140"/>
                <a:gd name="connsiteX2" fmla="*/ 97895 w 97894"/>
                <a:gd name="connsiteY2" fmla="*/ 86141 h 86140"/>
                <a:gd name="connsiteX3" fmla="*/ 0 w 97894"/>
                <a:gd name="connsiteY3" fmla="*/ 86141 h 86140"/>
              </a:gdLst>
              <a:ahLst/>
              <a:cxnLst>
                <a:cxn ang="0">
                  <a:pos x="connsiteX0" y="connsiteY0"/>
                </a:cxn>
                <a:cxn ang="0">
                  <a:pos x="connsiteX1" y="connsiteY1"/>
                </a:cxn>
                <a:cxn ang="0">
                  <a:pos x="connsiteX2" y="connsiteY2"/>
                </a:cxn>
                <a:cxn ang="0">
                  <a:pos x="connsiteX3" y="connsiteY3"/>
                </a:cxn>
              </a:cxnLst>
              <a:rect l="l" t="t" r="r" b="b"/>
              <a:pathLst>
                <a:path w="97894" h="86140">
                  <a:moveTo>
                    <a:pt x="0" y="0"/>
                  </a:moveTo>
                  <a:lnTo>
                    <a:pt x="97895" y="0"/>
                  </a:lnTo>
                  <a:lnTo>
                    <a:pt x="97895" y="86141"/>
                  </a:lnTo>
                  <a:lnTo>
                    <a:pt x="0" y="86141"/>
                  </a:lnTo>
                  <a:close/>
                </a:path>
              </a:pathLst>
            </a:custGeom>
            <a:solidFill>
              <a:srgbClr val="3953A3"/>
            </a:solidFill>
            <a:ln w="16768"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6CBBCB75-D1EC-4629-8BD9-F409D6A8525F}"/>
                </a:ext>
              </a:extLst>
            </p:cNvPr>
            <p:cNvSpPr/>
            <p:nvPr/>
          </p:nvSpPr>
          <p:spPr>
            <a:xfrm>
              <a:off x="11546363" y="6576405"/>
              <a:ext cx="49031" cy="76569"/>
            </a:xfrm>
            <a:custGeom>
              <a:avLst/>
              <a:gdLst>
                <a:gd name="connsiteX0" fmla="*/ 0 w 49031"/>
                <a:gd name="connsiteY0" fmla="*/ 0 h 76569"/>
                <a:gd name="connsiteX1" fmla="*/ 49031 w 49031"/>
                <a:gd name="connsiteY1" fmla="*/ 0 h 76569"/>
                <a:gd name="connsiteX2" fmla="*/ 49031 w 49031"/>
                <a:gd name="connsiteY2" fmla="*/ 76570 h 76569"/>
                <a:gd name="connsiteX3" fmla="*/ 0 w 49031"/>
                <a:gd name="connsiteY3" fmla="*/ 76570 h 76569"/>
              </a:gdLst>
              <a:ahLst/>
              <a:cxnLst>
                <a:cxn ang="0">
                  <a:pos x="connsiteX0" y="connsiteY0"/>
                </a:cxn>
                <a:cxn ang="0">
                  <a:pos x="connsiteX1" y="connsiteY1"/>
                </a:cxn>
                <a:cxn ang="0">
                  <a:pos x="connsiteX2" y="connsiteY2"/>
                </a:cxn>
                <a:cxn ang="0">
                  <a:pos x="connsiteX3" y="connsiteY3"/>
                </a:cxn>
              </a:cxnLst>
              <a:rect l="l" t="t" r="r" b="b"/>
              <a:pathLst>
                <a:path w="49031" h="76569">
                  <a:moveTo>
                    <a:pt x="0" y="0"/>
                  </a:moveTo>
                  <a:lnTo>
                    <a:pt x="49031" y="0"/>
                  </a:lnTo>
                  <a:lnTo>
                    <a:pt x="49031" y="76570"/>
                  </a:lnTo>
                  <a:lnTo>
                    <a:pt x="0" y="76570"/>
                  </a:lnTo>
                  <a:close/>
                </a:path>
              </a:pathLst>
            </a:custGeom>
            <a:solidFill>
              <a:srgbClr val="3953A3"/>
            </a:solidFill>
            <a:ln w="16768"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DDE9E853-4C80-4015-88D8-EFF00EF6C77E}"/>
                </a:ext>
              </a:extLst>
            </p:cNvPr>
            <p:cNvSpPr/>
            <p:nvPr/>
          </p:nvSpPr>
          <p:spPr>
            <a:xfrm>
              <a:off x="11745511" y="6579931"/>
              <a:ext cx="282434" cy="52725"/>
            </a:xfrm>
            <a:custGeom>
              <a:avLst/>
              <a:gdLst>
                <a:gd name="connsiteX0" fmla="*/ 0 w 282434"/>
                <a:gd name="connsiteY0" fmla="*/ 0 h 52725"/>
                <a:gd name="connsiteX1" fmla="*/ 282435 w 282434"/>
                <a:gd name="connsiteY1" fmla="*/ 0 h 52725"/>
                <a:gd name="connsiteX2" fmla="*/ 282435 w 282434"/>
                <a:gd name="connsiteY2" fmla="*/ 52726 h 52725"/>
                <a:gd name="connsiteX3" fmla="*/ 0 w 282434"/>
                <a:gd name="connsiteY3" fmla="*/ 52726 h 52725"/>
              </a:gdLst>
              <a:ahLst/>
              <a:cxnLst>
                <a:cxn ang="0">
                  <a:pos x="connsiteX0" y="connsiteY0"/>
                </a:cxn>
                <a:cxn ang="0">
                  <a:pos x="connsiteX1" y="connsiteY1"/>
                </a:cxn>
                <a:cxn ang="0">
                  <a:pos x="connsiteX2" y="connsiteY2"/>
                </a:cxn>
                <a:cxn ang="0">
                  <a:pos x="connsiteX3" y="connsiteY3"/>
                </a:cxn>
              </a:cxnLst>
              <a:rect l="l" t="t" r="r" b="b"/>
              <a:pathLst>
                <a:path w="282434" h="52725">
                  <a:moveTo>
                    <a:pt x="0" y="0"/>
                  </a:moveTo>
                  <a:lnTo>
                    <a:pt x="282435" y="0"/>
                  </a:lnTo>
                  <a:lnTo>
                    <a:pt x="282435" y="52726"/>
                  </a:lnTo>
                  <a:lnTo>
                    <a:pt x="0" y="52726"/>
                  </a:lnTo>
                  <a:close/>
                </a:path>
              </a:pathLst>
            </a:custGeom>
            <a:solidFill>
              <a:srgbClr val="3953A3"/>
            </a:solidFill>
            <a:ln w="16768"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35E0C3DE-5C21-4F62-8CD2-E2C4F730E8F0}"/>
                </a:ext>
              </a:extLst>
            </p:cNvPr>
            <p:cNvSpPr/>
            <p:nvPr/>
          </p:nvSpPr>
          <p:spPr>
            <a:xfrm>
              <a:off x="11492294" y="6475487"/>
              <a:ext cx="392923" cy="31400"/>
            </a:xfrm>
            <a:custGeom>
              <a:avLst/>
              <a:gdLst>
                <a:gd name="connsiteX0" fmla="*/ 0 w 392923"/>
                <a:gd name="connsiteY0" fmla="*/ 0 h 31400"/>
                <a:gd name="connsiteX1" fmla="*/ 392923 w 392923"/>
                <a:gd name="connsiteY1" fmla="*/ 0 h 31400"/>
                <a:gd name="connsiteX2" fmla="*/ 392923 w 392923"/>
                <a:gd name="connsiteY2" fmla="*/ 31400 h 31400"/>
                <a:gd name="connsiteX3" fmla="*/ 0 w 392923"/>
                <a:gd name="connsiteY3" fmla="*/ 31400 h 31400"/>
              </a:gdLst>
              <a:ahLst/>
              <a:cxnLst>
                <a:cxn ang="0">
                  <a:pos x="connsiteX0" y="connsiteY0"/>
                </a:cxn>
                <a:cxn ang="0">
                  <a:pos x="connsiteX1" y="connsiteY1"/>
                </a:cxn>
                <a:cxn ang="0">
                  <a:pos x="connsiteX2" y="connsiteY2"/>
                </a:cxn>
                <a:cxn ang="0">
                  <a:pos x="connsiteX3" y="connsiteY3"/>
                </a:cxn>
              </a:cxnLst>
              <a:rect l="l" t="t" r="r" b="b"/>
              <a:pathLst>
                <a:path w="392923" h="31400">
                  <a:moveTo>
                    <a:pt x="0" y="0"/>
                  </a:moveTo>
                  <a:lnTo>
                    <a:pt x="392923" y="0"/>
                  </a:lnTo>
                  <a:lnTo>
                    <a:pt x="392923" y="31400"/>
                  </a:lnTo>
                  <a:lnTo>
                    <a:pt x="0" y="31400"/>
                  </a:lnTo>
                  <a:close/>
                </a:path>
              </a:pathLst>
            </a:custGeom>
            <a:solidFill>
              <a:srgbClr val="3953A3"/>
            </a:solidFill>
            <a:ln w="16768"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B2E844B0-999F-419F-ACA3-5AF608A3A64A}"/>
                </a:ext>
              </a:extLst>
            </p:cNvPr>
            <p:cNvSpPr/>
            <p:nvPr/>
          </p:nvSpPr>
          <p:spPr>
            <a:xfrm>
              <a:off x="11926525" y="6652806"/>
              <a:ext cx="186050" cy="153978"/>
            </a:xfrm>
            <a:custGeom>
              <a:avLst/>
              <a:gdLst>
                <a:gd name="connsiteX0" fmla="*/ 186051 w 186050"/>
                <a:gd name="connsiteY0" fmla="*/ 42986 h 153978"/>
                <a:gd name="connsiteX1" fmla="*/ 186051 w 186050"/>
                <a:gd name="connsiteY1" fmla="*/ 153979 h 153978"/>
                <a:gd name="connsiteX2" fmla="*/ 0 w 186050"/>
                <a:gd name="connsiteY2" fmla="*/ 153979 h 153978"/>
                <a:gd name="connsiteX3" fmla="*/ 0 w 186050"/>
                <a:gd name="connsiteY3" fmla="*/ 0 h 153978"/>
                <a:gd name="connsiteX4" fmla="*/ 98399 w 186050"/>
                <a:gd name="connsiteY4" fmla="*/ 0 h 153978"/>
                <a:gd name="connsiteX5" fmla="*/ 98399 w 186050"/>
                <a:gd name="connsiteY5" fmla="*/ 42986 h 153978"/>
                <a:gd name="connsiteX6" fmla="*/ 186051 w 186050"/>
                <a:gd name="connsiteY6" fmla="*/ 42986 h 15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50" h="153978">
                  <a:moveTo>
                    <a:pt x="186051" y="42986"/>
                  </a:moveTo>
                  <a:lnTo>
                    <a:pt x="186051" y="153979"/>
                  </a:lnTo>
                  <a:lnTo>
                    <a:pt x="0" y="153979"/>
                  </a:lnTo>
                  <a:lnTo>
                    <a:pt x="0" y="0"/>
                  </a:lnTo>
                  <a:lnTo>
                    <a:pt x="98399" y="0"/>
                  </a:lnTo>
                  <a:lnTo>
                    <a:pt x="98399" y="42986"/>
                  </a:lnTo>
                  <a:lnTo>
                    <a:pt x="186051" y="42986"/>
                  </a:lnTo>
                  <a:close/>
                </a:path>
              </a:pathLst>
            </a:custGeom>
            <a:solidFill>
              <a:srgbClr val="3953A3"/>
            </a:solidFill>
            <a:ln w="16768"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B3BE48F-72CA-4410-A3F8-84D2770F3ABA}"/>
                </a:ext>
              </a:extLst>
            </p:cNvPr>
            <p:cNvSpPr/>
            <p:nvPr/>
          </p:nvSpPr>
          <p:spPr>
            <a:xfrm>
              <a:off x="11343353" y="2746915"/>
              <a:ext cx="117541" cy="86812"/>
            </a:xfrm>
            <a:custGeom>
              <a:avLst/>
              <a:gdLst>
                <a:gd name="connsiteX0" fmla="*/ 87652 w 117541"/>
                <a:gd name="connsiteY0" fmla="*/ 80096 h 86812"/>
                <a:gd name="connsiteX1" fmla="*/ 67838 w 117541"/>
                <a:gd name="connsiteY1" fmla="*/ 41979 h 86812"/>
                <a:gd name="connsiteX2" fmla="*/ 117541 w 117541"/>
                <a:gd name="connsiteY2" fmla="*/ 15952 h 86812"/>
                <a:gd name="connsiteX3" fmla="*/ 109145 w 117541"/>
                <a:gd name="connsiteY3" fmla="*/ 0 h 86812"/>
                <a:gd name="connsiteX4" fmla="*/ 0 w 117541"/>
                <a:gd name="connsiteY4" fmla="*/ 57091 h 86812"/>
                <a:gd name="connsiteX5" fmla="*/ 7724 w 117541"/>
                <a:gd name="connsiteY5" fmla="*/ 71868 h 86812"/>
                <a:gd name="connsiteX6" fmla="*/ 54237 w 117541"/>
                <a:gd name="connsiteY6" fmla="*/ 47688 h 86812"/>
                <a:gd name="connsiteX7" fmla="*/ 74723 w 117541"/>
                <a:gd name="connsiteY7" fmla="*/ 86813 h 86812"/>
                <a:gd name="connsiteX8" fmla="*/ 87652 w 117541"/>
                <a:gd name="connsiteY8" fmla="*/ 80096 h 8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41" h="86812">
                  <a:moveTo>
                    <a:pt x="87652" y="80096"/>
                  </a:moveTo>
                  <a:lnTo>
                    <a:pt x="67838" y="41979"/>
                  </a:lnTo>
                  <a:lnTo>
                    <a:pt x="117541" y="15952"/>
                  </a:lnTo>
                  <a:lnTo>
                    <a:pt x="109145" y="0"/>
                  </a:lnTo>
                  <a:lnTo>
                    <a:pt x="0" y="57091"/>
                  </a:lnTo>
                  <a:lnTo>
                    <a:pt x="7724" y="71868"/>
                  </a:lnTo>
                  <a:lnTo>
                    <a:pt x="54237" y="47688"/>
                  </a:lnTo>
                  <a:lnTo>
                    <a:pt x="74723" y="86813"/>
                  </a:lnTo>
                  <a:lnTo>
                    <a:pt x="87652" y="80096"/>
                  </a:lnTo>
                  <a:close/>
                </a:path>
              </a:pathLst>
            </a:custGeom>
            <a:solidFill>
              <a:srgbClr val="3953A3"/>
            </a:solidFill>
            <a:ln w="16768"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5BE07E4E-F121-40E6-85C4-7A81F6D0F79D}"/>
                </a:ext>
              </a:extLst>
            </p:cNvPr>
            <p:cNvSpPr/>
            <p:nvPr/>
          </p:nvSpPr>
          <p:spPr>
            <a:xfrm>
              <a:off x="10702250" y="2744732"/>
              <a:ext cx="1292616" cy="778458"/>
            </a:xfrm>
            <a:custGeom>
              <a:avLst/>
              <a:gdLst>
                <a:gd name="connsiteX0" fmla="*/ -1357 w 1292616"/>
                <a:gd name="connsiteY0" fmla="*/ 760681 h 778458"/>
                <a:gd name="connsiteX1" fmla="*/ 7375 w 1292616"/>
                <a:gd name="connsiteY1" fmla="*/ 777473 h 778458"/>
                <a:gd name="connsiteX2" fmla="*/ 146242 w 1292616"/>
                <a:gd name="connsiteY2" fmla="*/ 737340 h 778458"/>
                <a:gd name="connsiteX3" fmla="*/ 298541 w 1292616"/>
                <a:gd name="connsiteY3" fmla="*/ 731630 h 778458"/>
                <a:gd name="connsiteX4" fmla="*/ 823110 w 1292616"/>
                <a:gd name="connsiteY4" fmla="*/ 513339 h 778458"/>
                <a:gd name="connsiteX5" fmla="*/ 1291260 w 1292616"/>
                <a:gd name="connsiteY5" fmla="*/ 270533 h 778458"/>
                <a:gd name="connsiteX6" fmla="*/ 1256502 w 1292616"/>
                <a:gd name="connsiteY6" fmla="*/ 203367 h 778458"/>
                <a:gd name="connsiteX7" fmla="*/ 1042409 w 1292616"/>
                <a:gd name="connsiteY7" fmla="*/ 320908 h 778458"/>
                <a:gd name="connsiteX8" fmla="*/ 927553 w 1292616"/>
                <a:gd name="connsiteY8" fmla="*/ 199842 h 778458"/>
                <a:gd name="connsiteX9" fmla="*/ 992873 w 1292616"/>
                <a:gd name="connsiteY9" fmla="*/ 166258 h 778458"/>
                <a:gd name="connsiteX10" fmla="*/ 979441 w 1292616"/>
                <a:gd name="connsiteY10" fmla="*/ 151145 h 778458"/>
                <a:gd name="connsiteX11" fmla="*/ 950223 w 1292616"/>
                <a:gd name="connsiteY11" fmla="*/ 155343 h 778458"/>
                <a:gd name="connsiteX12" fmla="*/ 872310 w 1292616"/>
                <a:gd name="connsiteY12" fmla="*/ 21011 h 778458"/>
                <a:gd name="connsiteX13" fmla="*/ 872310 w 1292616"/>
                <a:gd name="connsiteY13" fmla="*/ -986 h 778458"/>
                <a:gd name="connsiteX14" fmla="*/ 677694 w 1292616"/>
                <a:gd name="connsiteY14" fmla="*/ 100603 h 778458"/>
                <a:gd name="connsiteX15" fmla="*/ 596928 w 1292616"/>
                <a:gd name="connsiteY15" fmla="*/ 299751 h 778458"/>
                <a:gd name="connsiteX16" fmla="*/ 429012 w 1292616"/>
                <a:gd name="connsiteY16" fmla="*/ 540878 h 7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92616" h="778458">
                  <a:moveTo>
                    <a:pt x="-1357" y="760681"/>
                  </a:moveTo>
                  <a:lnTo>
                    <a:pt x="7375" y="777473"/>
                  </a:lnTo>
                  <a:cubicBezTo>
                    <a:pt x="7375" y="777473"/>
                    <a:pt x="116857" y="730455"/>
                    <a:pt x="146242" y="737340"/>
                  </a:cubicBezTo>
                  <a:cubicBezTo>
                    <a:pt x="175627" y="744224"/>
                    <a:pt x="173780" y="776464"/>
                    <a:pt x="298541" y="731630"/>
                  </a:cubicBezTo>
                  <a:cubicBezTo>
                    <a:pt x="298541" y="731630"/>
                    <a:pt x="452689" y="718702"/>
                    <a:pt x="823110" y="513339"/>
                  </a:cubicBezTo>
                  <a:lnTo>
                    <a:pt x="1291260" y="270533"/>
                  </a:lnTo>
                  <a:lnTo>
                    <a:pt x="1256502" y="203367"/>
                  </a:lnTo>
                  <a:lnTo>
                    <a:pt x="1042409" y="320908"/>
                  </a:lnTo>
                  <a:cubicBezTo>
                    <a:pt x="1042409" y="320908"/>
                    <a:pt x="935949" y="217641"/>
                    <a:pt x="927553" y="199842"/>
                  </a:cubicBezTo>
                  <a:lnTo>
                    <a:pt x="992873" y="166258"/>
                  </a:lnTo>
                  <a:lnTo>
                    <a:pt x="979441" y="151145"/>
                  </a:lnTo>
                  <a:lnTo>
                    <a:pt x="950223" y="155343"/>
                  </a:lnTo>
                  <a:lnTo>
                    <a:pt x="872310" y="21011"/>
                  </a:lnTo>
                  <a:lnTo>
                    <a:pt x="872310" y="-986"/>
                  </a:lnTo>
                  <a:lnTo>
                    <a:pt x="677694" y="100603"/>
                  </a:lnTo>
                  <a:cubicBezTo>
                    <a:pt x="677694" y="100603"/>
                    <a:pt x="607170" y="145772"/>
                    <a:pt x="596928" y="299751"/>
                  </a:cubicBezTo>
                  <a:lnTo>
                    <a:pt x="429012" y="540878"/>
                  </a:lnTo>
                  <a:close/>
                </a:path>
              </a:pathLst>
            </a:custGeom>
            <a:solidFill>
              <a:srgbClr val="3953A3"/>
            </a:solidFill>
            <a:ln w="16768"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40470EEA-8617-436B-AC12-11861E0C28F8}"/>
                </a:ext>
              </a:extLst>
            </p:cNvPr>
            <p:cNvSpPr/>
            <p:nvPr/>
          </p:nvSpPr>
          <p:spPr>
            <a:xfrm>
              <a:off x="11375047" y="2765721"/>
              <a:ext cx="265012" cy="203682"/>
            </a:xfrm>
            <a:custGeom>
              <a:avLst/>
              <a:gdLst>
                <a:gd name="connsiteX0" fmla="*/ 263656 w 265012"/>
                <a:gd name="connsiteY0" fmla="*/ 145772 h 203682"/>
                <a:gd name="connsiteX1" fmla="*/ 71393 w 265012"/>
                <a:gd name="connsiteY1" fmla="*/ 164747 h 203682"/>
                <a:gd name="connsiteX2" fmla="*/ -1316 w 265012"/>
                <a:gd name="connsiteY2" fmla="*/ 202696 h 203682"/>
                <a:gd name="connsiteX3" fmla="*/ 71393 w 265012"/>
                <a:gd name="connsiteY3" fmla="*/ 59463 h 203682"/>
                <a:gd name="connsiteX4" fmla="*/ 187087 w 265012"/>
                <a:gd name="connsiteY4" fmla="*/ -986 h 203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12" h="203682">
                  <a:moveTo>
                    <a:pt x="263656" y="145772"/>
                  </a:moveTo>
                  <a:cubicBezTo>
                    <a:pt x="263656" y="145772"/>
                    <a:pt x="148466" y="123104"/>
                    <a:pt x="71393" y="164747"/>
                  </a:cubicBezTo>
                  <a:lnTo>
                    <a:pt x="-1316" y="202696"/>
                  </a:lnTo>
                  <a:cubicBezTo>
                    <a:pt x="-1316" y="202696"/>
                    <a:pt x="-5514" y="109670"/>
                    <a:pt x="71393" y="59463"/>
                  </a:cubicBezTo>
                  <a:lnTo>
                    <a:pt x="187087" y="-986"/>
                  </a:lnTo>
                  <a:close/>
                </a:path>
              </a:pathLst>
            </a:custGeom>
            <a:solidFill>
              <a:srgbClr val="FFFFFF"/>
            </a:solidFill>
            <a:ln w="16768"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68A9A18A-E397-4ABF-BE9E-5AFF2BF01AAD}"/>
                </a:ext>
              </a:extLst>
            </p:cNvPr>
            <p:cNvSpPr/>
            <p:nvPr/>
          </p:nvSpPr>
          <p:spPr>
            <a:xfrm>
              <a:off x="11215402" y="3019141"/>
              <a:ext cx="422643" cy="222956"/>
            </a:xfrm>
            <a:custGeom>
              <a:avLst/>
              <a:gdLst>
                <a:gd name="connsiteX0" fmla="*/ 421286 w 422643"/>
                <a:gd name="connsiteY0" fmla="*/ 1498 h 222956"/>
                <a:gd name="connsiteX1" fmla="*/ -1357 w 422643"/>
                <a:gd name="connsiteY1" fmla="*/ 221971 h 222956"/>
                <a:gd name="connsiteX2" fmla="*/ 103757 w 422643"/>
                <a:gd name="connsiteY2" fmla="*/ 97882 h 222956"/>
                <a:gd name="connsiteX3" fmla="*/ 210887 w 422643"/>
                <a:gd name="connsiteY3" fmla="*/ 41965 h 222956"/>
                <a:gd name="connsiteX4" fmla="*/ 250349 w 422643"/>
                <a:gd name="connsiteY4" fmla="*/ 25174 h 222956"/>
                <a:gd name="connsiteX5" fmla="*/ 421286 w 422643"/>
                <a:gd name="connsiteY5" fmla="*/ 1498 h 22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643" h="222956">
                  <a:moveTo>
                    <a:pt x="421286" y="1498"/>
                  </a:moveTo>
                  <a:lnTo>
                    <a:pt x="-1357" y="221971"/>
                  </a:lnTo>
                  <a:cubicBezTo>
                    <a:pt x="-1357" y="221971"/>
                    <a:pt x="37095" y="135495"/>
                    <a:pt x="103757" y="97882"/>
                  </a:cubicBezTo>
                  <a:lnTo>
                    <a:pt x="210887" y="41965"/>
                  </a:lnTo>
                  <a:cubicBezTo>
                    <a:pt x="223481" y="35249"/>
                    <a:pt x="236747" y="29540"/>
                    <a:pt x="250349" y="25174"/>
                  </a:cubicBezTo>
                  <a:cubicBezTo>
                    <a:pt x="289977" y="13756"/>
                    <a:pt x="373263" y="-8410"/>
                    <a:pt x="421286" y="1498"/>
                  </a:cubicBezTo>
                  <a:close/>
                </a:path>
              </a:pathLst>
            </a:custGeom>
            <a:solidFill>
              <a:srgbClr val="FFFFFF"/>
            </a:solidFill>
            <a:ln w="16768"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F230EE0-AF37-40D7-864E-70E6CC2C992A}"/>
                </a:ext>
              </a:extLst>
            </p:cNvPr>
            <p:cNvSpPr/>
            <p:nvPr/>
          </p:nvSpPr>
          <p:spPr>
            <a:xfrm>
              <a:off x="10949253" y="3033379"/>
              <a:ext cx="1071136" cy="531118"/>
            </a:xfrm>
            <a:custGeom>
              <a:avLst/>
              <a:gdLst>
                <a:gd name="connsiteX0" fmla="*/ 1069780 w 1071136"/>
                <a:gd name="connsiteY0" fmla="*/ 31589 h 531118"/>
                <a:gd name="connsiteX1" fmla="*/ 958451 w 1071136"/>
                <a:gd name="connsiteY1" fmla="*/ 89688 h 531118"/>
                <a:gd name="connsiteX2" fmla="*/ 856695 w 1071136"/>
                <a:gd name="connsiteY2" fmla="*/ 184394 h 531118"/>
                <a:gd name="connsiteX3" fmla="*/ 214081 w 1071136"/>
                <a:gd name="connsiteY3" fmla="*/ 520225 h 531118"/>
                <a:gd name="connsiteX4" fmla="*/ -1357 w 1071136"/>
                <a:gd name="connsiteY4" fmla="*/ 481604 h 531118"/>
                <a:gd name="connsiteX5" fmla="*/ 375784 w 1071136"/>
                <a:gd name="connsiteY5" fmla="*/ 347271 h 531118"/>
                <a:gd name="connsiteX6" fmla="*/ 1052148 w 1071136"/>
                <a:gd name="connsiteY6" fmla="*/ -986 h 5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136" h="531118">
                  <a:moveTo>
                    <a:pt x="1069780" y="31589"/>
                  </a:moveTo>
                  <a:lnTo>
                    <a:pt x="958451" y="89688"/>
                  </a:lnTo>
                  <a:cubicBezTo>
                    <a:pt x="958451" y="89688"/>
                    <a:pt x="881714" y="135193"/>
                    <a:pt x="856695" y="184394"/>
                  </a:cubicBezTo>
                  <a:lnTo>
                    <a:pt x="214081" y="520225"/>
                  </a:lnTo>
                  <a:cubicBezTo>
                    <a:pt x="214081" y="520225"/>
                    <a:pt x="146914" y="559517"/>
                    <a:pt x="-1357" y="481604"/>
                  </a:cubicBezTo>
                  <a:cubicBezTo>
                    <a:pt x="-1357" y="481604"/>
                    <a:pt x="269828" y="401171"/>
                    <a:pt x="375784" y="347271"/>
                  </a:cubicBezTo>
                  <a:lnTo>
                    <a:pt x="1052148" y="-986"/>
                  </a:lnTo>
                  <a:close/>
                </a:path>
              </a:pathLst>
            </a:custGeom>
            <a:solidFill>
              <a:srgbClr val="3953A3"/>
            </a:solidFill>
            <a:ln w="16768"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746C1D48-6556-48BC-8145-DBA82A459F25}"/>
                </a:ext>
              </a:extLst>
            </p:cNvPr>
            <p:cNvSpPr/>
            <p:nvPr/>
          </p:nvSpPr>
          <p:spPr>
            <a:xfrm>
              <a:off x="9935711" y="3955740"/>
              <a:ext cx="140211" cy="128287"/>
            </a:xfrm>
            <a:custGeom>
              <a:avLst/>
              <a:gdLst>
                <a:gd name="connsiteX0" fmla="*/ -1354 w 140211"/>
                <a:gd name="connsiteY0" fmla="*/ 127302 h 128287"/>
                <a:gd name="connsiteX1" fmla="*/ 138855 w 140211"/>
                <a:gd name="connsiteY1" fmla="*/ 74074 h 128287"/>
                <a:gd name="connsiteX2" fmla="*/ 80252 w 140211"/>
                <a:gd name="connsiteY2" fmla="*/ -986 h 128287"/>
                <a:gd name="connsiteX3" fmla="*/ -1354 w 140211"/>
                <a:gd name="connsiteY3" fmla="*/ 127302 h 128287"/>
              </a:gdLst>
              <a:ahLst/>
              <a:cxnLst>
                <a:cxn ang="0">
                  <a:pos x="connsiteX0" y="connsiteY0"/>
                </a:cxn>
                <a:cxn ang="0">
                  <a:pos x="connsiteX1" y="connsiteY1"/>
                </a:cxn>
                <a:cxn ang="0">
                  <a:pos x="connsiteX2" y="connsiteY2"/>
                </a:cxn>
                <a:cxn ang="0">
                  <a:pos x="connsiteX3" y="connsiteY3"/>
                </a:cxn>
              </a:cxnLst>
              <a:rect l="l" t="t" r="r" b="b"/>
              <a:pathLst>
                <a:path w="140211" h="128287">
                  <a:moveTo>
                    <a:pt x="-1354" y="127302"/>
                  </a:moveTo>
                  <a:lnTo>
                    <a:pt x="138855" y="74074"/>
                  </a:lnTo>
                  <a:lnTo>
                    <a:pt x="80252" y="-986"/>
                  </a:lnTo>
                  <a:cubicBezTo>
                    <a:pt x="80252" y="-986"/>
                    <a:pt x="-1859" y="92376"/>
                    <a:pt x="-1354" y="127302"/>
                  </a:cubicBezTo>
                  <a:close/>
                </a:path>
              </a:pathLst>
            </a:custGeom>
            <a:solidFill>
              <a:srgbClr val="3953A3"/>
            </a:solidFill>
            <a:ln w="16768"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2B49C1C9-334A-41DF-B13C-409F67D4A854}"/>
                </a:ext>
              </a:extLst>
            </p:cNvPr>
            <p:cNvSpPr/>
            <p:nvPr/>
          </p:nvSpPr>
          <p:spPr>
            <a:xfrm>
              <a:off x="10063161" y="4414319"/>
              <a:ext cx="671184" cy="270176"/>
            </a:xfrm>
            <a:custGeom>
              <a:avLst/>
              <a:gdLst>
                <a:gd name="connsiteX0" fmla="*/ 570566 w 671184"/>
                <a:gd name="connsiteY0" fmla="*/ 269190 h 270176"/>
                <a:gd name="connsiteX1" fmla="*/ 148761 w 671184"/>
                <a:gd name="connsiteY1" fmla="*/ 155510 h 270176"/>
                <a:gd name="connsiteX2" fmla="*/ -1357 w 671184"/>
                <a:gd name="connsiteY2" fmla="*/ 18995 h 270176"/>
                <a:gd name="connsiteX3" fmla="*/ 23497 w 671184"/>
                <a:gd name="connsiteY3" fmla="*/ -986 h 270176"/>
                <a:gd name="connsiteX4" fmla="*/ 157829 w 671184"/>
                <a:gd name="connsiteY4" fmla="*/ 124614 h 270176"/>
                <a:gd name="connsiteX5" fmla="*/ 574260 w 671184"/>
                <a:gd name="connsiteY5" fmla="*/ 236951 h 270176"/>
                <a:gd name="connsiteX6" fmla="*/ 635381 w 671184"/>
                <a:gd name="connsiteY6" fmla="*/ 204879 h 270176"/>
                <a:gd name="connsiteX7" fmla="*/ 610698 w 671184"/>
                <a:gd name="connsiteY7" fmla="*/ 132506 h 270176"/>
                <a:gd name="connsiteX8" fmla="*/ 411550 w 671184"/>
                <a:gd name="connsiteY8" fmla="*/ 30078 h 270176"/>
                <a:gd name="connsiteX9" fmla="*/ 426159 w 671184"/>
                <a:gd name="connsiteY9" fmla="*/ 1701 h 270176"/>
                <a:gd name="connsiteX10" fmla="*/ 631519 w 671184"/>
                <a:gd name="connsiteY10" fmla="*/ 107319 h 270176"/>
                <a:gd name="connsiteX11" fmla="*/ 633534 w 671184"/>
                <a:gd name="connsiteY11" fmla="*/ 110174 h 270176"/>
                <a:gd name="connsiteX12" fmla="*/ 664598 w 671184"/>
                <a:gd name="connsiteY12" fmla="*/ 217641 h 270176"/>
                <a:gd name="connsiteX13" fmla="*/ 574260 w 671184"/>
                <a:gd name="connsiteY13" fmla="*/ 269022 h 2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184" h="270176">
                  <a:moveTo>
                    <a:pt x="570566" y="269190"/>
                  </a:moveTo>
                  <a:lnTo>
                    <a:pt x="148761" y="155510"/>
                  </a:lnTo>
                  <a:cubicBezTo>
                    <a:pt x="98386" y="141910"/>
                    <a:pt x="8720" y="31422"/>
                    <a:pt x="-1357" y="18995"/>
                  </a:cubicBezTo>
                  <a:lnTo>
                    <a:pt x="23497" y="-986"/>
                  </a:lnTo>
                  <a:cubicBezTo>
                    <a:pt x="58927" y="43176"/>
                    <a:pt x="126597" y="116555"/>
                    <a:pt x="157829" y="124614"/>
                  </a:cubicBezTo>
                  <a:lnTo>
                    <a:pt x="574260" y="236951"/>
                  </a:lnTo>
                  <a:cubicBezTo>
                    <a:pt x="591051" y="235104"/>
                    <a:pt x="625811" y="226541"/>
                    <a:pt x="635381" y="204879"/>
                  </a:cubicBezTo>
                  <a:cubicBezTo>
                    <a:pt x="644953" y="183217"/>
                    <a:pt x="627490" y="154504"/>
                    <a:pt x="610698" y="132506"/>
                  </a:cubicBezTo>
                  <a:lnTo>
                    <a:pt x="411550" y="30078"/>
                  </a:lnTo>
                  <a:lnTo>
                    <a:pt x="426159" y="1701"/>
                  </a:lnTo>
                  <a:lnTo>
                    <a:pt x="631519" y="107319"/>
                  </a:lnTo>
                  <a:lnTo>
                    <a:pt x="633534" y="110174"/>
                  </a:lnTo>
                  <a:cubicBezTo>
                    <a:pt x="667117" y="152489"/>
                    <a:pt x="677192" y="188591"/>
                    <a:pt x="664598" y="217641"/>
                  </a:cubicBezTo>
                  <a:cubicBezTo>
                    <a:pt x="644785" y="262809"/>
                    <a:pt x="577115" y="268015"/>
                    <a:pt x="574260" y="269022"/>
                  </a:cubicBezTo>
                  <a:close/>
                </a:path>
              </a:pathLst>
            </a:custGeom>
            <a:solidFill>
              <a:srgbClr val="3953A3"/>
            </a:solidFill>
            <a:ln w="16768"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C95EEFB6-8517-4E42-8ECA-72EBC6D66AD3}"/>
                </a:ext>
              </a:extLst>
            </p:cNvPr>
            <p:cNvSpPr/>
            <p:nvPr/>
          </p:nvSpPr>
          <p:spPr>
            <a:xfrm rot="18421202">
              <a:off x="9700830" y="4342294"/>
              <a:ext cx="140881" cy="21325"/>
            </a:xfrm>
            <a:custGeom>
              <a:avLst/>
              <a:gdLst>
                <a:gd name="connsiteX0" fmla="*/ -1357 w 140881"/>
                <a:gd name="connsiteY0" fmla="*/ -986 h 21325"/>
                <a:gd name="connsiteX1" fmla="*/ 139525 w 140881"/>
                <a:gd name="connsiteY1" fmla="*/ -986 h 21325"/>
                <a:gd name="connsiteX2" fmla="*/ 139525 w 140881"/>
                <a:gd name="connsiteY2" fmla="*/ 20339 h 21325"/>
                <a:gd name="connsiteX3" fmla="*/ -1357 w 140881"/>
                <a:gd name="connsiteY3" fmla="*/ 20339 h 21325"/>
              </a:gdLst>
              <a:ahLst/>
              <a:cxnLst>
                <a:cxn ang="0">
                  <a:pos x="connsiteX0" y="connsiteY0"/>
                </a:cxn>
                <a:cxn ang="0">
                  <a:pos x="connsiteX1" y="connsiteY1"/>
                </a:cxn>
                <a:cxn ang="0">
                  <a:pos x="connsiteX2" y="connsiteY2"/>
                </a:cxn>
                <a:cxn ang="0">
                  <a:pos x="connsiteX3" y="connsiteY3"/>
                </a:cxn>
              </a:cxnLst>
              <a:rect l="l" t="t" r="r" b="b"/>
              <a:pathLst>
                <a:path w="140881" h="21325">
                  <a:moveTo>
                    <a:pt x="-1357" y="-986"/>
                  </a:moveTo>
                  <a:lnTo>
                    <a:pt x="139525" y="-986"/>
                  </a:lnTo>
                  <a:lnTo>
                    <a:pt x="139525" y="20339"/>
                  </a:lnTo>
                  <a:lnTo>
                    <a:pt x="-1357" y="20339"/>
                  </a:lnTo>
                  <a:close/>
                </a:path>
              </a:pathLst>
            </a:custGeom>
            <a:solidFill>
              <a:srgbClr val="3953A3"/>
            </a:solidFill>
            <a:ln w="16768"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7B8227E-3F78-4D7D-9CFE-1D6DACA61A2B}"/>
                </a:ext>
              </a:extLst>
            </p:cNvPr>
            <p:cNvSpPr/>
            <p:nvPr/>
          </p:nvSpPr>
          <p:spPr>
            <a:xfrm>
              <a:off x="9490825" y="4237593"/>
              <a:ext cx="441925" cy="256982"/>
            </a:xfrm>
            <a:custGeom>
              <a:avLst/>
              <a:gdLst>
                <a:gd name="connsiteX0" fmla="*/ 415323 w 441925"/>
                <a:gd name="connsiteY0" fmla="*/ 255164 h 256982"/>
                <a:gd name="connsiteX1" fmla="*/ 102997 w 441925"/>
                <a:gd name="connsiteY1" fmla="*/ 171207 h 256982"/>
                <a:gd name="connsiteX2" fmla="*/ 99472 w 441925"/>
                <a:gd name="connsiteY2" fmla="*/ 168185 h 256982"/>
                <a:gd name="connsiteX3" fmla="*/ -1278 w 441925"/>
                <a:gd name="connsiteY3" fmla="*/ 21929 h 256982"/>
                <a:gd name="connsiteX4" fmla="*/ 18201 w 441925"/>
                <a:gd name="connsiteY4" fmla="*/ -907 h 256982"/>
                <a:gd name="connsiteX5" fmla="*/ 41037 w 441925"/>
                <a:gd name="connsiteY5" fmla="*/ 18572 h 256982"/>
                <a:gd name="connsiteX6" fmla="*/ 123485 w 441925"/>
                <a:gd name="connsiteY6" fmla="*/ 132753 h 256982"/>
                <a:gd name="connsiteX7" fmla="*/ 425733 w 441925"/>
                <a:gd name="connsiteY7" fmla="*/ 214362 h 256982"/>
                <a:gd name="connsiteX8" fmla="*/ 439502 w 441925"/>
                <a:gd name="connsiteY8" fmla="*/ 241228 h 256982"/>
                <a:gd name="connsiteX9" fmla="*/ 414650 w 441925"/>
                <a:gd name="connsiteY9" fmla="*/ 255501 h 25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925" h="256982">
                  <a:moveTo>
                    <a:pt x="415323" y="255164"/>
                  </a:moveTo>
                  <a:lnTo>
                    <a:pt x="102997" y="171207"/>
                  </a:lnTo>
                  <a:lnTo>
                    <a:pt x="99472" y="168185"/>
                  </a:lnTo>
                  <a:cubicBezTo>
                    <a:pt x="89565" y="159621"/>
                    <a:pt x="3761" y="84227"/>
                    <a:pt x="-1278" y="21929"/>
                  </a:cubicBezTo>
                  <a:cubicBezTo>
                    <a:pt x="-2284" y="10176"/>
                    <a:pt x="6446" y="101"/>
                    <a:pt x="18201" y="-907"/>
                  </a:cubicBezTo>
                  <a:cubicBezTo>
                    <a:pt x="29954" y="-1914"/>
                    <a:pt x="40029" y="6816"/>
                    <a:pt x="41037" y="18572"/>
                  </a:cubicBezTo>
                  <a:cubicBezTo>
                    <a:pt x="43725" y="51146"/>
                    <a:pt x="91412" y="104376"/>
                    <a:pt x="123485" y="132753"/>
                  </a:cubicBezTo>
                  <a:lnTo>
                    <a:pt x="425733" y="214362"/>
                  </a:lnTo>
                  <a:cubicBezTo>
                    <a:pt x="436982" y="217888"/>
                    <a:pt x="443195" y="229977"/>
                    <a:pt x="439502" y="241228"/>
                  </a:cubicBezTo>
                  <a:cubicBezTo>
                    <a:pt x="436144" y="251639"/>
                    <a:pt x="425397" y="257852"/>
                    <a:pt x="414650" y="255501"/>
                  </a:cubicBezTo>
                  <a:close/>
                </a:path>
              </a:pathLst>
            </a:custGeom>
            <a:solidFill>
              <a:srgbClr val="3953A3"/>
            </a:solidFill>
            <a:ln w="16768"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76D3741-A55F-4AD0-9F10-EC9797D047A3}"/>
                </a:ext>
              </a:extLst>
            </p:cNvPr>
            <p:cNvSpPr/>
            <p:nvPr/>
          </p:nvSpPr>
          <p:spPr>
            <a:xfrm>
              <a:off x="9742274" y="4078866"/>
              <a:ext cx="847807" cy="376546"/>
            </a:xfrm>
            <a:custGeom>
              <a:avLst/>
              <a:gdLst>
                <a:gd name="connsiteX0" fmla="*/ 846451 w 847807"/>
                <a:gd name="connsiteY0" fmla="*/ 142538 h 376546"/>
                <a:gd name="connsiteX1" fmla="*/ 424478 w 847807"/>
                <a:gd name="connsiteY1" fmla="*/ 369225 h 376546"/>
                <a:gd name="connsiteX2" fmla="*/ -1357 w 847807"/>
                <a:gd name="connsiteY2" fmla="*/ 176290 h 376546"/>
                <a:gd name="connsiteX3" fmla="*/ 166559 w 847807"/>
                <a:gd name="connsiteY3" fmla="*/ 63619 h 376546"/>
                <a:gd name="connsiteX4" fmla="*/ 329271 w 847807"/>
                <a:gd name="connsiteY4" fmla="*/ 18282 h 376546"/>
                <a:gd name="connsiteX5" fmla="*/ 846451 w 847807"/>
                <a:gd name="connsiteY5" fmla="*/ 142538 h 3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807" h="376546">
                  <a:moveTo>
                    <a:pt x="846451" y="142538"/>
                  </a:moveTo>
                  <a:cubicBezTo>
                    <a:pt x="846451" y="142538"/>
                    <a:pt x="601798" y="420608"/>
                    <a:pt x="424478" y="369225"/>
                  </a:cubicBezTo>
                  <a:cubicBezTo>
                    <a:pt x="424478" y="369225"/>
                    <a:pt x="142716" y="340512"/>
                    <a:pt x="-1357" y="176290"/>
                  </a:cubicBezTo>
                  <a:cubicBezTo>
                    <a:pt x="-1357" y="176290"/>
                    <a:pt x="87976" y="73861"/>
                    <a:pt x="166559" y="63619"/>
                  </a:cubicBezTo>
                  <a:cubicBezTo>
                    <a:pt x="166559" y="63619"/>
                    <a:pt x="214751" y="-43680"/>
                    <a:pt x="329271" y="18282"/>
                  </a:cubicBezTo>
                  <a:cubicBezTo>
                    <a:pt x="443789" y="80242"/>
                    <a:pt x="628664" y="209371"/>
                    <a:pt x="846451" y="142538"/>
                  </a:cubicBezTo>
                  <a:close/>
                </a:path>
              </a:pathLst>
            </a:custGeom>
            <a:solidFill>
              <a:srgbClr val="3953A3"/>
            </a:solidFill>
            <a:ln w="16768"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91A5E2-610D-457B-85E1-6D48BC65D6C6}"/>
                </a:ext>
              </a:extLst>
            </p:cNvPr>
            <p:cNvSpPr/>
            <p:nvPr/>
          </p:nvSpPr>
          <p:spPr>
            <a:xfrm>
              <a:off x="10131729" y="4298674"/>
              <a:ext cx="694779" cy="180118"/>
            </a:xfrm>
            <a:custGeom>
              <a:avLst/>
              <a:gdLst>
                <a:gd name="connsiteX0" fmla="*/ 161632 w 694779"/>
                <a:gd name="connsiteY0" fmla="*/ 175108 h 180118"/>
                <a:gd name="connsiteX1" fmla="*/ 3791 w 694779"/>
                <a:gd name="connsiteY1" fmla="*/ 43631 h 180118"/>
                <a:gd name="connsiteX2" fmla="*/ 108404 w 694779"/>
                <a:gd name="connsiteY2" fmla="*/ 10048 h 180118"/>
                <a:gd name="connsiteX3" fmla="*/ 119653 w 694779"/>
                <a:gd name="connsiteY3" fmla="*/ 12735 h 180118"/>
                <a:gd name="connsiteX4" fmla="*/ 693423 w 694779"/>
                <a:gd name="connsiteY4" fmla="*/ 121712 h 180118"/>
                <a:gd name="connsiteX5" fmla="*/ 663365 w 694779"/>
                <a:gd name="connsiteY5" fmla="*/ 135312 h 180118"/>
                <a:gd name="connsiteX6" fmla="*/ 161632 w 694779"/>
                <a:gd name="connsiteY6" fmla="*/ 175108 h 18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779" h="180118">
                  <a:moveTo>
                    <a:pt x="161632" y="175108"/>
                  </a:moveTo>
                  <a:cubicBezTo>
                    <a:pt x="104540" y="169736"/>
                    <a:pt x="3791" y="43631"/>
                    <a:pt x="3791" y="43631"/>
                  </a:cubicBezTo>
                  <a:cubicBezTo>
                    <a:pt x="3791" y="43631"/>
                    <a:pt x="-36507" y="-27733"/>
                    <a:pt x="108404" y="10048"/>
                  </a:cubicBezTo>
                  <a:lnTo>
                    <a:pt x="119653" y="12735"/>
                  </a:lnTo>
                  <a:lnTo>
                    <a:pt x="693423" y="121712"/>
                  </a:lnTo>
                  <a:cubicBezTo>
                    <a:pt x="683850" y="127253"/>
                    <a:pt x="673776" y="131787"/>
                    <a:pt x="663365" y="135312"/>
                  </a:cubicBezTo>
                  <a:cubicBezTo>
                    <a:pt x="646237" y="141021"/>
                    <a:pt x="360278" y="193915"/>
                    <a:pt x="161632" y="175108"/>
                  </a:cubicBezTo>
                  <a:close/>
                </a:path>
              </a:pathLst>
            </a:custGeom>
            <a:solidFill>
              <a:srgbClr val="3953A3"/>
            </a:solidFill>
            <a:ln w="16768"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93AF0EB-D68E-449B-A773-04E255F75BD8}"/>
                </a:ext>
              </a:extLst>
            </p:cNvPr>
            <p:cNvSpPr/>
            <p:nvPr/>
          </p:nvSpPr>
          <p:spPr>
            <a:xfrm>
              <a:off x="10127516" y="4293130"/>
              <a:ext cx="713768" cy="190941"/>
            </a:xfrm>
            <a:custGeom>
              <a:avLst/>
              <a:gdLst>
                <a:gd name="connsiteX0" fmla="*/ 136796 w 713768"/>
                <a:gd name="connsiteY0" fmla="*/ 180652 h 190941"/>
                <a:gd name="connsiteX1" fmla="*/ 3806 w 713768"/>
                <a:gd name="connsiteY1" fmla="*/ 51694 h 190941"/>
                <a:gd name="connsiteX2" fmla="*/ 3806 w 713768"/>
                <a:gd name="connsiteY2" fmla="*/ 13072 h 190941"/>
                <a:gd name="connsiteX3" fmla="*/ 114798 w 713768"/>
                <a:gd name="connsiteY3" fmla="*/ 10217 h 190941"/>
                <a:gd name="connsiteX4" fmla="*/ 125713 w 713768"/>
                <a:gd name="connsiteY4" fmla="*/ 12736 h 190941"/>
                <a:gd name="connsiteX5" fmla="*/ 712412 w 713768"/>
                <a:gd name="connsiteY5" fmla="*/ 124233 h 190941"/>
                <a:gd name="connsiteX6" fmla="*/ 701329 w 713768"/>
                <a:gd name="connsiteY6" fmla="*/ 131454 h 190941"/>
                <a:gd name="connsiteX7" fmla="*/ 670265 w 713768"/>
                <a:gd name="connsiteY7" fmla="*/ 145558 h 190941"/>
                <a:gd name="connsiteX8" fmla="*/ 166517 w 713768"/>
                <a:gd name="connsiteY8" fmla="*/ 185859 h 190941"/>
                <a:gd name="connsiteX9" fmla="*/ 166517 w 713768"/>
                <a:gd name="connsiteY9" fmla="*/ 185859 h 190941"/>
                <a:gd name="connsiteX10" fmla="*/ 136796 w 713768"/>
                <a:gd name="connsiteY10" fmla="*/ 180652 h 190941"/>
                <a:gd name="connsiteX11" fmla="*/ 681682 w 713768"/>
                <a:gd name="connsiteY11" fmla="*/ 129271 h 190941"/>
                <a:gd name="connsiteX12" fmla="*/ 123194 w 713768"/>
                <a:gd name="connsiteY12" fmla="*/ 23147 h 190941"/>
                <a:gd name="connsiteX13" fmla="*/ 111608 w 713768"/>
                <a:gd name="connsiteY13" fmla="*/ 20462 h 190941"/>
                <a:gd name="connsiteX14" fmla="*/ 11867 w 713768"/>
                <a:gd name="connsiteY14" fmla="*/ 20462 h 190941"/>
                <a:gd name="connsiteX15" fmla="*/ 13042 w 713768"/>
                <a:gd name="connsiteY15" fmla="*/ 47328 h 190941"/>
                <a:gd name="connsiteX16" fmla="*/ 166685 w 713768"/>
                <a:gd name="connsiteY16" fmla="*/ 176118 h 190941"/>
                <a:gd name="connsiteX17" fmla="*/ 666235 w 713768"/>
                <a:gd name="connsiteY17" fmla="*/ 136322 h 190941"/>
                <a:gd name="connsiteX18" fmla="*/ 681348 w 713768"/>
                <a:gd name="connsiteY18" fmla="*/ 129271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3768" h="190941">
                  <a:moveTo>
                    <a:pt x="136796" y="180652"/>
                  </a:moveTo>
                  <a:cubicBezTo>
                    <a:pt x="90619" y="168227"/>
                    <a:pt x="3806" y="51694"/>
                    <a:pt x="3806" y="51694"/>
                  </a:cubicBezTo>
                  <a:cubicBezTo>
                    <a:pt x="-3077" y="39770"/>
                    <a:pt x="-3077" y="24994"/>
                    <a:pt x="3806" y="13072"/>
                  </a:cubicBezTo>
                  <a:cubicBezTo>
                    <a:pt x="17576" y="-4726"/>
                    <a:pt x="54180" y="-5566"/>
                    <a:pt x="114798" y="10217"/>
                  </a:cubicBezTo>
                  <a:lnTo>
                    <a:pt x="125713" y="12736"/>
                  </a:lnTo>
                  <a:lnTo>
                    <a:pt x="712412" y="124233"/>
                  </a:lnTo>
                  <a:lnTo>
                    <a:pt x="701329" y="131454"/>
                  </a:lnTo>
                  <a:cubicBezTo>
                    <a:pt x="691422" y="137163"/>
                    <a:pt x="681012" y="141865"/>
                    <a:pt x="670265" y="145558"/>
                  </a:cubicBezTo>
                  <a:cubicBezTo>
                    <a:pt x="651626" y="152107"/>
                    <a:pt x="364657" y="204833"/>
                    <a:pt x="166517" y="185859"/>
                  </a:cubicBezTo>
                  <a:lnTo>
                    <a:pt x="166517" y="185859"/>
                  </a:lnTo>
                  <a:cubicBezTo>
                    <a:pt x="156443" y="185018"/>
                    <a:pt x="146534" y="183339"/>
                    <a:pt x="136796" y="180652"/>
                  </a:cubicBezTo>
                  <a:close/>
                  <a:moveTo>
                    <a:pt x="681682" y="129271"/>
                  </a:moveTo>
                  <a:lnTo>
                    <a:pt x="123194" y="23147"/>
                  </a:lnTo>
                  <a:lnTo>
                    <a:pt x="111608" y="20462"/>
                  </a:lnTo>
                  <a:cubicBezTo>
                    <a:pt x="38733" y="1653"/>
                    <a:pt x="17744" y="11730"/>
                    <a:pt x="11867" y="20462"/>
                  </a:cubicBezTo>
                  <a:cubicBezTo>
                    <a:pt x="5989" y="29192"/>
                    <a:pt x="12874" y="47160"/>
                    <a:pt x="13042" y="47328"/>
                  </a:cubicBezTo>
                  <a:cubicBezTo>
                    <a:pt x="13210" y="47496"/>
                    <a:pt x="111944" y="170914"/>
                    <a:pt x="166685" y="176118"/>
                  </a:cubicBezTo>
                  <a:cubicBezTo>
                    <a:pt x="363650" y="194925"/>
                    <a:pt x="647765" y="142535"/>
                    <a:pt x="666235" y="136322"/>
                  </a:cubicBezTo>
                  <a:cubicBezTo>
                    <a:pt x="672112" y="133301"/>
                    <a:pt x="677150" y="131118"/>
                    <a:pt x="681348" y="129271"/>
                  </a:cubicBezTo>
                  <a:close/>
                </a:path>
              </a:pathLst>
            </a:custGeom>
            <a:solidFill>
              <a:srgbClr val="FFFFFF"/>
            </a:solidFill>
            <a:ln w="16768"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BE26B01F-569A-4B13-B9CE-08A1301C93DF}"/>
                </a:ext>
              </a:extLst>
            </p:cNvPr>
            <p:cNvSpPr/>
            <p:nvPr/>
          </p:nvSpPr>
          <p:spPr>
            <a:xfrm>
              <a:off x="10561200" y="4508017"/>
              <a:ext cx="191759" cy="191759"/>
            </a:xfrm>
            <a:custGeom>
              <a:avLst/>
              <a:gdLst>
                <a:gd name="connsiteX0" fmla="*/ 191760 w 191759"/>
                <a:gd name="connsiteY0" fmla="*/ 95880 h 191759"/>
                <a:gd name="connsiteX1" fmla="*/ 95880 w 191759"/>
                <a:gd name="connsiteY1" fmla="*/ 191760 h 191759"/>
                <a:gd name="connsiteX2" fmla="*/ 0 w 191759"/>
                <a:gd name="connsiteY2" fmla="*/ 95880 h 191759"/>
                <a:gd name="connsiteX3" fmla="*/ 95880 w 191759"/>
                <a:gd name="connsiteY3" fmla="*/ 0 h 191759"/>
                <a:gd name="connsiteX4" fmla="*/ 191760 w 191759"/>
                <a:gd name="connsiteY4" fmla="*/ 95880 h 191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59" h="191759">
                  <a:moveTo>
                    <a:pt x="191760" y="95880"/>
                  </a:moveTo>
                  <a:cubicBezTo>
                    <a:pt x="191760" y="148833"/>
                    <a:pt x="148833" y="191760"/>
                    <a:pt x="95880" y="191760"/>
                  </a:cubicBezTo>
                  <a:cubicBezTo>
                    <a:pt x="42927" y="191760"/>
                    <a:pt x="0" y="148833"/>
                    <a:pt x="0" y="95880"/>
                  </a:cubicBezTo>
                  <a:cubicBezTo>
                    <a:pt x="0" y="42927"/>
                    <a:pt x="42927" y="0"/>
                    <a:pt x="95880" y="0"/>
                  </a:cubicBezTo>
                  <a:cubicBezTo>
                    <a:pt x="148833" y="0"/>
                    <a:pt x="191760" y="42927"/>
                    <a:pt x="191760" y="95880"/>
                  </a:cubicBezTo>
                  <a:close/>
                </a:path>
              </a:pathLst>
            </a:custGeom>
            <a:solidFill>
              <a:srgbClr val="3953A3"/>
            </a:solidFill>
            <a:ln w="16768"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0A0CB022-91C9-4B7E-B128-DDFB1083919D}"/>
                </a:ext>
              </a:extLst>
            </p:cNvPr>
            <p:cNvSpPr/>
            <p:nvPr/>
          </p:nvSpPr>
          <p:spPr>
            <a:xfrm>
              <a:off x="10433416" y="4542943"/>
              <a:ext cx="88995" cy="88995"/>
            </a:xfrm>
            <a:custGeom>
              <a:avLst/>
              <a:gdLst>
                <a:gd name="connsiteX0" fmla="*/ 88995 w 88995"/>
                <a:gd name="connsiteY0" fmla="*/ 44498 h 88995"/>
                <a:gd name="connsiteX1" fmla="*/ 44498 w 88995"/>
                <a:gd name="connsiteY1" fmla="*/ 88995 h 88995"/>
                <a:gd name="connsiteX2" fmla="*/ 0 w 88995"/>
                <a:gd name="connsiteY2" fmla="*/ 44498 h 88995"/>
                <a:gd name="connsiteX3" fmla="*/ 44498 w 88995"/>
                <a:gd name="connsiteY3" fmla="*/ 0 h 88995"/>
                <a:gd name="connsiteX4" fmla="*/ 88995 w 88995"/>
                <a:gd name="connsiteY4" fmla="*/ 44498 h 88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5" h="88995">
                  <a:moveTo>
                    <a:pt x="88995" y="44498"/>
                  </a:moveTo>
                  <a:cubicBezTo>
                    <a:pt x="88995" y="69073"/>
                    <a:pt x="69073" y="88995"/>
                    <a:pt x="44498" y="88995"/>
                  </a:cubicBezTo>
                  <a:cubicBezTo>
                    <a:pt x="19922" y="88995"/>
                    <a:pt x="0" y="69073"/>
                    <a:pt x="0" y="44498"/>
                  </a:cubicBezTo>
                  <a:cubicBezTo>
                    <a:pt x="0" y="19922"/>
                    <a:pt x="19922" y="0"/>
                    <a:pt x="44498" y="0"/>
                  </a:cubicBezTo>
                  <a:cubicBezTo>
                    <a:pt x="69073" y="0"/>
                    <a:pt x="88995" y="19922"/>
                    <a:pt x="88995" y="44498"/>
                  </a:cubicBezTo>
                  <a:close/>
                </a:path>
              </a:pathLst>
            </a:custGeom>
            <a:solidFill>
              <a:srgbClr val="3953A3"/>
            </a:solidFill>
            <a:ln w="16768"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41ECCDB3-44C9-4E65-BA23-E49560530AB8}"/>
                </a:ext>
              </a:extLst>
            </p:cNvPr>
            <p:cNvSpPr/>
            <p:nvPr/>
          </p:nvSpPr>
          <p:spPr>
            <a:xfrm>
              <a:off x="10223018" y="4486187"/>
              <a:ext cx="88995" cy="88995"/>
            </a:xfrm>
            <a:custGeom>
              <a:avLst/>
              <a:gdLst>
                <a:gd name="connsiteX0" fmla="*/ 88995 w 88995"/>
                <a:gd name="connsiteY0" fmla="*/ 44498 h 88995"/>
                <a:gd name="connsiteX1" fmla="*/ 44498 w 88995"/>
                <a:gd name="connsiteY1" fmla="*/ 88995 h 88995"/>
                <a:gd name="connsiteX2" fmla="*/ 0 w 88995"/>
                <a:gd name="connsiteY2" fmla="*/ 44498 h 88995"/>
                <a:gd name="connsiteX3" fmla="*/ 44498 w 88995"/>
                <a:gd name="connsiteY3" fmla="*/ 0 h 88995"/>
                <a:gd name="connsiteX4" fmla="*/ 88995 w 88995"/>
                <a:gd name="connsiteY4" fmla="*/ 44498 h 88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5" h="88995">
                  <a:moveTo>
                    <a:pt x="88995" y="44498"/>
                  </a:moveTo>
                  <a:cubicBezTo>
                    <a:pt x="88995" y="69073"/>
                    <a:pt x="69073" y="88995"/>
                    <a:pt x="44498" y="88995"/>
                  </a:cubicBezTo>
                  <a:cubicBezTo>
                    <a:pt x="19922" y="88995"/>
                    <a:pt x="0" y="69073"/>
                    <a:pt x="0" y="44498"/>
                  </a:cubicBezTo>
                  <a:cubicBezTo>
                    <a:pt x="0" y="19922"/>
                    <a:pt x="19922" y="0"/>
                    <a:pt x="44498" y="0"/>
                  </a:cubicBezTo>
                  <a:cubicBezTo>
                    <a:pt x="69073" y="0"/>
                    <a:pt x="88995" y="19922"/>
                    <a:pt x="88995" y="44498"/>
                  </a:cubicBezTo>
                  <a:close/>
                </a:path>
              </a:pathLst>
            </a:custGeom>
            <a:solidFill>
              <a:srgbClr val="3953A3"/>
            </a:solidFill>
            <a:ln w="16768"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C5277E8-28EB-4F21-BF70-2FCF04AE1094}"/>
                </a:ext>
              </a:extLst>
            </p:cNvPr>
            <p:cNvSpPr/>
            <p:nvPr/>
          </p:nvSpPr>
          <p:spPr>
            <a:xfrm>
              <a:off x="9871391" y="6476294"/>
              <a:ext cx="126987" cy="197223"/>
            </a:xfrm>
            <a:custGeom>
              <a:avLst/>
              <a:gdLst>
                <a:gd name="connsiteX0" fmla="*/ 45669 w 126987"/>
                <a:gd name="connsiteY0" fmla="*/ 196012 h 197223"/>
                <a:gd name="connsiteX1" fmla="*/ 26193 w 126987"/>
                <a:gd name="connsiteY1" fmla="*/ 193661 h 197223"/>
                <a:gd name="connsiteX2" fmla="*/ 1341 w 126987"/>
                <a:gd name="connsiteY2" fmla="*/ 139256 h 197223"/>
                <a:gd name="connsiteX3" fmla="*/ 1341 w 126987"/>
                <a:gd name="connsiteY3" fmla="*/ 139088 h 197223"/>
                <a:gd name="connsiteX4" fmla="*/ 43655 w 126987"/>
                <a:gd name="connsiteY4" fmla="*/ 26417 h 197223"/>
                <a:gd name="connsiteX5" fmla="*/ 98227 w 126987"/>
                <a:gd name="connsiteY5" fmla="*/ 1732 h 197223"/>
                <a:gd name="connsiteX6" fmla="*/ 122912 w 126987"/>
                <a:gd name="connsiteY6" fmla="*/ 56305 h 197223"/>
                <a:gd name="connsiteX7" fmla="*/ 80765 w 126987"/>
                <a:gd name="connsiteY7" fmla="*/ 168810 h 197223"/>
                <a:gd name="connsiteX8" fmla="*/ 45669 w 126987"/>
                <a:gd name="connsiteY8" fmla="*/ 196012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987" h="197223">
                  <a:moveTo>
                    <a:pt x="45669" y="196012"/>
                  </a:moveTo>
                  <a:cubicBezTo>
                    <a:pt x="39123" y="196682"/>
                    <a:pt x="32405" y="195844"/>
                    <a:pt x="26193" y="193661"/>
                  </a:cubicBezTo>
                  <a:cubicBezTo>
                    <a:pt x="4363" y="185433"/>
                    <a:pt x="-6888" y="161084"/>
                    <a:pt x="1341" y="139256"/>
                  </a:cubicBezTo>
                  <a:cubicBezTo>
                    <a:pt x="1341" y="139256"/>
                    <a:pt x="1341" y="139088"/>
                    <a:pt x="1341" y="139088"/>
                  </a:cubicBezTo>
                  <a:lnTo>
                    <a:pt x="43655" y="26417"/>
                  </a:lnTo>
                  <a:cubicBezTo>
                    <a:pt x="51882" y="4588"/>
                    <a:pt x="76399" y="-6496"/>
                    <a:pt x="98227" y="1732"/>
                  </a:cubicBezTo>
                  <a:cubicBezTo>
                    <a:pt x="120057" y="9960"/>
                    <a:pt x="131140" y="34477"/>
                    <a:pt x="122912" y="56305"/>
                  </a:cubicBezTo>
                  <a:lnTo>
                    <a:pt x="80765" y="168810"/>
                  </a:lnTo>
                  <a:cubicBezTo>
                    <a:pt x="75055" y="183755"/>
                    <a:pt x="61623" y="194165"/>
                    <a:pt x="45669" y="196012"/>
                  </a:cubicBezTo>
                  <a:close/>
                </a:path>
              </a:pathLst>
            </a:custGeom>
            <a:solidFill>
              <a:srgbClr val="3953A3"/>
            </a:solidFill>
            <a:ln w="16768"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0AD4516B-D6F2-4470-B312-CC231F6AD71C}"/>
                </a:ext>
              </a:extLst>
            </p:cNvPr>
            <p:cNvSpPr/>
            <p:nvPr/>
          </p:nvSpPr>
          <p:spPr>
            <a:xfrm>
              <a:off x="9745297" y="6072321"/>
              <a:ext cx="563524" cy="497358"/>
            </a:xfrm>
            <a:custGeom>
              <a:avLst/>
              <a:gdLst>
                <a:gd name="connsiteX0" fmla="*/ 562168 w 563524"/>
                <a:gd name="connsiteY0" fmla="*/ 162732 h 497358"/>
                <a:gd name="connsiteX1" fmla="*/ 507764 w 563524"/>
                <a:gd name="connsiteY1" fmla="*/ 240309 h 497358"/>
                <a:gd name="connsiteX2" fmla="*/ 512970 w 563524"/>
                <a:gd name="connsiteY2" fmla="*/ 354995 h 497358"/>
                <a:gd name="connsiteX3" fmla="*/ 304082 w 563524"/>
                <a:gd name="connsiteY3" fmla="*/ 495542 h 497358"/>
                <a:gd name="connsiteX4" fmla="*/ 105438 w 563524"/>
                <a:gd name="connsiteY4" fmla="*/ 421491 h 497358"/>
                <a:gd name="connsiteX5" fmla="*/ -1356 w 563524"/>
                <a:gd name="connsiteY5" fmla="*/ 299920 h 497358"/>
                <a:gd name="connsiteX6" fmla="*/ 95363 w 563524"/>
                <a:gd name="connsiteY6" fmla="*/ 108495 h 497358"/>
                <a:gd name="connsiteX7" fmla="*/ 98721 w 563524"/>
                <a:gd name="connsiteY7" fmla="*/ 105640 h 497358"/>
                <a:gd name="connsiteX8" fmla="*/ 98721 w 563524"/>
                <a:gd name="connsiteY8" fmla="*/ -986 h 497358"/>
                <a:gd name="connsiteX9" fmla="*/ 277047 w 563524"/>
                <a:gd name="connsiteY9" fmla="*/ 172974 h 497358"/>
                <a:gd name="connsiteX10" fmla="*/ 327422 w 563524"/>
                <a:gd name="connsiteY10" fmla="*/ 189766 h 4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524" h="497358">
                  <a:moveTo>
                    <a:pt x="562168" y="162732"/>
                  </a:moveTo>
                  <a:lnTo>
                    <a:pt x="507764" y="240309"/>
                  </a:lnTo>
                  <a:lnTo>
                    <a:pt x="512970" y="354995"/>
                  </a:lnTo>
                  <a:cubicBezTo>
                    <a:pt x="512970" y="354995"/>
                    <a:pt x="364365" y="508974"/>
                    <a:pt x="304082" y="495542"/>
                  </a:cubicBezTo>
                  <a:cubicBezTo>
                    <a:pt x="243800" y="482108"/>
                    <a:pt x="105438" y="421491"/>
                    <a:pt x="105438" y="421491"/>
                  </a:cubicBezTo>
                  <a:cubicBezTo>
                    <a:pt x="105438" y="421491"/>
                    <a:pt x="-1188" y="344752"/>
                    <a:pt x="-1356" y="299920"/>
                  </a:cubicBezTo>
                  <a:cubicBezTo>
                    <a:pt x="-1525" y="255085"/>
                    <a:pt x="92004" y="111351"/>
                    <a:pt x="95363" y="108495"/>
                  </a:cubicBezTo>
                  <a:lnTo>
                    <a:pt x="98721" y="105640"/>
                  </a:lnTo>
                  <a:lnTo>
                    <a:pt x="98721" y="-986"/>
                  </a:lnTo>
                  <a:lnTo>
                    <a:pt x="277047" y="172974"/>
                  </a:lnTo>
                  <a:cubicBezTo>
                    <a:pt x="290313" y="186072"/>
                    <a:pt x="308952" y="192285"/>
                    <a:pt x="327422" y="189766"/>
                  </a:cubicBezTo>
                  <a:close/>
                </a:path>
              </a:pathLst>
            </a:custGeom>
            <a:solidFill>
              <a:srgbClr val="3953A3"/>
            </a:solidFill>
            <a:ln w="16768"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E52EA17A-F4C0-48BA-BE74-F866E3B110FF}"/>
                </a:ext>
              </a:extLst>
            </p:cNvPr>
            <p:cNvSpPr/>
            <p:nvPr/>
          </p:nvSpPr>
          <p:spPr>
            <a:xfrm>
              <a:off x="9638272" y="6391125"/>
              <a:ext cx="197060" cy="401468"/>
            </a:xfrm>
            <a:custGeom>
              <a:avLst/>
              <a:gdLst>
                <a:gd name="connsiteX0" fmla="*/ 45555 w 197060"/>
                <a:gd name="connsiteY0" fmla="*/ 400233 h 401468"/>
                <a:gd name="connsiteX1" fmla="*/ 26749 w 197060"/>
                <a:gd name="connsiteY1" fmla="*/ 398050 h 401468"/>
                <a:gd name="connsiteX2" fmla="*/ 1057 w 197060"/>
                <a:gd name="connsiteY2" fmla="*/ 343981 h 401468"/>
                <a:gd name="connsiteX3" fmla="*/ 114064 w 197060"/>
                <a:gd name="connsiteY3" fmla="*/ 24941 h 401468"/>
                <a:gd name="connsiteX4" fmla="*/ 169811 w 197060"/>
                <a:gd name="connsiteY4" fmla="*/ 2441 h 401468"/>
                <a:gd name="connsiteX5" fmla="*/ 193992 w 197060"/>
                <a:gd name="connsiteY5" fmla="*/ 53318 h 401468"/>
                <a:gd name="connsiteX6" fmla="*/ 80985 w 197060"/>
                <a:gd name="connsiteY6" fmla="*/ 372358 h 401468"/>
                <a:gd name="connsiteX7" fmla="*/ 45555 w 197060"/>
                <a:gd name="connsiteY7" fmla="*/ 400233 h 40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060" h="401468">
                  <a:moveTo>
                    <a:pt x="45555" y="400233"/>
                  </a:moveTo>
                  <a:cubicBezTo>
                    <a:pt x="39174" y="400905"/>
                    <a:pt x="32793" y="400233"/>
                    <a:pt x="26749" y="398050"/>
                  </a:cubicBezTo>
                  <a:cubicBezTo>
                    <a:pt x="4751" y="390158"/>
                    <a:pt x="-6669" y="365977"/>
                    <a:pt x="1057" y="343981"/>
                  </a:cubicBezTo>
                  <a:lnTo>
                    <a:pt x="114064" y="24941"/>
                  </a:lnTo>
                  <a:cubicBezTo>
                    <a:pt x="123132" y="3279"/>
                    <a:pt x="148152" y="-6795"/>
                    <a:pt x="169811" y="2441"/>
                  </a:cubicBezTo>
                  <a:cubicBezTo>
                    <a:pt x="189626" y="10837"/>
                    <a:pt x="200037" y="32665"/>
                    <a:pt x="193992" y="53318"/>
                  </a:cubicBezTo>
                  <a:lnTo>
                    <a:pt x="80985" y="372358"/>
                  </a:lnTo>
                  <a:cubicBezTo>
                    <a:pt x="75443" y="387639"/>
                    <a:pt x="61674" y="398386"/>
                    <a:pt x="45555" y="400233"/>
                  </a:cubicBezTo>
                  <a:close/>
                </a:path>
              </a:pathLst>
            </a:custGeom>
            <a:solidFill>
              <a:srgbClr val="3953A3"/>
            </a:solidFill>
            <a:ln w="16768"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BBC785B-E8B6-45F4-866C-D389BAF8E3A5}"/>
                </a:ext>
              </a:extLst>
            </p:cNvPr>
            <p:cNvSpPr/>
            <p:nvPr/>
          </p:nvSpPr>
          <p:spPr>
            <a:xfrm>
              <a:off x="9638272" y="6391125"/>
              <a:ext cx="197060" cy="401468"/>
            </a:xfrm>
            <a:custGeom>
              <a:avLst/>
              <a:gdLst>
                <a:gd name="connsiteX0" fmla="*/ 45555 w 197060"/>
                <a:gd name="connsiteY0" fmla="*/ 400233 h 401468"/>
                <a:gd name="connsiteX1" fmla="*/ 26749 w 197060"/>
                <a:gd name="connsiteY1" fmla="*/ 398050 h 401468"/>
                <a:gd name="connsiteX2" fmla="*/ 1057 w 197060"/>
                <a:gd name="connsiteY2" fmla="*/ 343981 h 401468"/>
                <a:gd name="connsiteX3" fmla="*/ 114064 w 197060"/>
                <a:gd name="connsiteY3" fmla="*/ 24941 h 401468"/>
                <a:gd name="connsiteX4" fmla="*/ 169811 w 197060"/>
                <a:gd name="connsiteY4" fmla="*/ 2441 h 401468"/>
                <a:gd name="connsiteX5" fmla="*/ 193992 w 197060"/>
                <a:gd name="connsiteY5" fmla="*/ 53318 h 401468"/>
                <a:gd name="connsiteX6" fmla="*/ 80985 w 197060"/>
                <a:gd name="connsiteY6" fmla="*/ 372358 h 401468"/>
                <a:gd name="connsiteX7" fmla="*/ 45555 w 197060"/>
                <a:gd name="connsiteY7" fmla="*/ 400233 h 40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060" h="401468">
                  <a:moveTo>
                    <a:pt x="45555" y="400233"/>
                  </a:moveTo>
                  <a:cubicBezTo>
                    <a:pt x="39174" y="400905"/>
                    <a:pt x="32793" y="400233"/>
                    <a:pt x="26749" y="398050"/>
                  </a:cubicBezTo>
                  <a:cubicBezTo>
                    <a:pt x="4751" y="390158"/>
                    <a:pt x="-6669" y="365977"/>
                    <a:pt x="1057" y="343981"/>
                  </a:cubicBezTo>
                  <a:lnTo>
                    <a:pt x="114064" y="24941"/>
                  </a:lnTo>
                  <a:cubicBezTo>
                    <a:pt x="123132" y="3279"/>
                    <a:pt x="148152" y="-6795"/>
                    <a:pt x="169811" y="2441"/>
                  </a:cubicBezTo>
                  <a:cubicBezTo>
                    <a:pt x="189626" y="10837"/>
                    <a:pt x="200037" y="32665"/>
                    <a:pt x="193992" y="53318"/>
                  </a:cubicBezTo>
                  <a:lnTo>
                    <a:pt x="80985" y="372358"/>
                  </a:lnTo>
                  <a:cubicBezTo>
                    <a:pt x="75443" y="387639"/>
                    <a:pt x="61674" y="398386"/>
                    <a:pt x="45555" y="400233"/>
                  </a:cubicBezTo>
                  <a:close/>
                </a:path>
              </a:pathLst>
            </a:custGeom>
            <a:solidFill>
              <a:srgbClr val="3953A3"/>
            </a:solidFill>
            <a:ln w="16768"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17E16CE-ACBD-4569-A414-12AD659EE395}"/>
                </a:ext>
              </a:extLst>
            </p:cNvPr>
            <p:cNvSpPr/>
            <p:nvPr/>
          </p:nvSpPr>
          <p:spPr>
            <a:xfrm>
              <a:off x="10041923" y="6392637"/>
              <a:ext cx="198391" cy="396932"/>
            </a:xfrm>
            <a:custGeom>
              <a:avLst/>
              <a:gdLst>
                <a:gd name="connsiteX0" fmla="*/ 45573 w 198391"/>
                <a:gd name="connsiteY0" fmla="*/ 395698 h 396932"/>
                <a:gd name="connsiteX1" fmla="*/ -1108 w 198391"/>
                <a:gd name="connsiteY1" fmla="*/ 357917 h 396932"/>
                <a:gd name="connsiteX2" fmla="*/ 1075 w 198391"/>
                <a:gd name="connsiteY2" fmla="*/ 339110 h 396932"/>
                <a:gd name="connsiteX3" fmla="*/ 114922 w 198391"/>
                <a:gd name="connsiteY3" fmla="*/ 26955 h 396932"/>
                <a:gd name="connsiteX4" fmla="*/ 169159 w 198391"/>
                <a:gd name="connsiteY4" fmla="*/ 1600 h 396932"/>
                <a:gd name="connsiteX5" fmla="*/ 194514 w 198391"/>
                <a:gd name="connsiteY5" fmla="*/ 55836 h 396932"/>
                <a:gd name="connsiteX6" fmla="*/ 80669 w 198391"/>
                <a:gd name="connsiteY6" fmla="*/ 367993 h 396932"/>
                <a:gd name="connsiteX7" fmla="*/ 45573 w 198391"/>
                <a:gd name="connsiteY7" fmla="*/ 395698 h 39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391" h="396932">
                  <a:moveTo>
                    <a:pt x="45573" y="395698"/>
                  </a:moveTo>
                  <a:cubicBezTo>
                    <a:pt x="22233" y="398217"/>
                    <a:pt x="1243" y="381257"/>
                    <a:pt x="-1108" y="357917"/>
                  </a:cubicBezTo>
                  <a:cubicBezTo>
                    <a:pt x="-1778" y="351538"/>
                    <a:pt x="-1108" y="345157"/>
                    <a:pt x="1075" y="339110"/>
                  </a:cubicBezTo>
                  <a:lnTo>
                    <a:pt x="114922" y="26955"/>
                  </a:lnTo>
                  <a:cubicBezTo>
                    <a:pt x="122814" y="4959"/>
                    <a:pt x="147163" y="-6460"/>
                    <a:pt x="169159" y="1600"/>
                  </a:cubicBezTo>
                  <a:cubicBezTo>
                    <a:pt x="191157" y="9491"/>
                    <a:pt x="202408" y="33840"/>
                    <a:pt x="194514" y="55836"/>
                  </a:cubicBezTo>
                  <a:lnTo>
                    <a:pt x="80669" y="367993"/>
                  </a:lnTo>
                  <a:cubicBezTo>
                    <a:pt x="75126" y="383104"/>
                    <a:pt x="61526" y="393851"/>
                    <a:pt x="45573" y="395698"/>
                  </a:cubicBezTo>
                  <a:close/>
                </a:path>
              </a:pathLst>
            </a:custGeom>
            <a:solidFill>
              <a:srgbClr val="3953A3"/>
            </a:solidFill>
            <a:ln w="16768"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F16ABCF4-7A45-4E9E-B045-10158050815E}"/>
                </a:ext>
              </a:extLst>
            </p:cNvPr>
            <p:cNvSpPr/>
            <p:nvPr/>
          </p:nvSpPr>
          <p:spPr>
            <a:xfrm>
              <a:off x="10041923" y="6392637"/>
              <a:ext cx="198391" cy="396932"/>
            </a:xfrm>
            <a:custGeom>
              <a:avLst/>
              <a:gdLst>
                <a:gd name="connsiteX0" fmla="*/ 45573 w 198391"/>
                <a:gd name="connsiteY0" fmla="*/ 395698 h 396932"/>
                <a:gd name="connsiteX1" fmla="*/ -1108 w 198391"/>
                <a:gd name="connsiteY1" fmla="*/ 357917 h 396932"/>
                <a:gd name="connsiteX2" fmla="*/ 1075 w 198391"/>
                <a:gd name="connsiteY2" fmla="*/ 339110 h 396932"/>
                <a:gd name="connsiteX3" fmla="*/ 114922 w 198391"/>
                <a:gd name="connsiteY3" fmla="*/ 26955 h 396932"/>
                <a:gd name="connsiteX4" fmla="*/ 169159 w 198391"/>
                <a:gd name="connsiteY4" fmla="*/ 1600 h 396932"/>
                <a:gd name="connsiteX5" fmla="*/ 194514 w 198391"/>
                <a:gd name="connsiteY5" fmla="*/ 55836 h 396932"/>
                <a:gd name="connsiteX6" fmla="*/ 80669 w 198391"/>
                <a:gd name="connsiteY6" fmla="*/ 367993 h 396932"/>
                <a:gd name="connsiteX7" fmla="*/ 45573 w 198391"/>
                <a:gd name="connsiteY7" fmla="*/ 395698 h 39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391" h="396932">
                  <a:moveTo>
                    <a:pt x="45573" y="395698"/>
                  </a:moveTo>
                  <a:cubicBezTo>
                    <a:pt x="22233" y="398217"/>
                    <a:pt x="1243" y="381257"/>
                    <a:pt x="-1108" y="357917"/>
                  </a:cubicBezTo>
                  <a:cubicBezTo>
                    <a:pt x="-1778" y="351538"/>
                    <a:pt x="-1108" y="345157"/>
                    <a:pt x="1075" y="339110"/>
                  </a:cubicBezTo>
                  <a:lnTo>
                    <a:pt x="114922" y="26955"/>
                  </a:lnTo>
                  <a:cubicBezTo>
                    <a:pt x="122814" y="4959"/>
                    <a:pt x="147163" y="-6460"/>
                    <a:pt x="169159" y="1600"/>
                  </a:cubicBezTo>
                  <a:cubicBezTo>
                    <a:pt x="191157" y="9491"/>
                    <a:pt x="202408" y="33840"/>
                    <a:pt x="194514" y="55836"/>
                  </a:cubicBezTo>
                  <a:lnTo>
                    <a:pt x="80669" y="367993"/>
                  </a:lnTo>
                  <a:cubicBezTo>
                    <a:pt x="75126" y="383104"/>
                    <a:pt x="61526" y="393851"/>
                    <a:pt x="45573" y="395698"/>
                  </a:cubicBezTo>
                  <a:close/>
                </a:path>
              </a:pathLst>
            </a:custGeom>
            <a:solidFill>
              <a:srgbClr val="3953A3"/>
            </a:solidFill>
            <a:ln w="16768"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69939002-8096-4785-9D36-1CCFDAD9B13F}"/>
                </a:ext>
              </a:extLst>
            </p:cNvPr>
            <p:cNvSpPr/>
            <p:nvPr/>
          </p:nvSpPr>
          <p:spPr>
            <a:xfrm>
              <a:off x="9873008" y="5645002"/>
              <a:ext cx="609608" cy="592623"/>
            </a:xfrm>
            <a:custGeom>
              <a:avLst/>
              <a:gdLst>
                <a:gd name="connsiteX0" fmla="*/ 599183 w 609608"/>
                <a:gd name="connsiteY0" fmla="*/ 326424 h 592623"/>
                <a:gd name="connsiteX1" fmla="*/ 608252 w 609608"/>
                <a:gd name="connsiteY1" fmla="*/ 299724 h 592623"/>
                <a:gd name="connsiteX2" fmla="*/ 497091 w 609608"/>
                <a:gd name="connsiteY2" fmla="*/ 262279 h 592623"/>
                <a:gd name="connsiteX3" fmla="*/ 508004 w 609608"/>
                <a:gd name="connsiteY3" fmla="*/ 170765 h 592623"/>
                <a:gd name="connsiteX4" fmla="*/ 499274 w 609608"/>
                <a:gd name="connsiteY4" fmla="*/ 91678 h 592623"/>
                <a:gd name="connsiteX5" fmla="*/ 255962 w 609608"/>
                <a:gd name="connsiteY5" fmla="*/ 12924 h 592623"/>
                <a:gd name="connsiteX6" fmla="*/ 188796 w 609608"/>
                <a:gd name="connsiteY6" fmla="*/ 61452 h 592623"/>
                <a:gd name="connsiteX7" fmla="*/ 147825 w 609608"/>
                <a:gd name="connsiteY7" fmla="*/ 145410 h 592623"/>
                <a:gd name="connsiteX8" fmla="*/ 32131 w 609608"/>
                <a:gd name="connsiteY8" fmla="*/ 106452 h 592623"/>
                <a:gd name="connsiteX9" fmla="*/ 23231 w 609608"/>
                <a:gd name="connsiteY9" fmla="*/ 133152 h 592623"/>
                <a:gd name="connsiteX10" fmla="*/ 135232 w 609608"/>
                <a:gd name="connsiteY10" fmla="*/ 170933 h 592623"/>
                <a:gd name="connsiteX11" fmla="*/ 135232 w 609608"/>
                <a:gd name="connsiteY11" fmla="*/ 170933 h 592623"/>
                <a:gd name="connsiteX12" fmla="*/ 189636 w 609608"/>
                <a:gd name="connsiteY12" fmla="*/ 247502 h 592623"/>
                <a:gd name="connsiteX13" fmla="*/ 92580 w 609608"/>
                <a:gd name="connsiteY13" fmla="*/ 202334 h 592623"/>
                <a:gd name="connsiteX14" fmla="*/ 42206 w 609608"/>
                <a:gd name="connsiteY14" fmla="*/ 321890 h 592623"/>
                <a:gd name="connsiteX15" fmla="*/ 2074 w 609608"/>
                <a:gd name="connsiteY15" fmla="*/ 402656 h 592623"/>
                <a:gd name="connsiteX16" fmla="*/ 92412 w 609608"/>
                <a:gd name="connsiteY16" fmla="*/ 512810 h 592623"/>
                <a:gd name="connsiteX17" fmla="*/ 273762 w 609608"/>
                <a:gd name="connsiteY17" fmla="*/ 586021 h 592623"/>
                <a:gd name="connsiteX18" fmla="*/ 476436 w 609608"/>
                <a:gd name="connsiteY18" fmla="*/ 516504 h 592623"/>
                <a:gd name="connsiteX19" fmla="*/ 478955 w 609608"/>
                <a:gd name="connsiteY19" fmla="*/ 489469 h 592623"/>
                <a:gd name="connsiteX20" fmla="*/ 452257 w 609608"/>
                <a:gd name="connsiteY20" fmla="*/ 460925 h 592623"/>
                <a:gd name="connsiteX21" fmla="*/ 491213 w 609608"/>
                <a:gd name="connsiteY21" fmla="*/ 346237 h 592623"/>
                <a:gd name="connsiteX22" fmla="*/ 384418 w 609608"/>
                <a:gd name="connsiteY22" fmla="*/ 312654 h 592623"/>
                <a:gd name="connsiteX23" fmla="*/ 477949 w 609608"/>
                <a:gd name="connsiteY23" fmla="*/ 285283 h 5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8" h="592623">
                  <a:moveTo>
                    <a:pt x="599183" y="326424"/>
                  </a:moveTo>
                  <a:lnTo>
                    <a:pt x="608252" y="299724"/>
                  </a:lnTo>
                  <a:lnTo>
                    <a:pt x="497091" y="262279"/>
                  </a:lnTo>
                  <a:cubicBezTo>
                    <a:pt x="497594" y="231551"/>
                    <a:pt x="501121" y="200823"/>
                    <a:pt x="508004" y="170765"/>
                  </a:cubicBezTo>
                  <a:cubicBezTo>
                    <a:pt x="559387" y="97890"/>
                    <a:pt x="499274" y="91678"/>
                    <a:pt x="499274" y="91678"/>
                  </a:cubicBezTo>
                  <a:cubicBezTo>
                    <a:pt x="318429" y="107293"/>
                    <a:pt x="255962" y="12924"/>
                    <a:pt x="255962" y="12924"/>
                  </a:cubicBezTo>
                  <a:cubicBezTo>
                    <a:pt x="158236" y="-36442"/>
                    <a:pt x="188796" y="61452"/>
                    <a:pt x="188796" y="61452"/>
                  </a:cubicBezTo>
                  <a:lnTo>
                    <a:pt x="147825" y="145410"/>
                  </a:lnTo>
                  <a:lnTo>
                    <a:pt x="32131" y="106452"/>
                  </a:lnTo>
                  <a:lnTo>
                    <a:pt x="23231" y="133152"/>
                  </a:lnTo>
                  <a:lnTo>
                    <a:pt x="135232" y="170933"/>
                  </a:lnTo>
                  <a:lnTo>
                    <a:pt x="135232" y="170933"/>
                  </a:lnTo>
                  <a:cubicBezTo>
                    <a:pt x="175700" y="181008"/>
                    <a:pt x="189636" y="247502"/>
                    <a:pt x="189636" y="247502"/>
                  </a:cubicBezTo>
                  <a:cubicBezTo>
                    <a:pt x="189636" y="247502"/>
                    <a:pt x="137079" y="204685"/>
                    <a:pt x="92580" y="202334"/>
                  </a:cubicBezTo>
                  <a:cubicBezTo>
                    <a:pt x="48084" y="199983"/>
                    <a:pt x="42206" y="321890"/>
                    <a:pt x="42206" y="321890"/>
                  </a:cubicBezTo>
                  <a:cubicBezTo>
                    <a:pt x="-18748" y="335156"/>
                    <a:pt x="2074" y="402656"/>
                    <a:pt x="2074" y="402656"/>
                  </a:cubicBezTo>
                  <a:cubicBezTo>
                    <a:pt x="2074" y="402656"/>
                    <a:pt x="7616" y="403833"/>
                    <a:pt x="92412" y="512810"/>
                  </a:cubicBezTo>
                  <a:cubicBezTo>
                    <a:pt x="177211" y="621787"/>
                    <a:pt x="273762" y="586021"/>
                    <a:pt x="273762" y="586021"/>
                  </a:cubicBezTo>
                  <a:cubicBezTo>
                    <a:pt x="458470" y="575610"/>
                    <a:pt x="476436" y="516504"/>
                    <a:pt x="476436" y="516504"/>
                  </a:cubicBezTo>
                  <a:lnTo>
                    <a:pt x="478955" y="489469"/>
                  </a:lnTo>
                  <a:cubicBezTo>
                    <a:pt x="481474" y="462603"/>
                    <a:pt x="452257" y="460925"/>
                    <a:pt x="452257" y="460925"/>
                  </a:cubicBezTo>
                  <a:cubicBezTo>
                    <a:pt x="452257" y="460925"/>
                    <a:pt x="490879" y="399131"/>
                    <a:pt x="491213" y="346237"/>
                  </a:cubicBezTo>
                  <a:cubicBezTo>
                    <a:pt x="491549" y="293343"/>
                    <a:pt x="381397" y="313830"/>
                    <a:pt x="384418" y="312654"/>
                  </a:cubicBezTo>
                  <a:cubicBezTo>
                    <a:pt x="413636" y="305434"/>
                    <a:pt x="453768" y="293009"/>
                    <a:pt x="477949" y="285283"/>
                  </a:cubicBezTo>
                  <a:close/>
                </a:path>
              </a:pathLst>
            </a:custGeom>
            <a:solidFill>
              <a:srgbClr val="3953A3"/>
            </a:solidFill>
            <a:ln w="16768"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7BEFC77D-0DEE-420A-A0C2-27486703C948}"/>
                </a:ext>
              </a:extLst>
            </p:cNvPr>
            <p:cNvSpPr/>
            <p:nvPr/>
          </p:nvSpPr>
          <p:spPr>
            <a:xfrm>
              <a:off x="10010090" y="5916588"/>
              <a:ext cx="273880" cy="294043"/>
            </a:xfrm>
            <a:custGeom>
              <a:avLst/>
              <a:gdLst>
                <a:gd name="connsiteX0" fmla="*/ -1010 w 273880"/>
                <a:gd name="connsiteY0" fmla="*/ 79353 h 294043"/>
                <a:gd name="connsiteX1" fmla="*/ 1844 w 273880"/>
                <a:gd name="connsiteY1" fmla="*/ 26627 h 294043"/>
                <a:gd name="connsiteX2" fmla="*/ 45838 w 273880"/>
                <a:gd name="connsiteY2" fmla="*/ 12691 h 294043"/>
                <a:gd name="connsiteX3" fmla="*/ 70355 w 273880"/>
                <a:gd name="connsiteY3" fmla="*/ 134598 h 294043"/>
                <a:gd name="connsiteX4" fmla="*/ 125766 w 273880"/>
                <a:gd name="connsiteY4" fmla="*/ 161464 h 294043"/>
                <a:gd name="connsiteX5" fmla="*/ 158006 w 273880"/>
                <a:gd name="connsiteY5" fmla="*/ 146687 h 294043"/>
                <a:gd name="connsiteX6" fmla="*/ 222149 w 273880"/>
                <a:gd name="connsiteY6" fmla="*/ 80695 h 294043"/>
                <a:gd name="connsiteX7" fmla="*/ 272524 w 273880"/>
                <a:gd name="connsiteY7" fmla="*/ 97487 h 294043"/>
                <a:gd name="connsiteX8" fmla="*/ 147259 w 273880"/>
                <a:gd name="connsiteY8" fmla="*/ 261541 h 294043"/>
                <a:gd name="connsiteX9" fmla="*/ 65484 w 273880"/>
                <a:gd name="connsiteY9" fmla="*/ 290758 h 294043"/>
                <a:gd name="connsiteX10" fmla="*/ 19140 w 273880"/>
                <a:gd name="connsiteY10" fmla="*/ 264060 h 294043"/>
                <a:gd name="connsiteX11" fmla="*/ -1346 w 273880"/>
                <a:gd name="connsiteY11" fmla="*/ 213686 h 29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0" h="294043">
                  <a:moveTo>
                    <a:pt x="-1010" y="79353"/>
                  </a:moveTo>
                  <a:lnTo>
                    <a:pt x="1844" y="26627"/>
                  </a:lnTo>
                  <a:cubicBezTo>
                    <a:pt x="4699" y="-25931"/>
                    <a:pt x="45838" y="12691"/>
                    <a:pt x="45838" y="12691"/>
                  </a:cubicBezTo>
                  <a:lnTo>
                    <a:pt x="70355" y="134598"/>
                  </a:lnTo>
                  <a:cubicBezTo>
                    <a:pt x="79589" y="159785"/>
                    <a:pt x="106455" y="162807"/>
                    <a:pt x="125766" y="161464"/>
                  </a:cubicBezTo>
                  <a:cubicBezTo>
                    <a:pt x="138023" y="160624"/>
                    <a:pt x="149442" y="155419"/>
                    <a:pt x="158006" y="146687"/>
                  </a:cubicBezTo>
                  <a:lnTo>
                    <a:pt x="222149" y="80695"/>
                  </a:lnTo>
                  <a:cubicBezTo>
                    <a:pt x="263290" y="53493"/>
                    <a:pt x="272524" y="97487"/>
                    <a:pt x="272524" y="97487"/>
                  </a:cubicBezTo>
                  <a:lnTo>
                    <a:pt x="147259" y="261541"/>
                  </a:lnTo>
                  <a:cubicBezTo>
                    <a:pt x="128453" y="286897"/>
                    <a:pt x="96212" y="298316"/>
                    <a:pt x="65484" y="290758"/>
                  </a:cubicBezTo>
                  <a:cubicBezTo>
                    <a:pt x="48021" y="285890"/>
                    <a:pt x="32069" y="276822"/>
                    <a:pt x="19140" y="264060"/>
                  </a:cubicBezTo>
                  <a:cubicBezTo>
                    <a:pt x="5705" y="250794"/>
                    <a:pt x="-1682" y="232492"/>
                    <a:pt x="-1346" y="213686"/>
                  </a:cubicBezTo>
                  <a:close/>
                </a:path>
              </a:pathLst>
            </a:custGeom>
            <a:solidFill>
              <a:srgbClr val="FFFFFF"/>
            </a:solidFill>
            <a:ln w="16768"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A500752D-36E8-48F6-9AE3-599A5883D10B}"/>
                </a:ext>
              </a:extLst>
            </p:cNvPr>
            <p:cNvSpPr/>
            <p:nvPr/>
          </p:nvSpPr>
          <p:spPr>
            <a:xfrm>
              <a:off x="10447185" y="4062704"/>
              <a:ext cx="82446" cy="30056"/>
            </a:xfrm>
            <a:custGeom>
              <a:avLst/>
              <a:gdLst>
                <a:gd name="connsiteX0" fmla="*/ 82447 w 82446"/>
                <a:gd name="connsiteY0" fmla="*/ 30057 h 30056"/>
                <a:gd name="connsiteX1" fmla="*/ 1847 w 82446"/>
                <a:gd name="connsiteY1" fmla="*/ 30057 h 30056"/>
                <a:gd name="connsiteX2" fmla="*/ 0 w 82446"/>
                <a:gd name="connsiteY2" fmla="*/ 0 h 30056"/>
                <a:gd name="connsiteX3" fmla="*/ 81775 w 82446"/>
                <a:gd name="connsiteY3" fmla="*/ 2015 h 30056"/>
                <a:gd name="connsiteX4" fmla="*/ 82447 w 82446"/>
                <a:gd name="connsiteY4" fmla="*/ 30057 h 3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46" h="30056">
                  <a:moveTo>
                    <a:pt x="82447" y="30057"/>
                  </a:moveTo>
                  <a:lnTo>
                    <a:pt x="1847" y="30057"/>
                  </a:lnTo>
                  <a:lnTo>
                    <a:pt x="0" y="0"/>
                  </a:lnTo>
                  <a:lnTo>
                    <a:pt x="81775" y="2015"/>
                  </a:lnTo>
                  <a:lnTo>
                    <a:pt x="82447" y="30057"/>
                  </a:lnTo>
                  <a:close/>
                </a:path>
              </a:pathLst>
            </a:custGeom>
            <a:solidFill>
              <a:srgbClr val="3953A3"/>
            </a:solidFill>
            <a:ln w="16768"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3DDA7B1-61FD-457E-BE9E-3CEE40F0ABA8}"/>
                </a:ext>
              </a:extLst>
            </p:cNvPr>
            <p:cNvSpPr/>
            <p:nvPr/>
          </p:nvSpPr>
          <p:spPr>
            <a:xfrm>
              <a:off x="10927425" y="4609941"/>
              <a:ext cx="211909" cy="238440"/>
            </a:xfrm>
            <a:custGeom>
              <a:avLst/>
              <a:gdLst>
                <a:gd name="connsiteX0" fmla="*/ 187394 w 211909"/>
                <a:gd name="connsiteY0" fmla="*/ 0 h 238440"/>
                <a:gd name="connsiteX1" fmla="*/ 211910 w 211909"/>
                <a:gd name="connsiteY1" fmla="*/ 231556 h 238440"/>
                <a:gd name="connsiteX2" fmla="*/ 146926 w 211909"/>
                <a:gd name="connsiteY2" fmla="*/ 238441 h 238440"/>
                <a:gd name="connsiteX3" fmla="*/ 13601 w 211909"/>
                <a:gd name="connsiteY3" fmla="*/ 143736 h 238440"/>
                <a:gd name="connsiteX4" fmla="*/ 0 w 211909"/>
                <a:gd name="connsiteY4" fmla="*/ 14777 h 238440"/>
                <a:gd name="connsiteX5" fmla="*/ 187394 w 211909"/>
                <a:gd name="connsiteY5" fmla="*/ 0 h 2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909" h="238440">
                  <a:moveTo>
                    <a:pt x="187394" y="0"/>
                  </a:moveTo>
                  <a:lnTo>
                    <a:pt x="211910" y="231556"/>
                  </a:lnTo>
                  <a:lnTo>
                    <a:pt x="146926" y="238441"/>
                  </a:lnTo>
                  <a:lnTo>
                    <a:pt x="13601" y="143736"/>
                  </a:lnTo>
                  <a:lnTo>
                    <a:pt x="0" y="14777"/>
                  </a:lnTo>
                  <a:lnTo>
                    <a:pt x="187394" y="0"/>
                  </a:lnTo>
                  <a:close/>
                </a:path>
              </a:pathLst>
            </a:custGeom>
            <a:solidFill>
              <a:srgbClr val="3953A3"/>
            </a:solidFill>
            <a:ln w="16768"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F5336AF0-6350-4D25-800D-ACEBB41E8780}"/>
                </a:ext>
              </a:extLst>
            </p:cNvPr>
            <p:cNvSpPr/>
            <p:nvPr/>
          </p:nvSpPr>
          <p:spPr>
            <a:xfrm>
              <a:off x="11122375" y="4629756"/>
              <a:ext cx="111663" cy="219298"/>
            </a:xfrm>
            <a:custGeom>
              <a:avLst/>
              <a:gdLst>
                <a:gd name="connsiteX0" fmla="*/ 104444 w 111663"/>
                <a:gd name="connsiteY0" fmla="*/ 216611 h 219298"/>
                <a:gd name="connsiteX1" fmla="*/ 97223 w 111663"/>
                <a:gd name="connsiteY1" fmla="*/ 161535 h 219298"/>
                <a:gd name="connsiteX2" fmla="*/ 86812 w 111663"/>
                <a:gd name="connsiteY2" fmla="*/ 162711 h 219298"/>
                <a:gd name="connsiteX3" fmla="*/ 81103 w 111663"/>
                <a:gd name="connsiteY3" fmla="*/ 125601 h 219298"/>
                <a:gd name="connsiteX4" fmla="*/ 111664 w 111663"/>
                <a:gd name="connsiteY4" fmla="*/ 122411 h 219298"/>
                <a:gd name="connsiteX5" fmla="*/ 106795 w 111663"/>
                <a:gd name="connsiteY5" fmla="*/ 77745 h 219298"/>
                <a:gd name="connsiteX6" fmla="*/ 76234 w 111663"/>
                <a:gd name="connsiteY6" fmla="*/ 79256 h 219298"/>
                <a:gd name="connsiteX7" fmla="*/ 71532 w 111663"/>
                <a:gd name="connsiteY7" fmla="*/ 35262 h 219298"/>
                <a:gd name="connsiteX8" fmla="*/ 85133 w 111663"/>
                <a:gd name="connsiteY8" fmla="*/ 33751 h 219298"/>
                <a:gd name="connsiteX9" fmla="*/ 81103 w 111663"/>
                <a:gd name="connsiteY9" fmla="*/ 0 h 219298"/>
                <a:gd name="connsiteX10" fmla="*/ 51718 w 111663"/>
                <a:gd name="connsiteY10" fmla="*/ 3022 h 219298"/>
                <a:gd name="connsiteX11" fmla="*/ 42651 w 111663"/>
                <a:gd name="connsiteY11" fmla="*/ 81439 h 219298"/>
                <a:gd name="connsiteX12" fmla="*/ 0 w 111663"/>
                <a:gd name="connsiteY12" fmla="*/ 86645 h 219298"/>
                <a:gd name="connsiteX13" fmla="*/ 5038 w 111663"/>
                <a:gd name="connsiteY13" fmla="*/ 134669 h 219298"/>
                <a:gd name="connsiteX14" fmla="*/ 48696 w 111663"/>
                <a:gd name="connsiteY14" fmla="*/ 130135 h 219298"/>
                <a:gd name="connsiteX15" fmla="*/ 79088 w 111663"/>
                <a:gd name="connsiteY15" fmla="*/ 219298 h 219298"/>
                <a:gd name="connsiteX16" fmla="*/ 104444 w 111663"/>
                <a:gd name="connsiteY16" fmla="*/ 216611 h 21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663" h="219298">
                  <a:moveTo>
                    <a:pt x="104444" y="216611"/>
                  </a:moveTo>
                  <a:lnTo>
                    <a:pt x="97223" y="161535"/>
                  </a:lnTo>
                  <a:lnTo>
                    <a:pt x="86812" y="162711"/>
                  </a:lnTo>
                  <a:lnTo>
                    <a:pt x="81103" y="125601"/>
                  </a:lnTo>
                  <a:lnTo>
                    <a:pt x="111664" y="122411"/>
                  </a:lnTo>
                  <a:lnTo>
                    <a:pt x="106795" y="77745"/>
                  </a:lnTo>
                  <a:lnTo>
                    <a:pt x="76234" y="79256"/>
                  </a:lnTo>
                  <a:lnTo>
                    <a:pt x="71532" y="35262"/>
                  </a:lnTo>
                  <a:lnTo>
                    <a:pt x="85133" y="33751"/>
                  </a:lnTo>
                  <a:lnTo>
                    <a:pt x="81103" y="0"/>
                  </a:lnTo>
                  <a:lnTo>
                    <a:pt x="51718" y="3022"/>
                  </a:lnTo>
                  <a:lnTo>
                    <a:pt x="42651" y="81439"/>
                  </a:lnTo>
                  <a:lnTo>
                    <a:pt x="0" y="86645"/>
                  </a:lnTo>
                  <a:lnTo>
                    <a:pt x="5038" y="134669"/>
                  </a:lnTo>
                  <a:lnTo>
                    <a:pt x="48696" y="130135"/>
                  </a:lnTo>
                  <a:lnTo>
                    <a:pt x="79088" y="219298"/>
                  </a:lnTo>
                  <a:lnTo>
                    <a:pt x="104444" y="216611"/>
                  </a:lnTo>
                  <a:close/>
                </a:path>
              </a:pathLst>
            </a:custGeom>
            <a:solidFill>
              <a:srgbClr val="3953A3"/>
            </a:solidFill>
            <a:ln w="16768"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4593D9B-FF19-49B9-87BB-6A3A68510376}"/>
                </a:ext>
              </a:extLst>
            </p:cNvPr>
            <p:cNvSpPr/>
            <p:nvPr/>
          </p:nvSpPr>
          <p:spPr>
            <a:xfrm>
              <a:off x="10544576" y="4018038"/>
              <a:ext cx="751255" cy="515837"/>
            </a:xfrm>
            <a:custGeom>
              <a:avLst/>
              <a:gdLst>
                <a:gd name="connsiteX0" fmla="*/ 183183 w 751255"/>
                <a:gd name="connsiteY0" fmla="*/ -986 h 515837"/>
                <a:gd name="connsiteX1" fmla="*/ 188389 w 751255"/>
                <a:gd name="connsiteY1" fmla="*/ 48044 h 515837"/>
                <a:gd name="connsiteX2" fmla="*/ -516 w 751255"/>
                <a:gd name="connsiteY2" fmla="*/ 43680 h 515837"/>
                <a:gd name="connsiteX3" fmla="*/ -1357 w 751255"/>
                <a:gd name="connsiteY3" fmla="*/ 75582 h 515837"/>
                <a:gd name="connsiteX4" fmla="*/ 191747 w 751255"/>
                <a:gd name="connsiteY4" fmla="*/ 79948 h 515837"/>
                <a:gd name="connsiteX5" fmla="*/ 192923 w 751255"/>
                <a:gd name="connsiteY5" fmla="*/ 90023 h 515837"/>
                <a:gd name="connsiteX6" fmla="*/ 316005 w 751255"/>
                <a:gd name="connsiteY6" fmla="*/ 84146 h 515837"/>
                <a:gd name="connsiteX7" fmla="*/ 318356 w 751255"/>
                <a:gd name="connsiteY7" fmla="*/ 106648 h 515837"/>
                <a:gd name="connsiteX8" fmla="*/ 172940 w 751255"/>
                <a:gd name="connsiteY8" fmla="*/ 121927 h 515837"/>
                <a:gd name="connsiteX9" fmla="*/ 161857 w 751255"/>
                <a:gd name="connsiteY9" fmla="*/ 239468 h 515837"/>
                <a:gd name="connsiteX10" fmla="*/ 209547 w 751255"/>
                <a:gd name="connsiteY10" fmla="*/ 244002 h 515837"/>
                <a:gd name="connsiteX11" fmla="*/ 216934 w 751255"/>
                <a:gd name="connsiteY11" fmla="*/ 165921 h 515837"/>
                <a:gd name="connsiteX12" fmla="*/ 284100 w 751255"/>
                <a:gd name="connsiteY12" fmla="*/ 158870 h 515837"/>
                <a:gd name="connsiteX13" fmla="*/ 311303 w 751255"/>
                <a:gd name="connsiteY13" fmla="*/ 363222 h 515837"/>
                <a:gd name="connsiteX14" fmla="*/ 344886 w 751255"/>
                <a:gd name="connsiteY14" fmla="*/ 358688 h 515837"/>
                <a:gd name="connsiteX15" fmla="*/ 361677 w 751255"/>
                <a:gd name="connsiteY15" fmla="*/ 514851 h 515837"/>
                <a:gd name="connsiteX16" fmla="*/ 555117 w 751255"/>
                <a:gd name="connsiteY16" fmla="*/ 494366 h 515837"/>
                <a:gd name="connsiteX17" fmla="*/ 543364 w 751255"/>
                <a:gd name="connsiteY17" fmla="*/ 384212 h 515837"/>
                <a:gd name="connsiteX18" fmla="*/ 749899 w 751255"/>
                <a:gd name="connsiteY18" fmla="*/ 23865 h 51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1255" h="515837">
                  <a:moveTo>
                    <a:pt x="183183" y="-986"/>
                  </a:moveTo>
                  <a:lnTo>
                    <a:pt x="188389" y="48044"/>
                  </a:lnTo>
                  <a:lnTo>
                    <a:pt x="-516" y="43680"/>
                  </a:lnTo>
                  <a:lnTo>
                    <a:pt x="-1357" y="75582"/>
                  </a:lnTo>
                  <a:lnTo>
                    <a:pt x="191747" y="79948"/>
                  </a:lnTo>
                  <a:lnTo>
                    <a:pt x="192923" y="90023"/>
                  </a:lnTo>
                  <a:lnTo>
                    <a:pt x="316005" y="84146"/>
                  </a:lnTo>
                  <a:lnTo>
                    <a:pt x="318356" y="106648"/>
                  </a:lnTo>
                  <a:lnTo>
                    <a:pt x="172940" y="121927"/>
                  </a:lnTo>
                  <a:lnTo>
                    <a:pt x="161857" y="239468"/>
                  </a:lnTo>
                  <a:lnTo>
                    <a:pt x="209547" y="244002"/>
                  </a:lnTo>
                  <a:lnTo>
                    <a:pt x="216934" y="165921"/>
                  </a:lnTo>
                  <a:lnTo>
                    <a:pt x="284100" y="158870"/>
                  </a:lnTo>
                  <a:lnTo>
                    <a:pt x="311303" y="363222"/>
                  </a:lnTo>
                  <a:lnTo>
                    <a:pt x="344886" y="358688"/>
                  </a:lnTo>
                  <a:lnTo>
                    <a:pt x="361677" y="514851"/>
                  </a:lnTo>
                  <a:lnTo>
                    <a:pt x="555117" y="494366"/>
                  </a:lnTo>
                  <a:lnTo>
                    <a:pt x="543364" y="384212"/>
                  </a:lnTo>
                  <a:cubicBezTo>
                    <a:pt x="543364" y="335852"/>
                    <a:pt x="749899" y="23865"/>
                    <a:pt x="749899" y="23865"/>
                  </a:cubicBezTo>
                  <a:close/>
                </a:path>
              </a:pathLst>
            </a:custGeom>
            <a:solidFill>
              <a:srgbClr val="3953A3"/>
            </a:solidFill>
            <a:ln w="16768"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B1D966D1-EDBE-4692-87DE-09DD7055AB34}"/>
                </a:ext>
              </a:extLst>
            </p:cNvPr>
            <p:cNvSpPr/>
            <p:nvPr/>
          </p:nvSpPr>
          <p:spPr>
            <a:xfrm>
              <a:off x="10725735" y="3761798"/>
              <a:ext cx="573624" cy="243142"/>
            </a:xfrm>
            <a:custGeom>
              <a:avLst/>
              <a:gdLst>
                <a:gd name="connsiteX0" fmla="*/ 572268 w 573624"/>
                <a:gd name="connsiteY0" fmla="*/ 242156 h 243142"/>
                <a:gd name="connsiteX1" fmla="*/ -829 w 573624"/>
                <a:gd name="connsiteY1" fmla="*/ 227884 h 243142"/>
                <a:gd name="connsiteX2" fmla="*/ 195632 w 573624"/>
                <a:gd name="connsiteY2" fmla="*/ 11944 h 243142"/>
                <a:gd name="connsiteX3" fmla="*/ 572268 w 573624"/>
                <a:gd name="connsiteY3" fmla="*/ 242156 h 243142"/>
              </a:gdLst>
              <a:ahLst/>
              <a:cxnLst>
                <a:cxn ang="0">
                  <a:pos x="connsiteX0" y="connsiteY0"/>
                </a:cxn>
                <a:cxn ang="0">
                  <a:pos x="connsiteX1" y="connsiteY1"/>
                </a:cxn>
                <a:cxn ang="0">
                  <a:pos x="connsiteX2" y="connsiteY2"/>
                </a:cxn>
                <a:cxn ang="0">
                  <a:pos x="connsiteX3" y="connsiteY3"/>
                </a:cxn>
              </a:cxnLst>
              <a:rect l="l" t="t" r="r" b="b"/>
              <a:pathLst>
                <a:path w="573624" h="243142">
                  <a:moveTo>
                    <a:pt x="572268" y="242156"/>
                  </a:moveTo>
                  <a:lnTo>
                    <a:pt x="-829" y="227884"/>
                  </a:lnTo>
                  <a:cubicBezTo>
                    <a:pt x="-829" y="227884"/>
                    <a:pt x="-21484" y="48213"/>
                    <a:pt x="195632" y="11944"/>
                  </a:cubicBezTo>
                  <a:cubicBezTo>
                    <a:pt x="195632" y="11944"/>
                    <a:pt x="539860" y="-83097"/>
                    <a:pt x="572268" y="242156"/>
                  </a:cubicBezTo>
                  <a:close/>
                </a:path>
              </a:pathLst>
            </a:custGeom>
            <a:solidFill>
              <a:srgbClr val="3953A3"/>
            </a:solidFill>
            <a:ln w="16768"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337E0461-B635-42D3-A8A1-6968443A4688}"/>
                </a:ext>
              </a:extLst>
            </p:cNvPr>
            <p:cNvSpPr/>
            <p:nvPr/>
          </p:nvSpPr>
          <p:spPr>
            <a:xfrm>
              <a:off x="10905091" y="4526152"/>
              <a:ext cx="310751" cy="81774"/>
            </a:xfrm>
            <a:custGeom>
              <a:avLst/>
              <a:gdLst>
                <a:gd name="connsiteX0" fmla="*/ 4856 w 310751"/>
                <a:gd name="connsiteY0" fmla="*/ 80789 h 81774"/>
                <a:gd name="connsiteX1" fmla="*/ -1357 w 310751"/>
                <a:gd name="connsiteY1" fmla="*/ 22856 h 81774"/>
                <a:gd name="connsiteX2" fmla="*/ 224155 w 310751"/>
                <a:gd name="connsiteY2" fmla="*/ -986 h 81774"/>
                <a:gd name="connsiteX3" fmla="*/ 309288 w 310751"/>
                <a:gd name="connsiteY3" fmla="*/ 52746 h 81774"/>
                <a:gd name="connsiteX4" fmla="*/ 4856 w 310751"/>
                <a:gd name="connsiteY4" fmla="*/ 80789 h 81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51" h="81774">
                  <a:moveTo>
                    <a:pt x="4856" y="80789"/>
                  </a:moveTo>
                  <a:lnTo>
                    <a:pt x="-1357" y="22856"/>
                  </a:lnTo>
                  <a:lnTo>
                    <a:pt x="224155" y="-986"/>
                  </a:lnTo>
                  <a:cubicBezTo>
                    <a:pt x="224155" y="-986"/>
                    <a:pt x="302573" y="53923"/>
                    <a:pt x="309288" y="52746"/>
                  </a:cubicBezTo>
                  <a:cubicBezTo>
                    <a:pt x="316005" y="51571"/>
                    <a:pt x="4856" y="80789"/>
                    <a:pt x="4856" y="80789"/>
                  </a:cubicBezTo>
                  <a:close/>
                </a:path>
              </a:pathLst>
            </a:custGeom>
            <a:solidFill>
              <a:srgbClr val="3953A3"/>
            </a:solidFill>
            <a:ln w="16768"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2B26E926-6299-4F8E-A4BB-C6FBFB9DBF21}"/>
                </a:ext>
              </a:extLst>
            </p:cNvPr>
            <p:cNvSpPr/>
            <p:nvPr/>
          </p:nvSpPr>
          <p:spPr>
            <a:xfrm>
              <a:off x="11791184" y="4473505"/>
              <a:ext cx="360012" cy="711212"/>
            </a:xfrm>
            <a:custGeom>
              <a:avLst/>
              <a:gdLst>
                <a:gd name="connsiteX0" fmla="*/ 358656 w 360012"/>
                <a:gd name="connsiteY0" fmla="*/ 710227 h 711212"/>
                <a:gd name="connsiteX1" fmla="*/ 248838 w 360012"/>
                <a:gd name="connsiteY1" fmla="*/ 651288 h 711212"/>
                <a:gd name="connsiteX2" fmla="*/ -1357 w 360012"/>
                <a:gd name="connsiteY2" fmla="*/ 384637 h 711212"/>
                <a:gd name="connsiteX3" fmla="*/ 26014 w 360012"/>
                <a:gd name="connsiteY3" fmla="*/ 295475 h 711212"/>
                <a:gd name="connsiteX4" fmla="*/ 45661 w 360012"/>
                <a:gd name="connsiteY4" fmla="*/ 446 h 711212"/>
                <a:gd name="connsiteX5" fmla="*/ 89823 w 360012"/>
                <a:gd name="connsiteY5" fmla="*/ 30671 h 711212"/>
                <a:gd name="connsiteX6" fmla="*/ 100569 w 360012"/>
                <a:gd name="connsiteY6" fmla="*/ 47463 h 711212"/>
                <a:gd name="connsiteX7" fmla="*/ 161187 w 360012"/>
                <a:gd name="connsiteY7" fmla="*/ 251647 h 711212"/>
                <a:gd name="connsiteX8" fmla="*/ 102584 w 360012"/>
                <a:gd name="connsiteY8" fmla="*/ 327546 h 711212"/>
                <a:gd name="connsiteX9" fmla="*/ 128778 w 360012"/>
                <a:gd name="connsiteY9" fmla="*/ 469268 h 711212"/>
                <a:gd name="connsiteX10" fmla="*/ 288130 w 360012"/>
                <a:gd name="connsiteY10" fmla="*/ 536434 h 71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012" h="711212">
                  <a:moveTo>
                    <a:pt x="358656" y="710227"/>
                  </a:moveTo>
                  <a:cubicBezTo>
                    <a:pt x="352611" y="707203"/>
                    <a:pt x="291490" y="649105"/>
                    <a:pt x="248838" y="651288"/>
                  </a:cubicBezTo>
                  <a:cubicBezTo>
                    <a:pt x="248838" y="651288"/>
                    <a:pt x="48514" y="497140"/>
                    <a:pt x="-1357" y="384637"/>
                  </a:cubicBezTo>
                  <a:cubicBezTo>
                    <a:pt x="-1357" y="384637"/>
                    <a:pt x="32226" y="327714"/>
                    <a:pt x="26014" y="295475"/>
                  </a:cubicBezTo>
                  <a:lnTo>
                    <a:pt x="45661" y="446"/>
                  </a:lnTo>
                  <a:cubicBezTo>
                    <a:pt x="45661" y="446"/>
                    <a:pt x="70512" y="-10971"/>
                    <a:pt x="89823" y="30671"/>
                  </a:cubicBezTo>
                  <a:cubicBezTo>
                    <a:pt x="92676" y="36716"/>
                    <a:pt x="96203" y="42425"/>
                    <a:pt x="100569" y="47463"/>
                  </a:cubicBezTo>
                  <a:cubicBezTo>
                    <a:pt x="147921" y="104387"/>
                    <a:pt x="169751" y="178100"/>
                    <a:pt x="161187" y="251647"/>
                  </a:cubicBezTo>
                  <a:cubicBezTo>
                    <a:pt x="161187" y="251647"/>
                    <a:pt x="167568" y="302022"/>
                    <a:pt x="102584" y="327546"/>
                  </a:cubicBezTo>
                  <a:cubicBezTo>
                    <a:pt x="102584" y="327546"/>
                    <a:pt x="37097" y="391522"/>
                    <a:pt x="128778" y="469268"/>
                  </a:cubicBezTo>
                  <a:cubicBezTo>
                    <a:pt x="128778" y="469268"/>
                    <a:pt x="194266" y="554904"/>
                    <a:pt x="288130" y="536434"/>
                  </a:cubicBezTo>
                  <a:close/>
                </a:path>
              </a:pathLst>
            </a:custGeom>
            <a:solidFill>
              <a:srgbClr val="3953A3"/>
            </a:solidFill>
            <a:ln w="16768"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813CA27-E085-4628-BD69-CA3208BC8166}"/>
                </a:ext>
              </a:extLst>
            </p:cNvPr>
            <p:cNvSpPr/>
            <p:nvPr/>
          </p:nvSpPr>
          <p:spPr>
            <a:xfrm>
              <a:off x="11885048" y="4800022"/>
              <a:ext cx="176311" cy="203108"/>
            </a:xfrm>
            <a:custGeom>
              <a:avLst/>
              <a:gdLst>
                <a:gd name="connsiteX0" fmla="*/ 40456 w 176311"/>
                <a:gd name="connsiteY0" fmla="*/ -986 h 203108"/>
                <a:gd name="connsiteX1" fmla="*/ 84953 w 176311"/>
                <a:gd name="connsiteY1" fmla="*/ 133346 h 203108"/>
                <a:gd name="connsiteX2" fmla="*/ 174955 w 176311"/>
                <a:gd name="connsiteY2" fmla="*/ 200513 h 203108"/>
                <a:gd name="connsiteX3" fmla="*/ 50699 w 176311"/>
                <a:gd name="connsiteY3" fmla="*/ 142415 h 203108"/>
                <a:gd name="connsiteX4" fmla="*/ -1356 w 176311"/>
                <a:gd name="connsiteY4" fmla="*/ 68363 h 203108"/>
                <a:gd name="connsiteX5" fmla="*/ 40456 w 176311"/>
                <a:gd name="connsiteY5" fmla="*/ -986 h 20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311" h="203108">
                  <a:moveTo>
                    <a:pt x="40456" y="-986"/>
                  </a:moveTo>
                  <a:lnTo>
                    <a:pt x="84953" y="133346"/>
                  </a:lnTo>
                  <a:cubicBezTo>
                    <a:pt x="106951" y="164747"/>
                    <a:pt x="138519" y="188423"/>
                    <a:pt x="174955" y="200513"/>
                  </a:cubicBezTo>
                  <a:cubicBezTo>
                    <a:pt x="174955" y="200513"/>
                    <a:pt x="109806" y="217304"/>
                    <a:pt x="50699" y="142415"/>
                  </a:cubicBezTo>
                  <a:cubicBezTo>
                    <a:pt x="50699" y="142415"/>
                    <a:pt x="-1356" y="115380"/>
                    <a:pt x="-1356" y="68363"/>
                  </a:cubicBezTo>
                  <a:cubicBezTo>
                    <a:pt x="-1356" y="68699"/>
                    <a:pt x="-1859" y="9593"/>
                    <a:pt x="40456" y="-986"/>
                  </a:cubicBezTo>
                  <a:close/>
                </a:path>
              </a:pathLst>
            </a:custGeom>
            <a:solidFill>
              <a:srgbClr val="3953A3"/>
            </a:solidFill>
            <a:ln w="16768"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27E1B391-4063-43CF-9A9B-29ACEC10020F}"/>
                </a:ext>
              </a:extLst>
            </p:cNvPr>
            <p:cNvSpPr/>
            <p:nvPr/>
          </p:nvSpPr>
          <p:spPr>
            <a:xfrm>
              <a:off x="11229002" y="4190655"/>
              <a:ext cx="365384" cy="365384"/>
            </a:xfrm>
            <a:custGeom>
              <a:avLst/>
              <a:gdLst>
                <a:gd name="connsiteX0" fmla="*/ 365385 w 365384"/>
                <a:gd name="connsiteY0" fmla="*/ 182692 h 365384"/>
                <a:gd name="connsiteX1" fmla="*/ 182692 w 365384"/>
                <a:gd name="connsiteY1" fmla="*/ 365385 h 365384"/>
                <a:gd name="connsiteX2" fmla="*/ 0 w 365384"/>
                <a:gd name="connsiteY2" fmla="*/ 182692 h 365384"/>
                <a:gd name="connsiteX3" fmla="*/ 182692 w 365384"/>
                <a:gd name="connsiteY3" fmla="*/ 0 h 365384"/>
                <a:gd name="connsiteX4" fmla="*/ 365385 w 365384"/>
                <a:gd name="connsiteY4" fmla="*/ 182692 h 36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84" h="365384">
                  <a:moveTo>
                    <a:pt x="365385" y="182692"/>
                  </a:moveTo>
                  <a:cubicBezTo>
                    <a:pt x="365385" y="283591"/>
                    <a:pt x="283591" y="365385"/>
                    <a:pt x="182692" y="365385"/>
                  </a:cubicBezTo>
                  <a:cubicBezTo>
                    <a:pt x="81794" y="365385"/>
                    <a:pt x="0" y="283591"/>
                    <a:pt x="0" y="182692"/>
                  </a:cubicBezTo>
                  <a:cubicBezTo>
                    <a:pt x="0" y="81794"/>
                    <a:pt x="81794" y="0"/>
                    <a:pt x="182692" y="0"/>
                  </a:cubicBezTo>
                  <a:cubicBezTo>
                    <a:pt x="283591" y="0"/>
                    <a:pt x="365385" y="81794"/>
                    <a:pt x="365385" y="182692"/>
                  </a:cubicBezTo>
                  <a:close/>
                </a:path>
              </a:pathLst>
            </a:custGeom>
            <a:solidFill>
              <a:srgbClr val="3953A3"/>
            </a:solidFill>
            <a:ln w="16768"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E337B725-DFB7-440C-898E-5B537868A3FC}"/>
                </a:ext>
              </a:extLst>
            </p:cNvPr>
            <p:cNvSpPr/>
            <p:nvPr/>
          </p:nvSpPr>
          <p:spPr>
            <a:xfrm>
              <a:off x="11313128" y="4274781"/>
              <a:ext cx="197133" cy="197133"/>
            </a:xfrm>
            <a:custGeom>
              <a:avLst/>
              <a:gdLst>
                <a:gd name="connsiteX0" fmla="*/ 197133 w 197133"/>
                <a:gd name="connsiteY0" fmla="*/ 98567 h 197133"/>
                <a:gd name="connsiteX1" fmla="*/ 98567 w 197133"/>
                <a:gd name="connsiteY1" fmla="*/ 197133 h 197133"/>
                <a:gd name="connsiteX2" fmla="*/ 0 w 197133"/>
                <a:gd name="connsiteY2" fmla="*/ 98567 h 197133"/>
                <a:gd name="connsiteX3" fmla="*/ 98567 w 197133"/>
                <a:gd name="connsiteY3" fmla="*/ 0 h 197133"/>
                <a:gd name="connsiteX4" fmla="*/ 197133 w 197133"/>
                <a:gd name="connsiteY4" fmla="*/ 98567 h 197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33" h="197133">
                  <a:moveTo>
                    <a:pt x="197133" y="98567"/>
                  </a:moveTo>
                  <a:cubicBezTo>
                    <a:pt x="197133" y="153003"/>
                    <a:pt x="153003" y="197133"/>
                    <a:pt x="98567" y="197133"/>
                  </a:cubicBezTo>
                  <a:cubicBezTo>
                    <a:pt x="44130" y="197133"/>
                    <a:pt x="0" y="153003"/>
                    <a:pt x="0" y="98567"/>
                  </a:cubicBezTo>
                  <a:cubicBezTo>
                    <a:pt x="0" y="44130"/>
                    <a:pt x="44130" y="0"/>
                    <a:pt x="98567" y="0"/>
                  </a:cubicBezTo>
                  <a:cubicBezTo>
                    <a:pt x="153003" y="0"/>
                    <a:pt x="197133" y="44130"/>
                    <a:pt x="197133" y="98567"/>
                  </a:cubicBezTo>
                  <a:close/>
                </a:path>
              </a:pathLst>
            </a:custGeom>
            <a:solidFill>
              <a:srgbClr val="3953A3"/>
            </a:solidFill>
            <a:ln w="16768"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8139022-D8AD-45E9-9B5A-71C99AFB74EA}"/>
                </a:ext>
              </a:extLst>
            </p:cNvPr>
            <p:cNvSpPr/>
            <p:nvPr/>
          </p:nvSpPr>
          <p:spPr>
            <a:xfrm>
              <a:off x="11283485" y="4244739"/>
              <a:ext cx="257258" cy="257306"/>
            </a:xfrm>
            <a:custGeom>
              <a:avLst/>
              <a:gdLst>
                <a:gd name="connsiteX0" fmla="*/ 5113 w 257258"/>
                <a:gd name="connsiteY0" fmla="*/ 167922 h 257306"/>
                <a:gd name="connsiteX1" fmla="*/ 87056 w 257258"/>
                <a:gd name="connsiteY1" fmla="*/ 5549 h 257306"/>
                <a:gd name="connsiteX2" fmla="*/ 249432 w 257258"/>
                <a:gd name="connsiteY2" fmla="*/ 87492 h 257306"/>
                <a:gd name="connsiteX3" fmla="*/ 167489 w 257258"/>
                <a:gd name="connsiteY3" fmla="*/ 249865 h 257306"/>
                <a:gd name="connsiteX4" fmla="*/ 167489 w 257258"/>
                <a:gd name="connsiteY4" fmla="*/ 249865 h 257306"/>
                <a:gd name="connsiteX5" fmla="*/ 5113 w 257258"/>
                <a:gd name="connsiteY5" fmla="*/ 167922 h 257306"/>
                <a:gd name="connsiteX6" fmla="*/ 192508 w 257258"/>
                <a:gd name="connsiteY6" fmla="*/ 106298 h 257306"/>
                <a:gd name="connsiteX7" fmla="*/ 105863 w 257258"/>
                <a:gd name="connsiteY7" fmla="*/ 62472 h 257306"/>
                <a:gd name="connsiteX8" fmla="*/ 62037 w 257258"/>
                <a:gd name="connsiteY8" fmla="*/ 149115 h 257306"/>
                <a:gd name="connsiteX9" fmla="*/ 148682 w 257258"/>
                <a:gd name="connsiteY9" fmla="*/ 192941 h 257306"/>
                <a:gd name="connsiteX10" fmla="*/ 148682 w 257258"/>
                <a:gd name="connsiteY10" fmla="*/ 192941 h 257306"/>
                <a:gd name="connsiteX11" fmla="*/ 192340 w 257258"/>
                <a:gd name="connsiteY11" fmla="*/ 105794 h 257306"/>
                <a:gd name="connsiteX12" fmla="*/ 192172 w 257258"/>
                <a:gd name="connsiteY12" fmla="*/ 105626 h 25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258" h="257306">
                  <a:moveTo>
                    <a:pt x="5113" y="167922"/>
                  </a:moveTo>
                  <a:cubicBezTo>
                    <a:pt x="-17051" y="100419"/>
                    <a:pt x="19554" y="27713"/>
                    <a:pt x="87056" y="5549"/>
                  </a:cubicBezTo>
                  <a:cubicBezTo>
                    <a:pt x="154559" y="-16786"/>
                    <a:pt x="227266" y="19989"/>
                    <a:pt x="249432" y="87492"/>
                  </a:cubicBezTo>
                  <a:cubicBezTo>
                    <a:pt x="271596" y="154992"/>
                    <a:pt x="234989" y="227701"/>
                    <a:pt x="167489" y="249865"/>
                  </a:cubicBezTo>
                  <a:cubicBezTo>
                    <a:pt x="167489" y="249865"/>
                    <a:pt x="167489" y="249865"/>
                    <a:pt x="167489" y="249865"/>
                  </a:cubicBezTo>
                  <a:cubicBezTo>
                    <a:pt x="99986" y="272031"/>
                    <a:pt x="27445" y="235256"/>
                    <a:pt x="5113" y="167922"/>
                  </a:cubicBezTo>
                  <a:close/>
                  <a:moveTo>
                    <a:pt x="192508" y="106298"/>
                  </a:moveTo>
                  <a:cubicBezTo>
                    <a:pt x="180753" y="70196"/>
                    <a:pt x="141965" y="50549"/>
                    <a:pt x="105863" y="62472"/>
                  </a:cubicBezTo>
                  <a:cubicBezTo>
                    <a:pt x="69760" y="74226"/>
                    <a:pt x="50116" y="113013"/>
                    <a:pt x="62037" y="149115"/>
                  </a:cubicBezTo>
                  <a:cubicBezTo>
                    <a:pt x="73790" y="185050"/>
                    <a:pt x="112580" y="204697"/>
                    <a:pt x="148682" y="192941"/>
                  </a:cubicBezTo>
                  <a:cubicBezTo>
                    <a:pt x="148682" y="192941"/>
                    <a:pt x="148682" y="192941"/>
                    <a:pt x="148682" y="192941"/>
                  </a:cubicBezTo>
                  <a:cubicBezTo>
                    <a:pt x="184782" y="180852"/>
                    <a:pt x="204261" y="141896"/>
                    <a:pt x="192340" y="105794"/>
                  </a:cubicBezTo>
                  <a:cubicBezTo>
                    <a:pt x="192172" y="105794"/>
                    <a:pt x="192172" y="105626"/>
                    <a:pt x="192172" y="105626"/>
                  </a:cubicBezTo>
                  <a:close/>
                </a:path>
              </a:pathLst>
            </a:custGeom>
            <a:solidFill>
              <a:srgbClr val="FFFFFF"/>
            </a:solidFill>
            <a:ln w="16768"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779F917C-08F2-4CE8-8571-B824E1DAD5DB}"/>
                </a:ext>
              </a:extLst>
            </p:cNvPr>
            <p:cNvSpPr/>
            <p:nvPr/>
          </p:nvSpPr>
          <p:spPr>
            <a:xfrm>
              <a:off x="11502537" y="5006895"/>
              <a:ext cx="365384" cy="365384"/>
            </a:xfrm>
            <a:custGeom>
              <a:avLst/>
              <a:gdLst>
                <a:gd name="connsiteX0" fmla="*/ 365385 w 365384"/>
                <a:gd name="connsiteY0" fmla="*/ 182692 h 365384"/>
                <a:gd name="connsiteX1" fmla="*/ 182692 w 365384"/>
                <a:gd name="connsiteY1" fmla="*/ 365385 h 365384"/>
                <a:gd name="connsiteX2" fmla="*/ 0 w 365384"/>
                <a:gd name="connsiteY2" fmla="*/ 182692 h 365384"/>
                <a:gd name="connsiteX3" fmla="*/ 182692 w 365384"/>
                <a:gd name="connsiteY3" fmla="*/ 0 h 365384"/>
                <a:gd name="connsiteX4" fmla="*/ 365385 w 365384"/>
                <a:gd name="connsiteY4" fmla="*/ 182692 h 36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84" h="365384">
                  <a:moveTo>
                    <a:pt x="365385" y="182692"/>
                  </a:moveTo>
                  <a:cubicBezTo>
                    <a:pt x="365385" y="283591"/>
                    <a:pt x="283591" y="365385"/>
                    <a:pt x="182692" y="365385"/>
                  </a:cubicBezTo>
                  <a:cubicBezTo>
                    <a:pt x="81794" y="365385"/>
                    <a:pt x="0" y="283591"/>
                    <a:pt x="0" y="182692"/>
                  </a:cubicBezTo>
                  <a:cubicBezTo>
                    <a:pt x="0" y="81794"/>
                    <a:pt x="81794" y="0"/>
                    <a:pt x="182692" y="0"/>
                  </a:cubicBezTo>
                  <a:cubicBezTo>
                    <a:pt x="283591" y="0"/>
                    <a:pt x="365385" y="81794"/>
                    <a:pt x="365385" y="182692"/>
                  </a:cubicBezTo>
                  <a:close/>
                </a:path>
              </a:pathLst>
            </a:custGeom>
            <a:solidFill>
              <a:srgbClr val="3953A3"/>
            </a:solidFill>
            <a:ln w="16768"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2320F3B9-7348-44FE-BC04-AC7B111394D7}"/>
                </a:ext>
              </a:extLst>
            </p:cNvPr>
            <p:cNvSpPr/>
            <p:nvPr/>
          </p:nvSpPr>
          <p:spPr>
            <a:xfrm>
              <a:off x="11586663" y="5091021"/>
              <a:ext cx="197133" cy="197133"/>
            </a:xfrm>
            <a:custGeom>
              <a:avLst/>
              <a:gdLst>
                <a:gd name="connsiteX0" fmla="*/ 197133 w 197133"/>
                <a:gd name="connsiteY0" fmla="*/ 98567 h 197133"/>
                <a:gd name="connsiteX1" fmla="*/ 98567 w 197133"/>
                <a:gd name="connsiteY1" fmla="*/ 197133 h 197133"/>
                <a:gd name="connsiteX2" fmla="*/ 0 w 197133"/>
                <a:gd name="connsiteY2" fmla="*/ 98567 h 197133"/>
                <a:gd name="connsiteX3" fmla="*/ 98567 w 197133"/>
                <a:gd name="connsiteY3" fmla="*/ 0 h 197133"/>
                <a:gd name="connsiteX4" fmla="*/ 197133 w 197133"/>
                <a:gd name="connsiteY4" fmla="*/ 98567 h 197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33" h="197133">
                  <a:moveTo>
                    <a:pt x="197133" y="98567"/>
                  </a:moveTo>
                  <a:cubicBezTo>
                    <a:pt x="197133" y="153004"/>
                    <a:pt x="153004" y="197133"/>
                    <a:pt x="98567" y="197133"/>
                  </a:cubicBezTo>
                  <a:cubicBezTo>
                    <a:pt x="44130" y="197133"/>
                    <a:pt x="0" y="153004"/>
                    <a:pt x="0" y="98567"/>
                  </a:cubicBezTo>
                  <a:cubicBezTo>
                    <a:pt x="0" y="44130"/>
                    <a:pt x="44130" y="0"/>
                    <a:pt x="98567" y="0"/>
                  </a:cubicBezTo>
                  <a:cubicBezTo>
                    <a:pt x="153004" y="0"/>
                    <a:pt x="197133" y="44130"/>
                    <a:pt x="197133" y="98567"/>
                  </a:cubicBezTo>
                  <a:close/>
                </a:path>
              </a:pathLst>
            </a:custGeom>
            <a:solidFill>
              <a:srgbClr val="3953A3"/>
            </a:solidFill>
            <a:ln w="16768"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D073C2A6-7331-499B-9521-11B3D6637761}"/>
                </a:ext>
              </a:extLst>
            </p:cNvPr>
            <p:cNvSpPr/>
            <p:nvPr/>
          </p:nvSpPr>
          <p:spPr>
            <a:xfrm>
              <a:off x="11551558" y="5054069"/>
              <a:ext cx="268687" cy="268785"/>
            </a:xfrm>
            <a:custGeom>
              <a:avLst/>
              <a:gdLst>
                <a:gd name="connsiteX0" fmla="*/ 5706 w 268687"/>
                <a:gd name="connsiteY0" fmla="*/ 176344 h 268785"/>
                <a:gd name="connsiteX1" fmla="*/ 90168 w 268687"/>
                <a:gd name="connsiteY1" fmla="*/ 6077 h 268785"/>
                <a:gd name="connsiteX2" fmla="*/ 260267 w 268687"/>
                <a:gd name="connsiteY2" fmla="*/ 90539 h 268785"/>
                <a:gd name="connsiteX3" fmla="*/ 175973 w 268687"/>
                <a:gd name="connsiteY3" fmla="*/ 260804 h 268785"/>
                <a:gd name="connsiteX4" fmla="*/ 173622 w 268687"/>
                <a:gd name="connsiteY4" fmla="*/ 261476 h 268785"/>
                <a:gd name="connsiteX5" fmla="*/ 5706 w 268687"/>
                <a:gd name="connsiteY5" fmla="*/ 176344 h 268785"/>
                <a:gd name="connsiteX6" fmla="*/ 193101 w 268687"/>
                <a:gd name="connsiteY6" fmla="*/ 114718 h 268785"/>
                <a:gd name="connsiteX7" fmla="*/ 112669 w 268687"/>
                <a:gd name="connsiteY7" fmla="*/ 74249 h 268785"/>
                <a:gd name="connsiteX8" fmla="*/ 72200 w 268687"/>
                <a:gd name="connsiteY8" fmla="*/ 154682 h 268785"/>
                <a:gd name="connsiteX9" fmla="*/ 152633 w 268687"/>
                <a:gd name="connsiteY9" fmla="*/ 195150 h 268785"/>
                <a:gd name="connsiteX10" fmla="*/ 192765 w 268687"/>
                <a:gd name="connsiteY10" fmla="*/ 114718 h 26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687" h="268785">
                  <a:moveTo>
                    <a:pt x="5706" y="176344"/>
                  </a:moveTo>
                  <a:cubicBezTo>
                    <a:pt x="-17970" y="105986"/>
                    <a:pt x="19811" y="29919"/>
                    <a:pt x="90168" y="6077"/>
                  </a:cubicBezTo>
                  <a:cubicBezTo>
                    <a:pt x="160356" y="-17600"/>
                    <a:pt x="236591" y="20181"/>
                    <a:pt x="260267" y="90539"/>
                  </a:cubicBezTo>
                  <a:cubicBezTo>
                    <a:pt x="283942" y="160895"/>
                    <a:pt x="246161" y="236961"/>
                    <a:pt x="175973" y="260804"/>
                  </a:cubicBezTo>
                  <a:cubicBezTo>
                    <a:pt x="175133" y="260972"/>
                    <a:pt x="174463" y="261308"/>
                    <a:pt x="173622" y="261476"/>
                  </a:cubicBezTo>
                  <a:cubicBezTo>
                    <a:pt x="103769" y="283642"/>
                    <a:pt x="29047" y="245693"/>
                    <a:pt x="5706" y="176344"/>
                  </a:cubicBezTo>
                  <a:close/>
                  <a:moveTo>
                    <a:pt x="193101" y="114718"/>
                  </a:moveTo>
                  <a:cubicBezTo>
                    <a:pt x="182018" y="81303"/>
                    <a:pt x="146084" y="63337"/>
                    <a:pt x="112669" y="74249"/>
                  </a:cubicBezTo>
                  <a:cubicBezTo>
                    <a:pt x="79254" y="85333"/>
                    <a:pt x="61287" y="121267"/>
                    <a:pt x="72200" y="154682"/>
                  </a:cubicBezTo>
                  <a:cubicBezTo>
                    <a:pt x="83283" y="188097"/>
                    <a:pt x="119218" y="206231"/>
                    <a:pt x="152633" y="195150"/>
                  </a:cubicBezTo>
                  <a:cubicBezTo>
                    <a:pt x="185880" y="183899"/>
                    <a:pt x="203680" y="147965"/>
                    <a:pt x="192765" y="114718"/>
                  </a:cubicBezTo>
                  <a:close/>
                </a:path>
              </a:pathLst>
            </a:custGeom>
            <a:solidFill>
              <a:srgbClr val="FFFFFF"/>
            </a:solidFill>
            <a:ln w="16768"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8AAD5DBD-604A-441C-AE8D-B6DA960DC4F2}"/>
                </a:ext>
              </a:extLst>
            </p:cNvPr>
            <p:cNvSpPr/>
            <p:nvPr/>
          </p:nvSpPr>
          <p:spPr>
            <a:xfrm>
              <a:off x="11397590" y="4242161"/>
              <a:ext cx="559251" cy="1001663"/>
            </a:xfrm>
            <a:custGeom>
              <a:avLst/>
              <a:gdLst>
                <a:gd name="connsiteX0" fmla="*/ 13756 w 559251"/>
                <a:gd name="connsiteY0" fmla="*/ 157068 h 1001663"/>
                <a:gd name="connsiteX1" fmla="*/ 13756 w 559251"/>
                <a:gd name="connsiteY1" fmla="*/ 117272 h 1001663"/>
                <a:gd name="connsiteX2" fmla="*/ 221132 w 559251"/>
                <a:gd name="connsiteY2" fmla="*/ 134063 h 1001663"/>
                <a:gd name="connsiteX3" fmla="*/ 246821 w 559251"/>
                <a:gd name="connsiteY3" fmla="*/ 68912 h 1001663"/>
                <a:gd name="connsiteX4" fmla="*/ 233726 w 559251"/>
                <a:gd name="connsiteY4" fmla="*/ 28780 h 1001663"/>
                <a:gd name="connsiteX5" fmla="*/ 333467 w 559251"/>
                <a:gd name="connsiteY5" fmla="*/ 3928 h 1001663"/>
                <a:gd name="connsiteX6" fmla="*/ 551757 w 559251"/>
                <a:gd name="connsiteY6" fmla="*/ 99304 h 1001663"/>
                <a:gd name="connsiteX7" fmla="*/ 555619 w 559251"/>
                <a:gd name="connsiteY7" fmla="*/ 143970 h 1001663"/>
                <a:gd name="connsiteX8" fmla="*/ 548904 w 559251"/>
                <a:gd name="connsiteY8" fmla="*/ 189138 h 1001663"/>
                <a:gd name="connsiteX9" fmla="*/ 489293 w 559251"/>
                <a:gd name="connsiteY9" fmla="*/ 189138 h 1001663"/>
                <a:gd name="connsiteX10" fmla="*/ 462427 w 559251"/>
                <a:gd name="connsiteY10" fmla="*/ 119789 h 1001663"/>
                <a:gd name="connsiteX11" fmla="*/ 455710 w 559251"/>
                <a:gd name="connsiteY11" fmla="*/ 101150 h 1001663"/>
                <a:gd name="connsiteX12" fmla="*/ 375109 w 559251"/>
                <a:gd name="connsiteY12" fmla="*/ 79827 h 1001663"/>
                <a:gd name="connsiteX13" fmla="*/ 416754 w 559251"/>
                <a:gd name="connsiteY13" fmla="*/ 210296 h 1001663"/>
                <a:gd name="connsiteX14" fmla="*/ 381490 w 559251"/>
                <a:gd name="connsiteY14" fmla="*/ 541596 h 1001663"/>
                <a:gd name="connsiteX15" fmla="*/ 304586 w 559251"/>
                <a:gd name="connsiteY15" fmla="*/ 611447 h 1001663"/>
                <a:gd name="connsiteX16" fmla="*/ 246151 w 559251"/>
                <a:gd name="connsiteY16" fmla="*/ 626560 h 1001663"/>
                <a:gd name="connsiteX17" fmla="*/ 252532 w 559251"/>
                <a:gd name="connsiteY17" fmla="*/ 662158 h 1001663"/>
                <a:gd name="connsiteX18" fmla="*/ 349420 w 559251"/>
                <a:gd name="connsiteY18" fmla="*/ 637139 h 1001663"/>
                <a:gd name="connsiteX19" fmla="*/ 387369 w 559251"/>
                <a:gd name="connsiteY19" fmla="*/ 768952 h 1001663"/>
                <a:gd name="connsiteX20" fmla="*/ 309958 w 559251"/>
                <a:gd name="connsiteY20" fmla="*/ 1000677 h 1001663"/>
                <a:gd name="connsiteX21" fmla="*/ 255217 w 559251"/>
                <a:gd name="connsiteY21" fmla="*/ 853583 h 1001663"/>
                <a:gd name="connsiteX22" fmla="*/ 255217 w 559251"/>
                <a:gd name="connsiteY22" fmla="*/ 732682 h 1001663"/>
                <a:gd name="connsiteX23" fmla="*/ 135495 w 559251"/>
                <a:gd name="connsiteY23" fmla="*/ 770631 h 1001663"/>
                <a:gd name="connsiteX24" fmla="*/ -1357 w 559251"/>
                <a:gd name="connsiteY24" fmla="*/ 354537 h 1001663"/>
                <a:gd name="connsiteX25" fmla="*/ 83776 w 559251"/>
                <a:gd name="connsiteY25" fmla="*/ 333379 h 1001663"/>
                <a:gd name="connsiteX26" fmla="*/ 160010 w 559251"/>
                <a:gd name="connsiteY26" fmla="*/ 265036 h 1001663"/>
                <a:gd name="connsiteX27" fmla="*/ 209040 w 559251"/>
                <a:gd name="connsiteY27" fmla="*/ 169998 h 100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9251" h="1001663">
                  <a:moveTo>
                    <a:pt x="13756" y="157068"/>
                  </a:moveTo>
                  <a:lnTo>
                    <a:pt x="13756" y="117272"/>
                  </a:lnTo>
                  <a:lnTo>
                    <a:pt x="221132" y="134063"/>
                  </a:lnTo>
                  <a:cubicBezTo>
                    <a:pt x="221132" y="134063"/>
                    <a:pt x="256730" y="96618"/>
                    <a:pt x="246821" y="68912"/>
                  </a:cubicBezTo>
                  <a:cubicBezTo>
                    <a:pt x="236915" y="41205"/>
                    <a:pt x="233726" y="28780"/>
                    <a:pt x="233726" y="28780"/>
                  </a:cubicBezTo>
                  <a:cubicBezTo>
                    <a:pt x="259415" y="1914"/>
                    <a:pt x="298205" y="-7827"/>
                    <a:pt x="333467" y="3928"/>
                  </a:cubicBezTo>
                  <a:cubicBezTo>
                    <a:pt x="391733" y="25254"/>
                    <a:pt x="550247" y="95106"/>
                    <a:pt x="551757" y="99304"/>
                  </a:cubicBezTo>
                  <a:cubicBezTo>
                    <a:pt x="558306" y="113242"/>
                    <a:pt x="559649" y="129025"/>
                    <a:pt x="555619" y="143970"/>
                  </a:cubicBezTo>
                  <a:cubicBezTo>
                    <a:pt x="550583" y="158410"/>
                    <a:pt x="548232" y="173859"/>
                    <a:pt x="548904" y="189138"/>
                  </a:cubicBezTo>
                  <a:lnTo>
                    <a:pt x="489293" y="189138"/>
                  </a:lnTo>
                  <a:cubicBezTo>
                    <a:pt x="489293" y="189138"/>
                    <a:pt x="469310" y="138763"/>
                    <a:pt x="462427" y="119789"/>
                  </a:cubicBezTo>
                  <a:lnTo>
                    <a:pt x="455710" y="101150"/>
                  </a:lnTo>
                  <a:cubicBezTo>
                    <a:pt x="455710" y="101150"/>
                    <a:pt x="386361" y="40365"/>
                    <a:pt x="375109" y="79827"/>
                  </a:cubicBezTo>
                  <a:lnTo>
                    <a:pt x="416754" y="210296"/>
                  </a:lnTo>
                  <a:lnTo>
                    <a:pt x="381490" y="541596"/>
                  </a:lnTo>
                  <a:cubicBezTo>
                    <a:pt x="381490" y="541596"/>
                    <a:pt x="384682" y="600532"/>
                    <a:pt x="304586" y="611447"/>
                  </a:cubicBezTo>
                  <a:lnTo>
                    <a:pt x="246151" y="626560"/>
                  </a:lnTo>
                  <a:lnTo>
                    <a:pt x="252532" y="662158"/>
                  </a:lnTo>
                  <a:lnTo>
                    <a:pt x="349420" y="637139"/>
                  </a:lnTo>
                  <a:cubicBezTo>
                    <a:pt x="349420" y="637139"/>
                    <a:pt x="408022" y="724958"/>
                    <a:pt x="387369" y="768952"/>
                  </a:cubicBezTo>
                  <a:lnTo>
                    <a:pt x="309958" y="1000677"/>
                  </a:lnTo>
                  <a:lnTo>
                    <a:pt x="255217" y="853583"/>
                  </a:lnTo>
                  <a:cubicBezTo>
                    <a:pt x="255217" y="853583"/>
                    <a:pt x="267141" y="736041"/>
                    <a:pt x="255217" y="732682"/>
                  </a:cubicBezTo>
                  <a:cubicBezTo>
                    <a:pt x="243296" y="729324"/>
                    <a:pt x="135495" y="770631"/>
                    <a:pt x="135495" y="770631"/>
                  </a:cubicBezTo>
                  <a:lnTo>
                    <a:pt x="-1357" y="354537"/>
                  </a:lnTo>
                  <a:lnTo>
                    <a:pt x="83776" y="333379"/>
                  </a:lnTo>
                  <a:cubicBezTo>
                    <a:pt x="119542" y="325822"/>
                    <a:pt x="148591" y="299796"/>
                    <a:pt x="160010" y="265036"/>
                  </a:cubicBezTo>
                  <a:lnTo>
                    <a:pt x="209040" y="169998"/>
                  </a:lnTo>
                  <a:close/>
                </a:path>
              </a:pathLst>
            </a:custGeom>
            <a:solidFill>
              <a:srgbClr val="3953A3"/>
            </a:solidFill>
            <a:ln w="16768"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B3462B95-143E-44BA-BA8E-3C404C5CE18B}"/>
                </a:ext>
              </a:extLst>
            </p:cNvPr>
            <p:cNvSpPr/>
            <p:nvPr/>
          </p:nvSpPr>
          <p:spPr>
            <a:xfrm>
              <a:off x="11768684" y="3871112"/>
              <a:ext cx="307118" cy="305606"/>
            </a:xfrm>
            <a:custGeom>
              <a:avLst/>
              <a:gdLst>
                <a:gd name="connsiteX0" fmla="*/ 305762 w 307118"/>
                <a:gd name="connsiteY0" fmla="*/ -986 h 305606"/>
                <a:gd name="connsiteX1" fmla="*/ 217102 w 307118"/>
                <a:gd name="connsiteY1" fmla="*/ 304620 h 305606"/>
                <a:gd name="connsiteX2" fmla="*/ 105438 w 307118"/>
                <a:gd name="connsiteY2" fmla="*/ 272213 h 305606"/>
                <a:gd name="connsiteX3" fmla="*/ -1357 w 307118"/>
                <a:gd name="connsiteY3" fmla="*/ 190940 h 305606"/>
                <a:gd name="connsiteX4" fmla="*/ 67656 w 307118"/>
                <a:gd name="connsiteY4" fmla="*/ 79780 h 305606"/>
                <a:gd name="connsiteX5" fmla="*/ 241785 w 307118"/>
                <a:gd name="connsiteY5" fmla="*/ 62989 h 305606"/>
                <a:gd name="connsiteX6" fmla="*/ 305762 w 307118"/>
                <a:gd name="connsiteY6" fmla="*/ -986 h 30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8" h="305606">
                  <a:moveTo>
                    <a:pt x="305762" y="-986"/>
                  </a:moveTo>
                  <a:lnTo>
                    <a:pt x="217102" y="304620"/>
                  </a:lnTo>
                  <a:lnTo>
                    <a:pt x="105438" y="272213"/>
                  </a:lnTo>
                  <a:cubicBezTo>
                    <a:pt x="105438" y="272213"/>
                    <a:pt x="55063" y="201855"/>
                    <a:pt x="-1357" y="190940"/>
                  </a:cubicBezTo>
                  <a:cubicBezTo>
                    <a:pt x="-1357" y="190940"/>
                    <a:pt x="41126" y="78438"/>
                    <a:pt x="67656" y="79780"/>
                  </a:cubicBezTo>
                  <a:cubicBezTo>
                    <a:pt x="94186" y="81125"/>
                    <a:pt x="194434" y="93719"/>
                    <a:pt x="241785" y="62989"/>
                  </a:cubicBezTo>
                  <a:cubicBezTo>
                    <a:pt x="241953" y="62150"/>
                    <a:pt x="294343" y="13622"/>
                    <a:pt x="305762" y="-986"/>
                  </a:cubicBezTo>
                  <a:close/>
                </a:path>
              </a:pathLst>
            </a:custGeom>
            <a:solidFill>
              <a:srgbClr val="3953A3"/>
            </a:solidFill>
            <a:ln w="16768"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774DA184-B242-4D22-8616-691D153D9098}"/>
                </a:ext>
              </a:extLst>
            </p:cNvPr>
            <p:cNvSpPr/>
            <p:nvPr/>
          </p:nvSpPr>
          <p:spPr>
            <a:xfrm>
              <a:off x="11382141" y="3694128"/>
              <a:ext cx="251339" cy="338014"/>
            </a:xfrm>
            <a:custGeom>
              <a:avLst/>
              <a:gdLst>
                <a:gd name="connsiteX0" fmla="*/ 82601 w 251339"/>
                <a:gd name="connsiteY0" fmla="*/ -986 h 338014"/>
                <a:gd name="connsiteX1" fmla="*/ -1357 w 251339"/>
                <a:gd name="connsiteY1" fmla="*/ 306301 h 338014"/>
                <a:gd name="connsiteX2" fmla="*/ 104599 w 251339"/>
                <a:gd name="connsiteY2" fmla="*/ 337029 h 338014"/>
                <a:gd name="connsiteX3" fmla="*/ 238932 w 251339"/>
                <a:gd name="connsiteY3" fmla="*/ 325611 h 338014"/>
                <a:gd name="connsiteX4" fmla="*/ 239938 w 251339"/>
                <a:gd name="connsiteY4" fmla="*/ 194804 h 338014"/>
                <a:gd name="connsiteX5" fmla="*/ 102584 w 251339"/>
                <a:gd name="connsiteY5" fmla="*/ 86665 h 338014"/>
                <a:gd name="connsiteX6" fmla="*/ 82601 w 251339"/>
                <a:gd name="connsiteY6" fmla="*/ -986 h 33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339" h="338014">
                  <a:moveTo>
                    <a:pt x="82601" y="-986"/>
                  </a:moveTo>
                  <a:lnTo>
                    <a:pt x="-1357" y="306301"/>
                  </a:lnTo>
                  <a:lnTo>
                    <a:pt x="104599" y="337029"/>
                  </a:lnTo>
                  <a:cubicBezTo>
                    <a:pt x="104599" y="337029"/>
                    <a:pt x="185198" y="304622"/>
                    <a:pt x="238932" y="325611"/>
                  </a:cubicBezTo>
                  <a:cubicBezTo>
                    <a:pt x="238932" y="325611"/>
                    <a:pt x="263111" y="208070"/>
                    <a:pt x="239938" y="194804"/>
                  </a:cubicBezTo>
                  <a:cubicBezTo>
                    <a:pt x="216766" y="181538"/>
                    <a:pt x="125589" y="138721"/>
                    <a:pt x="102584" y="86665"/>
                  </a:cubicBezTo>
                  <a:cubicBezTo>
                    <a:pt x="102918" y="86665"/>
                    <a:pt x="84280" y="18156"/>
                    <a:pt x="82601" y="-986"/>
                  </a:cubicBezTo>
                  <a:close/>
                </a:path>
              </a:pathLst>
            </a:custGeom>
            <a:solidFill>
              <a:srgbClr val="3953A3"/>
            </a:solidFill>
            <a:ln w="16768"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C94F818-213C-40D6-B701-E044E2F9A1F4}"/>
                </a:ext>
              </a:extLst>
            </p:cNvPr>
            <p:cNvSpPr/>
            <p:nvPr/>
          </p:nvSpPr>
          <p:spPr>
            <a:xfrm>
              <a:off x="11862213" y="3965144"/>
              <a:ext cx="174632" cy="288815"/>
            </a:xfrm>
            <a:custGeom>
              <a:avLst/>
              <a:gdLst>
                <a:gd name="connsiteX0" fmla="*/ 0 w 174632"/>
                <a:gd name="connsiteY0" fmla="*/ 242974 h 288815"/>
                <a:gd name="connsiteX1" fmla="*/ 9403 w 174632"/>
                <a:gd name="connsiteY1" fmla="*/ 245829 h 288815"/>
                <a:gd name="connsiteX2" fmla="*/ 3526 w 174632"/>
                <a:gd name="connsiteY2" fmla="*/ 266482 h 288815"/>
                <a:gd name="connsiteX3" fmla="*/ 22165 w 174632"/>
                <a:gd name="connsiteY3" fmla="*/ 271856 h 288815"/>
                <a:gd name="connsiteX4" fmla="*/ 25020 w 174632"/>
                <a:gd name="connsiteY4" fmla="*/ 261613 h 288815"/>
                <a:gd name="connsiteX5" fmla="*/ 35934 w 174632"/>
                <a:gd name="connsiteY5" fmla="*/ 264636 h 288815"/>
                <a:gd name="connsiteX6" fmla="*/ 32912 w 174632"/>
                <a:gd name="connsiteY6" fmla="*/ 275046 h 288815"/>
                <a:gd name="connsiteX7" fmla="*/ 61457 w 174632"/>
                <a:gd name="connsiteY7" fmla="*/ 283274 h 288815"/>
                <a:gd name="connsiteX8" fmla="*/ 64480 w 174632"/>
                <a:gd name="connsiteY8" fmla="*/ 273031 h 288815"/>
                <a:gd name="connsiteX9" fmla="*/ 80096 w 174632"/>
                <a:gd name="connsiteY9" fmla="*/ 277565 h 288815"/>
                <a:gd name="connsiteX10" fmla="*/ 78081 w 174632"/>
                <a:gd name="connsiteY10" fmla="*/ 284953 h 288815"/>
                <a:gd name="connsiteX11" fmla="*/ 91178 w 174632"/>
                <a:gd name="connsiteY11" fmla="*/ 288815 h 288815"/>
                <a:gd name="connsiteX12" fmla="*/ 94872 w 174632"/>
                <a:gd name="connsiteY12" fmla="*/ 276390 h 288815"/>
                <a:gd name="connsiteX13" fmla="*/ 107466 w 174632"/>
                <a:gd name="connsiteY13" fmla="*/ 271520 h 288815"/>
                <a:gd name="connsiteX14" fmla="*/ 174632 w 174632"/>
                <a:gd name="connsiteY14" fmla="*/ 40300 h 288815"/>
                <a:gd name="connsiteX15" fmla="*/ 159856 w 174632"/>
                <a:gd name="connsiteY15" fmla="*/ 35934 h 288815"/>
                <a:gd name="connsiteX16" fmla="*/ 163550 w 174632"/>
                <a:gd name="connsiteY16" fmla="*/ 23508 h 288815"/>
                <a:gd name="connsiteX17" fmla="*/ 146087 w 174632"/>
                <a:gd name="connsiteY17" fmla="*/ 18471 h 288815"/>
                <a:gd name="connsiteX18" fmla="*/ 143232 w 174632"/>
                <a:gd name="connsiteY18" fmla="*/ 28378 h 288815"/>
                <a:gd name="connsiteX19" fmla="*/ 133325 w 174632"/>
                <a:gd name="connsiteY19" fmla="*/ 25523 h 288815"/>
                <a:gd name="connsiteX20" fmla="*/ 136180 w 174632"/>
                <a:gd name="connsiteY20" fmla="*/ 15616 h 288815"/>
                <a:gd name="connsiteX21" fmla="*/ 112504 w 174632"/>
                <a:gd name="connsiteY21" fmla="*/ 8732 h 288815"/>
                <a:gd name="connsiteX22" fmla="*/ 108978 w 174632"/>
                <a:gd name="connsiteY22" fmla="*/ 21157 h 288815"/>
                <a:gd name="connsiteX23" fmla="*/ 94537 w 174632"/>
                <a:gd name="connsiteY23" fmla="*/ 16960 h 288815"/>
                <a:gd name="connsiteX24" fmla="*/ 98063 w 174632"/>
                <a:gd name="connsiteY24" fmla="*/ 4534 h 288815"/>
                <a:gd name="connsiteX25" fmla="*/ 82279 w 174632"/>
                <a:gd name="connsiteY25" fmla="*/ 0 h 288815"/>
                <a:gd name="connsiteX26" fmla="*/ 79592 w 174632"/>
                <a:gd name="connsiteY26" fmla="*/ 9571 h 288815"/>
                <a:gd name="connsiteX27" fmla="*/ 63808 w 174632"/>
                <a:gd name="connsiteY27" fmla="*/ 5037 h 288815"/>
                <a:gd name="connsiteX28" fmla="*/ 0 w 174632"/>
                <a:gd name="connsiteY28" fmla="*/ 242974 h 28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4632" h="288815">
                  <a:moveTo>
                    <a:pt x="0" y="242974"/>
                  </a:moveTo>
                  <a:lnTo>
                    <a:pt x="9403" y="245829"/>
                  </a:lnTo>
                  <a:lnTo>
                    <a:pt x="3526" y="266482"/>
                  </a:lnTo>
                  <a:lnTo>
                    <a:pt x="22165" y="271856"/>
                  </a:lnTo>
                  <a:lnTo>
                    <a:pt x="25020" y="261613"/>
                  </a:lnTo>
                  <a:lnTo>
                    <a:pt x="35934" y="264636"/>
                  </a:lnTo>
                  <a:lnTo>
                    <a:pt x="32912" y="275046"/>
                  </a:lnTo>
                  <a:lnTo>
                    <a:pt x="61457" y="283274"/>
                  </a:lnTo>
                  <a:lnTo>
                    <a:pt x="64480" y="273031"/>
                  </a:lnTo>
                  <a:lnTo>
                    <a:pt x="80096" y="277565"/>
                  </a:lnTo>
                  <a:lnTo>
                    <a:pt x="78081" y="284953"/>
                  </a:lnTo>
                  <a:lnTo>
                    <a:pt x="91178" y="288815"/>
                  </a:lnTo>
                  <a:lnTo>
                    <a:pt x="94872" y="276390"/>
                  </a:lnTo>
                  <a:lnTo>
                    <a:pt x="107466" y="271520"/>
                  </a:lnTo>
                  <a:lnTo>
                    <a:pt x="174632" y="40300"/>
                  </a:lnTo>
                  <a:lnTo>
                    <a:pt x="159856" y="35934"/>
                  </a:lnTo>
                  <a:lnTo>
                    <a:pt x="163550" y="23508"/>
                  </a:lnTo>
                  <a:lnTo>
                    <a:pt x="146087" y="18471"/>
                  </a:lnTo>
                  <a:lnTo>
                    <a:pt x="143232" y="28378"/>
                  </a:lnTo>
                  <a:lnTo>
                    <a:pt x="133325" y="25523"/>
                  </a:lnTo>
                  <a:lnTo>
                    <a:pt x="136180" y="15616"/>
                  </a:lnTo>
                  <a:lnTo>
                    <a:pt x="112504" y="8732"/>
                  </a:lnTo>
                  <a:lnTo>
                    <a:pt x="108978" y="21157"/>
                  </a:lnTo>
                  <a:lnTo>
                    <a:pt x="94537" y="16960"/>
                  </a:lnTo>
                  <a:lnTo>
                    <a:pt x="98063" y="4534"/>
                  </a:lnTo>
                  <a:lnTo>
                    <a:pt x="82279" y="0"/>
                  </a:lnTo>
                  <a:lnTo>
                    <a:pt x="79592" y="9571"/>
                  </a:lnTo>
                  <a:lnTo>
                    <a:pt x="63808" y="5037"/>
                  </a:lnTo>
                  <a:lnTo>
                    <a:pt x="0" y="242974"/>
                  </a:lnTo>
                  <a:close/>
                </a:path>
              </a:pathLst>
            </a:custGeom>
            <a:solidFill>
              <a:srgbClr val="3953A3"/>
            </a:solidFill>
            <a:ln w="16768"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C532EA45-5A67-4FCA-918A-953AA378CA49}"/>
                </a:ext>
              </a:extLst>
            </p:cNvPr>
            <p:cNvSpPr/>
            <p:nvPr/>
          </p:nvSpPr>
          <p:spPr>
            <a:xfrm>
              <a:off x="11364006" y="3820569"/>
              <a:ext cx="174632" cy="288815"/>
            </a:xfrm>
            <a:custGeom>
              <a:avLst/>
              <a:gdLst>
                <a:gd name="connsiteX0" fmla="*/ 0 w 174632"/>
                <a:gd name="connsiteY0" fmla="*/ 242974 h 288815"/>
                <a:gd name="connsiteX1" fmla="*/ 9403 w 174632"/>
                <a:gd name="connsiteY1" fmla="*/ 245829 h 288815"/>
                <a:gd name="connsiteX2" fmla="*/ 3358 w 174632"/>
                <a:gd name="connsiteY2" fmla="*/ 266483 h 288815"/>
                <a:gd name="connsiteX3" fmla="*/ 21997 w 174632"/>
                <a:gd name="connsiteY3" fmla="*/ 271856 h 288815"/>
                <a:gd name="connsiteX4" fmla="*/ 25019 w 174632"/>
                <a:gd name="connsiteY4" fmla="*/ 261613 h 288815"/>
                <a:gd name="connsiteX5" fmla="*/ 35766 w 174632"/>
                <a:gd name="connsiteY5" fmla="*/ 264636 h 288815"/>
                <a:gd name="connsiteX6" fmla="*/ 32911 w 174632"/>
                <a:gd name="connsiteY6" fmla="*/ 275046 h 288815"/>
                <a:gd name="connsiteX7" fmla="*/ 61457 w 174632"/>
                <a:gd name="connsiteY7" fmla="*/ 283274 h 288815"/>
                <a:gd name="connsiteX8" fmla="*/ 64480 w 174632"/>
                <a:gd name="connsiteY8" fmla="*/ 273031 h 288815"/>
                <a:gd name="connsiteX9" fmla="*/ 80096 w 174632"/>
                <a:gd name="connsiteY9" fmla="*/ 277565 h 288815"/>
                <a:gd name="connsiteX10" fmla="*/ 78081 w 174632"/>
                <a:gd name="connsiteY10" fmla="*/ 284953 h 288815"/>
                <a:gd name="connsiteX11" fmla="*/ 91178 w 174632"/>
                <a:gd name="connsiteY11" fmla="*/ 288815 h 288815"/>
                <a:gd name="connsiteX12" fmla="*/ 94872 w 174632"/>
                <a:gd name="connsiteY12" fmla="*/ 276390 h 288815"/>
                <a:gd name="connsiteX13" fmla="*/ 107466 w 174632"/>
                <a:gd name="connsiteY13" fmla="*/ 271520 h 288815"/>
                <a:gd name="connsiteX14" fmla="*/ 174632 w 174632"/>
                <a:gd name="connsiteY14" fmla="*/ 40300 h 288815"/>
                <a:gd name="connsiteX15" fmla="*/ 159856 w 174632"/>
                <a:gd name="connsiteY15" fmla="*/ 35934 h 288815"/>
                <a:gd name="connsiteX16" fmla="*/ 163550 w 174632"/>
                <a:gd name="connsiteY16" fmla="*/ 23508 h 288815"/>
                <a:gd name="connsiteX17" fmla="*/ 146087 w 174632"/>
                <a:gd name="connsiteY17" fmla="*/ 18471 h 288815"/>
                <a:gd name="connsiteX18" fmla="*/ 143232 w 174632"/>
                <a:gd name="connsiteY18" fmla="*/ 28378 h 288815"/>
                <a:gd name="connsiteX19" fmla="*/ 133325 w 174632"/>
                <a:gd name="connsiteY19" fmla="*/ 25523 h 288815"/>
                <a:gd name="connsiteX20" fmla="*/ 136180 w 174632"/>
                <a:gd name="connsiteY20" fmla="*/ 15616 h 288815"/>
                <a:gd name="connsiteX21" fmla="*/ 112504 w 174632"/>
                <a:gd name="connsiteY21" fmla="*/ 8732 h 288815"/>
                <a:gd name="connsiteX22" fmla="*/ 108977 w 174632"/>
                <a:gd name="connsiteY22" fmla="*/ 21157 h 288815"/>
                <a:gd name="connsiteX23" fmla="*/ 94537 w 174632"/>
                <a:gd name="connsiteY23" fmla="*/ 16960 h 288815"/>
                <a:gd name="connsiteX24" fmla="*/ 98063 w 174632"/>
                <a:gd name="connsiteY24" fmla="*/ 4534 h 288815"/>
                <a:gd name="connsiteX25" fmla="*/ 82279 w 174632"/>
                <a:gd name="connsiteY25" fmla="*/ 0 h 288815"/>
                <a:gd name="connsiteX26" fmla="*/ 79592 w 174632"/>
                <a:gd name="connsiteY26" fmla="*/ 9571 h 288815"/>
                <a:gd name="connsiteX27" fmla="*/ 63808 w 174632"/>
                <a:gd name="connsiteY27" fmla="*/ 5038 h 288815"/>
                <a:gd name="connsiteX28" fmla="*/ 0 w 174632"/>
                <a:gd name="connsiteY28" fmla="*/ 242974 h 28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4632" h="288815">
                  <a:moveTo>
                    <a:pt x="0" y="242974"/>
                  </a:moveTo>
                  <a:lnTo>
                    <a:pt x="9403" y="245829"/>
                  </a:lnTo>
                  <a:lnTo>
                    <a:pt x="3358" y="266483"/>
                  </a:lnTo>
                  <a:lnTo>
                    <a:pt x="21997" y="271856"/>
                  </a:lnTo>
                  <a:lnTo>
                    <a:pt x="25019" y="261613"/>
                  </a:lnTo>
                  <a:lnTo>
                    <a:pt x="35766" y="264636"/>
                  </a:lnTo>
                  <a:lnTo>
                    <a:pt x="32911" y="275046"/>
                  </a:lnTo>
                  <a:lnTo>
                    <a:pt x="61457" y="283274"/>
                  </a:lnTo>
                  <a:lnTo>
                    <a:pt x="64480" y="273031"/>
                  </a:lnTo>
                  <a:lnTo>
                    <a:pt x="80096" y="277565"/>
                  </a:lnTo>
                  <a:lnTo>
                    <a:pt x="78081" y="284953"/>
                  </a:lnTo>
                  <a:lnTo>
                    <a:pt x="91178" y="288815"/>
                  </a:lnTo>
                  <a:lnTo>
                    <a:pt x="94872" y="276390"/>
                  </a:lnTo>
                  <a:lnTo>
                    <a:pt x="107466" y="271520"/>
                  </a:lnTo>
                  <a:lnTo>
                    <a:pt x="174632" y="40300"/>
                  </a:lnTo>
                  <a:lnTo>
                    <a:pt x="159856" y="35934"/>
                  </a:lnTo>
                  <a:lnTo>
                    <a:pt x="163550" y="23508"/>
                  </a:lnTo>
                  <a:lnTo>
                    <a:pt x="146087" y="18471"/>
                  </a:lnTo>
                  <a:lnTo>
                    <a:pt x="143232" y="28378"/>
                  </a:lnTo>
                  <a:lnTo>
                    <a:pt x="133325" y="25523"/>
                  </a:lnTo>
                  <a:lnTo>
                    <a:pt x="136180" y="15616"/>
                  </a:lnTo>
                  <a:lnTo>
                    <a:pt x="112504" y="8732"/>
                  </a:lnTo>
                  <a:lnTo>
                    <a:pt x="108977" y="21157"/>
                  </a:lnTo>
                  <a:lnTo>
                    <a:pt x="94537" y="16960"/>
                  </a:lnTo>
                  <a:lnTo>
                    <a:pt x="98063" y="4534"/>
                  </a:lnTo>
                  <a:lnTo>
                    <a:pt x="82279" y="0"/>
                  </a:lnTo>
                  <a:lnTo>
                    <a:pt x="79592" y="9571"/>
                  </a:lnTo>
                  <a:lnTo>
                    <a:pt x="63808" y="5038"/>
                  </a:lnTo>
                  <a:lnTo>
                    <a:pt x="0" y="242974"/>
                  </a:lnTo>
                  <a:close/>
                </a:path>
              </a:pathLst>
            </a:custGeom>
            <a:solidFill>
              <a:srgbClr val="3953A3"/>
            </a:solidFill>
            <a:ln w="16768"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82C1743F-0CB9-45E5-B9AB-4B045B2CB9D8}"/>
                </a:ext>
              </a:extLst>
            </p:cNvPr>
            <p:cNvSpPr/>
            <p:nvPr/>
          </p:nvSpPr>
          <p:spPr>
            <a:xfrm>
              <a:off x="11889918" y="3675614"/>
              <a:ext cx="169426" cy="114729"/>
            </a:xfrm>
            <a:custGeom>
              <a:avLst/>
              <a:gdLst>
                <a:gd name="connsiteX0" fmla="*/ 148089 w 169426"/>
                <a:gd name="connsiteY0" fmla="*/ 113743 h 114729"/>
                <a:gd name="connsiteX1" fmla="*/ 102248 w 169426"/>
                <a:gd name="connsiteY1" fmla="*/ 27266 h 114729"/>
                <a:gd name="connsiteX2" fmla="*/ 8216 w 169426"/>
                <a:gd name="connsiteY2" fmla="*/ 34488 h 114729"/>
                <a:gd name="connsiteX3" fmla="*/ -1357 w 169426"/>
                <a:gd name="connsiteY3" fmla="*/ 16690 h 114729"/>
                <a:gd name="connsiteX4" fmla="*/ 111482 w 169426"/>
                <a:gd name="connsiteY4" fmla="*/ 9132 h 114729"/>
                <a:gd name="connsiteX5" fmla="*/ 168070 w 169426"/>
                <a:gd name="connsiteY5" fmla="*/ 111224 h 11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26" h="114729">
                  <a:moveTo>
                    <a:pt x="148089" y="113743"/>
                  </a:moveTo>
                  <a:cubicBezTo>
                    <a:pt x="142380" y="69245"/>
                    <a:pt x="126931" y="40028"/>
                    <a:pt x="102248" y="27266"/>
                  </a:cubicBezTo>
                  <a:cubicBezTo>
                    <a:pt x="62116" y="6445"/>
                    <a:pt x="8718" y="34151"/>
                    <a:pt x="8216" y="34488"/>
                  </a:cubicBezTo>
                  <a:lnTo>
                    <a:pt x="-1357" y="16690"/>
                  </a:lnTo>
                  <a:cubicBezTo>
                    <a:pt x="1331" y="15345"/>
                    <a:pt x="61780" y="-16894"/>
                    <a:pt x="111482" y="9132"/>
                  </a:cubicBezTo>
                  <a:cubicBezTo>
                    <a:pt x="142548" y="25924"/>
                    <a:pt x="161857" y="59507"/>
                    <a:pt x="168070" y="111224"/>
                  </a:cubicBezTo>
                  <a:close/>
                </a:path>
              </a:pathLst>
            </a:custGeom>
            <a:solidFill>
              <a:srgbClr val="3953A3"/>
            </a:solidFill>
            <a:ln w="16768"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4EBF5E9-2653-47D5-9D54-062F51FCA5FB}"/>
                </a:ext>
              </a:extLst>
            </p:cNvPr>
            <p:cNvSpPr/>
            <p:nvPr/>
          </p:nvSpPr>
          <p:spPr>
            <a:xfrm>
              <a:off x="11509757" y="3346879"/>
              <a:ext cx="647484" cy="442794"/>
            </a:xfrm>
            <a:custGeom>
              <a:avLst/>
              <a:gdLst>
                <a:gd name="connsiteX0" fmla="*/ 564353 w 647484"/>
                <a:gd name="connsiteY0" fmla="*/ 441808 h 442794"/>
                <a:gd name="connsiteX1" fmla="*/ 646128 w 647484"/>
                <a:gd name="connsiteY1" fmla="*/ 159708 h 442794"/>
                <a:gd name="connsiteX2" fmla="*/ 80586 w 647484"/>
                <a:gd name="connsiteY2" fmla="*/ -986 h 442794"/>
                <a:gd name="connsiteX3" fmla="*/ -1357 w 647484"/>
                <a:gd name="connsiteY3" fmla="*/ 281615 h 442794"/>
                <a:gd name="connsiteX4" fmla="*/ 23831 w 647484"/>
                <a:gd name="connsiteY4" fmla="*/ 292026 h 442794"/>
                <a:gd name="connsiteX5" fmla="*/ 93684 w 647484"/>
                <a:gd name="connsiteY5" fmla="*/ 51571 h 442794"/>
                <a:gd name="connsiteX6" fmla="*/ 607002 w 647484"/>
                <a:gd name="connsiteY6" fmla="*/ 204038 h 442794"/>
                <a:gd name="connsiteX7" fmla="*/ 539836 w 647484"/>
                <a:gd name="connsiteY7" fmla="*/ 434755 h 44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484" h="442794">
                  <a:moveTo>
                    <a:pt x="564353" y="441808"/>
                  </a:moveTo>
                  <a:lnTo>
                    <a:pt x="646128" y="159708"/>
                  </a:lnTo>
                  <a:cubicBezTo>
                    <a:pt x="646128" y="159708"/>
                    <a:pt x="481233" y="40152"/>
                    <a:pt x="80586" y="-986"/>
                  </a:cubicBezTo>
                  <a:lnTo>
                    <a:pt x="-1357" y="281615"/>
                  </a:lnTo>
                  <a:lnTo>
                    <a:pt x="23831" y="292026"/>
                  </a:lnTo>
                  <a:lnTo>
                    <a:pt x="93684" y="51571"/>
                  </a:lnTo>
                  <a:cubicBezTo>
                    <a:pt x="93684" y="51571"/>
                    <a:pt x="406007" y="68363"/>
                    <a:pt x="607002" y="204038"/>
                  </a:cubicBezTo>
                  <a:lnTo>
                    <a:pt x="539836" y="434755"/>
                  </a:lnTo>
                  <a:close/>
                </a:path>
              </a:pathLst>
            </a:custGeom>
            <a:solidFill>
              <a:srgbClr val="3953A3"/>
            </a:solidFill>
            <a:ln w="16768"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B6ABE8A5-C2C3-4D5B-987A-26DD8ED7B0C0}"/>
                </a:ext>
              </a:extLst>
            </p:cNvPr>
            <p:cNvSpPr/>
            <p:nvPr/>
          </p:nvSpPr>
          <p:spPr>
            <a:xfrm>
              <a:off x="11480188" y="3617391"/>
              <a:ext cx="618115" cy="293487"/>
            </a:xfrm>
            <a:custGeom>
              <a:avLst/>
              <a:gdLst>
                <a:gd name="connsiteX0" fmla="*/ 177826 w 618115"/>
                <a:gd name="connsiteY0" fmla="*/ 50395 h 293487"/>
                <a:gd name="connsiteX1" fmla="*/ 232903 w 618115"/>
                <a:gd name="connsiteY1" fmla="*/ 25208 h 293487"/>
                <a:gd name="connsiteX2" fmla="*/ 418617 w 618115"/>
                <a:gd name="connsiteY2" fmla="*/ 79110 h 293487"/>
                <a:gd name="connsiteX3" fmla="*/ 441119 w 618115"/>
                <a:gd name="connsiteY3" fmla="*/ 126797 h 293487"/>
                <a:gd name="connsiteX4" fmla="*/ 616758 w 618115"/>
                <a:gd name="connsiteY4" fmla="*/ 177172 h 293487"/>
                <a:gd name="connsiteX5" fmla="*/ 605339 w 618115"/>
                <a:gd name="connsiteY5" fmla="*/ 216296 h 293487"/>
                <a:gd name="connsiteX6" fmla="*/ 387048 w 618115"/>
                <a:gd name="connsiteY6" fmla="*/ 281784 h 293487"/>
                <a:gd name="connsiteX7" fmla="*/ 132824 w 618115"/>
                <a:gd name="connsiteY7" fmla="*/ 211930 h 293487"/>
                <a:gd name="connsiteX8" fmla="*/ 29557 w 618115"/>
                <a:gd name="connsiteY8" fmla="*/ 151985 h 293487"/>
                <a:gd name="connsiteX9" fmla="*/ -1005 w 618115"/>
                <a:gd name="connsiteY9" fmla="*/ 26886 h 293487"/>
                <a:gd name="connsiteX10" fmla="*/ 7055 w 618115"/>
                <a:gd name="connsiteY10" fmla="*/ -986 h 293487"/>
                <a:gd name="connsiteX11" fmla="*/ 172788 w 618115"/>
                <a:gd name="connsiteY11" fmla="*/ 46365 h 29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8115" h="293487">
                  <a:moveTo>
                    <a:pt x="177826" y="50395"/>
                  </a:moveTo>
                  <a:lnTo>
                    <a:pt x="232903" y="25208"/>
                  </a:lnTo>
                  <a:lnTo>
                    <a:pt x="418617" y="79110"/>
                  </a:lnTo>
                  <a:lnTo>
                    <a:pt x="441119" y="126797"/>
                  </a:lnTo>
                  <a:lnTo>
                    <a:pt x="616758" y="177172"/>
                  </a:lnTo>
                  <a:lnTo>
                    <a:pt x="605339" y="216296"/>
                  </a:lnTo>
                  <a:cubicBezTo>
                    <a:pt x="605339" y="216296"/>
                    <a:pt x="542203" y="326618"/>
                    <a:pt x="387048" y="281784"/>
                  </a:cubicBezTo>
                  <a:lnTo>
                    <a:pt x="132824" y="211930"/>
                  </a:lnTo>
                  <a:lnTo>
                    <a:pt x="29557" y="151985"/>
                  </a:lnTo>
                  <a:cubicBezTo>
                    <a:pt x="29557" y="151985"/>
                    <a:pt x="-5203" y="64835"/>
                    <a:pt x="-1005" y="26886"/>
                  </a:cubicBezTo>
                  <a:lnTo>
                    <a:pt x="7055" y="-986"/>
                  </a:lnTo>
                  <a:lnTo>
                    <a:pt x="172788" y="46365"/>
                  </a:lnTo>
                </a:path>
              </a:pathLst>
            </a:custGeom>
            <a:solidFill>
              <a:srgbClr val="3953A3"/>
            </a:solidFill>
            <a:ln w="16768"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D942BD71-E683-450B-A6E2-64A09E171608}"/>
                </a:ext>
              </a:extLst>
            </p:cNvPr>
            <p:cNvSpPr/>
            <p:nvPr/>
          </p:nvSpPr>
          <p:spPr>
            <a:xfrm>
              <a:off x="11503040" y="3748532"/>
              <a:ext cx="511305" cy="304431"/>
            </a:xfrm>
            <a:custGeom>
              <a:avLst/>
              <a:gdLst>
                <a:gd name="connsiteX0" fmla="*/ 148593 w 511305"/>
                <a:gd name="connsiteY0" fmla="*/ 275739 h 304431"/>
                <a:gd name="connsiteX1" fmla="*/ 243970 w 511305"/>
                <a:gd name="connsiteY1" fmla="*/ 303445 h 304431"/>
                <a:gd name="connsiteX2" fmla="*/ 306939 w 511305"/>
                <a:gd name="connsiteY2" fmla="*/ 182211 h 304431"/>
                <a:gd name="connsiteX3" fmla="*/ 509948 w 511305"/>
                <a:gd name="connsiteY3" fmla="*/ 144934 h 304431"/>
                <a:gd name="connsiteX4" fmla="*/ 363526 w 511305"/>
                <a:gd name="connsiteY4" fmla="*/ 144934 h 304431"/>
                <a:gd name="connsiteX5" fmla="*/ 390897 w 511305"/>
                <a:gd name="connsiteY5" fmla="*/ 69372 h 304431"/>
                <a:gd name="connsiteX6" fmla="*/ 278728 w 511305"/>
                <a:gd name="connsiteY6" fmla="*/ 81629 h 304431"/>
                <a:gd name="connsiteX7" fmla="*/ 223483 w 511305"/>
                <a:gd name="connsiteY7" fmla="*/ 64837 h 304431"/>
                <a:gd name="connsiteX8" fmla="*/ 148257 w 511305"/>
                <a:gd name="connsiteY8" fmla="*/ -986 h 304431"/>
                <a:gd name="connsiteX9" fmla="*/ 127099 w 511305"/>
                <a:gd name="connsiteY9" fmla="*/ 71889 h 304431"/>
                <a:gd name="connsiteX10" fmla="*/ -1357 w 511305"/>
                <a:gd name="connsiteY10" fmla="*/ 524 h 304431"/>
                <a:gd name="connsiteX11" fmla="*/ 143389 w 511305"/>
                <a:gd name="connsiteY11" fmla="*/ 136202 h 304431"/>
                <a:gd name="connsiteX12" fmla="*/ 148593 w 511305"/>
                <a:gd name="connsiteY12" fmla="*/ 275739 h 3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305" h="304431">
                  <a:moveTo>
                    <a:pt x="148593" y="275739"/>
                  </a:moveTo>
                  <a:lnTo>
                    <a:pt x="243970" y="303445"/>
                  </a:lnTo>
                  <a:cubicBezTo>
                    <a:pt x="243970" y="303445"/>
                    <a:pt x="286283" y="185904"/>
                    <a:pt x="306939" y="182211"/>
                  </a:cubicBezTo>
                  <a:cubicBezTo>
                    <a:pt x="306939" y="182211"/>
                    <a:pt x="468474" y="204375"/>
                    <a:pt x="509948" y="144934"/>
                  </a:cubicBezTo>
                  <a:cubicBezTo>
                    <a:pt x="509948" y="144934"/>
                    <a:pt x="427669" y="173142"/>
                    <a:pt x="363526" y="144934"/>
                  </a:cubicBezTo>
                  <a:lnTo>
                    <a:pt x="390897" y="69372"/>
                  </a:lnTo>
                  <a:cubicBezTo>
                    <a:pt x="390897" y="69372"/>
                    <a:pt x="329103" y="96742"/>
                    <a:pt x="278728" y="81629"/>
                  </a:cubicBezTo>
                  <a:cubicBezTo>
                    <a:pt x="228353" y="66516"/>
                    <a:pt x="223483" y="64837"/>
                    <a:pt x="223483" y="64837"/>
                  </a:cubicBezTo>
                  <a:cubicBezTo>
                    <a:pt x="223483" y="64837"/>
                    <a:pt x="161691" y="37971"/>
                    <a:pt x="148257" y="-986"/>
                  </a:cubicBezTo>
                  <a:lnTo>
                    <a:pt x="127099" y="71889"/>
                  </a:lnTo>
                  <a:cubicBezTo>
                    <a:pt x="127099" y="71889"/>
                    <a:pt x="19633" y="38305"/>
                    <a:pt x="-1357" y="524"/>
                  </a:cubicBezTo>
                  <a:cubicBezTo>
                    <a:pt x="-1357" y="524"/>
                    <a:pt x="2507" y="61982"/>
                    <a:pt x="143389" y="136202"/>
                  </a:cubicBezTo>
                  <a:cubicBezTo>
                    <a:pt x="143389" y="135866"/>
                    <a:pt x="168742" y="167938"/>
                    <a:pt x="148593" y="275739"/>
                  </a:cubicBezTo>
                  <a:close/>
                </a:path>
              </a:pathLst>
            </a:custGeom>
            <a:solidFill>
              <a:srgbClr val="3953A3"/>
            </a:solidFill>
            <a:ln w="16768"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0E6B36A4-543E-469D-B163-08958DF94FA9}"/>
                </a:ext>
              </a:extLst>
            </p:cNvPr>
            <p:cNvSpPr/>
            <p:nvPr/>
          </p:nvSpPr>
          <p:spPr>
            <a:xfrm>
              <a:off x="11541493" y="3733085"/>
              <a:ext cx="79592" cy="79592"/>
            </a:xfrm>
            <a:custGeom>
              <a:avLst/>
              <a:gdLst>
                <a:gd name="connsiteX0" fmla="*/ 79592 w 79592"/>
                <a:gd name="connsiteY0" fmla="*/ 39796 h 79592"/>
                <a:gd name="connsiteX1" fmla="*/ 39796 w 79592"/>
                <a:gd name="connsiteY1" fmla="*/ 79592 h 79592"/>
                <a:gd name="connsiteX2" fmla="*/ 0 w 79592"/>
                <a:gd name="connsiteY2" fmla="*/ 39796 h 79592"/>
                <a:gd name="connsiteX3" fmla="*/ 39796 w 79592"/>
                <a:gd name="connsiteY3" fmla="*/ 0 h 79592"/>
                <a:gd name="connsiteX4" fmla="*/ 79592 w 79592"/>
                <a:gd name="connsiteY4" fmla="*/ 39796 h 79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92" h="79592">
                  <a:moveTo>
                    <a:pt x="79592" y="39796"/>
                  </a:moveTo>
                  <a:cubicBezTo>
                    <a:pt x="79592" y="61775"/>
                    <a:pt x="61775" y="79592"/>
                    <a:pt x="39796" y="79592"/>
                  </a:cubicBezTo>
                  <a:cubicBezTo>
                    <a:pt x="17817" y="79592"/>
                    <a:pt x="0" y="61775"/>
                    <a:pt x="0" y="39796"/>
                  </a:cubicBezTo>
                  <a:cubicBezTo>
                    <a:pt x="0" y="17817"/>
                    <a:pt x="17817" y="0"/>
                    <a:pt x="39796" y="0"/>
                  </a:cubicBezTo>
                  <a:cubicBezTo>
                    <a:pt x="61775" y="0"/>
                    <a:pt x="79592" y="17817"/>
                    <a:pt x="79592" y="39796"/>
                  </a:cubicBezTo>
                  <a:close/>
                </a:path>
              </a:pathLst>
            </a:custGeom>
            <a:solidFill>
              <a:srgbClr val="FFFFFF"/>
            </a:solidFill>
            <a:ln w="16768"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FC3CC337-E6E6-4B6C-8313-6611E28EFE7D}"/>
                </a:ext>
              </a:extLst>
            </p:cNvPr>
            <p:cNvSpPr/>
            <p:nvPr/>
          </p:nvSpPr>
          <p:spPr>
            <a:xfrm>
              <a:off x="11902345" y="3837696"/>
              <a:ext cx="79592" cy="79592"/>
            </a:xfrm>
            <a:custGeom>
              <a:avLst/>
              <a:gdLst>
                <a:gd name="connsiteX0" fmla="*/ 79592 w 79592"/>
                <a:gd name="connsiteY0" fmla="*/ 39796 h 79592"/>
                <a:gd name="connsiteX1" fmla="*/ 39796 w 79592"/>
                <a:gd name="connsiteY1" fmla="*/ 79592 h 79592"/>
                <a:gd name="connsiteX2" fmla="*/ 0 w 79592"/>
                <a:gd name="connsiteY2" fmla="*/ 39796 h 79592"/>
                <a:gd name="connsiteX3" fmla="*/ 39796 w 79592"/>
                <a:gd name="connsiteY3" fmla="*/ 0 h 79592"/>
                <a:gd name="connsiteX4" fmla="*/ 79592 w 79592"/>
                <a:gd name="connsiteY4" fmla="*/ 39796 h 79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92" h="79592">
                  <a:moveTo>
                    <a:pt x="79592" y="39796"/>
                  </a:moveTo>
                  <a:cubicBezTo>
                    <a:pt x="79592" y="61775"/>
                    <a:pt x="61775" y="79592"/>
                    <a:pt x="39796" y="79592"/>
                  </a:cubicBezTo>
                  <a:cubicBezTo>
                    <a:pt x="17817" y="79592"/>
                    <a:pt x="0" y="61775"/>
                    <a:pt x="0" y="39796"/>
                  </a:cubicBezTo>
                  <a:cubicBezTo>
                    <a:pt x="0" y="17817"/>
                    <a:pt x="17817" y="0"/>
                    <a:pt x="39796" y="0"/>
                  </a:cubicBezTo>
                  <a:cubicBezTo>
                    <a:pt x="61775" y="0"/>
                    <a:pt x="79592" y="17817"/>
                    <a:pt x="79592" y="39796"/>
                  </a:cubicBezTo>
                  <a:close/>
                </a:path>
              </a:pathLst>
            </a:custGeom>
            <a:solidFill>
              <a:srgbClr val="FFFFFF"/>
            </a:solidFill>
            <a:ln w="16768"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28892EE-509E-449F-B8C1-AA90080811B4}"/>
                </a:ext>
              </a:extLst>
            </p:cNvPr>
            <p:cNvSpPr/>
            <p:nvPr/>
          </p:nvSpPr>
          <p:spPr>
            <a:xfrm>
              <a:off x="10205323" y="4947347"/>
              <a:ext cx="562169" cy="505531"/>
            </a:xfrm>
            <a:custGeom>
              <a:avLst/>
              <a:gdLst>
                <a:gd name="connsiteX0" fmla="*/ 526130 w 562169"/>
                <a:gd name="connsiteY0" fmla="*/ 265265 h 505531"/>
                <a:gd name="connsiteX1" fmla="*/ 551654 w 562169"/>
                <a:gd name="connsiteY1" fmla="*/ 235210 h 505531"/>
                <a:gd name="connsiteX2" fmla="*/ 549639 w 562169"/>
                <a:gd name="connsiteY2" fmla="*/ 183827 h 505531"/>
                <a:gd name="connsiteX3" fmla="*/ 376350 w 562169"/>
                <a:gd name="connsiteY3" fmla="*/ 10202 h 505531"/>
                <a:gd name="connsiteX4" fmla="*/ 322952 w 562169"/>
                <a:gd name="connsiteY4" fmla="*/ 9866 h 505531"/>
                <a:gd name="connsiteX5" fmla="*/ 320601 w 562169"/>
                <a:gd name="connsiteY5" fmla="*/ 12385 h 505531"/>
                <a:gd name="connsiteX6" fmla="*/ 307001 w 562169"/>
                <a:gd name="connsiteY6" fmla="*/ 29177 h 505531"/>
                <a:gd name="connsiteX7" fmla="*/ 253771 w 562169"/>
                <a:gd name="connsiteY7" fmla="*/ 33711 h 505531"/>
                <a:gd name="connsiteX8" fmla="*/ 252092 w 562169"/>
                <a:gd name="connsiteY8" fmla="*/ 32198 h 505531"/>
                <a:gd name="connsiteX9" fmla="*/ 234292 w 562169"/>
                <a:gd name="connsiteY9" fmla="*/ 15406 h 505531"/>
                <a:gd name="connsiteX10" fmla="*/ 181400 w 562169"/>
                <a:gd name="connsiteY10" fmla="*/ 15406 h 505531"/>
                <a:gd name="connsiteX11" fmla="*/ 9957 w 562169"/>
                <a:gd name="connsiteY11" fmla="*/ 185505 h 505531"/>
                <a:gd name="connsiteX12" fmla="*/ 9623 w 562169"/>
                <a:gd name="connsiteY12" fmla="*/ 239240 h 505531"/>
                <a:gd name="connsiteX13" fmla="*/ 11133 w 562169"/>
                <a:gd name="connsiteY13" fmla="*/ 240582 h 505531"/>
                <a:gd name="connsiteX14" fmla="*/ 39342 w 562169"/>
                <a:gd name="connsiteY14" fmla="*/ 266274 h 505531"/>
                <a:gd name="connsiteX15" fmla="*/ 51768 w 562169"/>
                <a:gd name="connsiteY15" fmla="*/ 293812 h 505531"/>
                <a:gd name="connsiteX16" fmla="*/ 54623 w 562169"/>
                <a:gd name="connsiteY16" fmla="*/ 467101 h 505531"/>
                <a:gd name="connsiteX17" fmla="*/ 92572 w 562169"/>
                <a:gd name="connsiteY17" fmla="*/ 504546 h 505531"/>
                <a:gd name="connsiteX18" fmla="*/ 471725 w 562169"/>
                <a:gd name="connsiteY18" fmla="*/ 504546 h 505531"/>
                <a:gd name="connsiteX19" fmla="*/ 509675 w 562169"/>
                <a:gd name="connsiteY19" fmla="*/ 468109 h 505531"/>
                <a:gd name="connsiteX20" fmla="*/ 517064 w 562169"/>
                <a:gd name="connsiteY20" fmla="*/ 288606 h 505531"/>
                <a:gd name="connsiteX21" fmla="*/ 526130 w 562169"/>
                <a:gd name="connsiteY21" fmla="*/ 265265 h 50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2169" h="505531">
                  <a:moveTo>
                    <a:pt x="526130" y="265265"/>
                  </a:moveTo>
                  <a:lnTo>
                    <a:pt x="551654" y="235210"/>
                  </a:lnTo>
                  <a:cubicBezTo>
                    <a:pt x="564583" y="220265"/>
                    <a:pt x="563745" y="197763"/>
                    <a:pt x="549639" y="183827"/>
                  </a:cubicBezTo>
                  <a:lnTo>
                    <a:pt x="376350" y="10202"/>
                  </a:lnTo>
                  <a:cubicBezTo>
                    <a:pt x="361742" y="-4575"/>
                    <a:pt x="337729" y="-4743"/>
                    <a:pt x="322952" y="9866"/>
                  </a:cubicBezTo>
                  <a:cubicBezTo>
                    <a:pt x="322114" y="10704"/>
                    <a:pt x="321273" y="11545"/>
                    <a:pt x="320601" y="12385"/>
                  </a:cubicBezTo>
                  <a:lnTo>
                    <a:pt x="307001" y="29177"/>
                  </a:lnTo>
                  <a:cubicBezTo>
                    <a:pt x="293567" y="45128"/>
                    <a:pt x="269724" y="47143"/>
                    <a:pt x="253771" y="33711"/>
                  </a:cubicBezTo>
                  <a:cubicBezTo>
                    <a:pt x="253267" y="33206"/>
                    <a:pt x="252596" y="32702"/>
                    <a:pt x="252092" y="32198"/>
                  </a:cubicBezTo>
                  <a:lnTo>
                    <a:pt x="234292" y="15406"/>
                  </a:lnTo>
                  <a:cubicBezTo>
                    <a:pt x="219517" y="1134"/>
                    <a:pt x="196177" y="1134"/>
                    <a:pt x="181400" y="15406"/>
                  </a:cubicBezTo>
                  <a:lnTo>
                    <a:pt x="9957" y="185505"/>
                  </a:lnTo>
                  <a:cubicBezTo>
                    <a:pt x="-4988" y="200282"/>
                    <a:pt x="-5154" y="224295"/>
                    <a:pt x="9623" y="239240"/>
                  </a:cubicBezTo>
                  <a:cubicBezTo>
                    <a:pt x="10125" y="239574"/>
                    <a:pt x="10629" y="240078"/>
                    <a:pt x="11133" y="240582"/>
                  </a:cubicBezTo>
                  <a:lnTo>
                    <a:pt x="39342" y="266274"/>
                  </a:lnTo>
                  <a:cubicBezTo>
                    <a:pt x="47067" y="273325"/>
                    <a:pt x="51602" y="283234"/>
                    <a:pt x="51768" y="293812"/>
                  </a:cubicBezTo>
                  <a:lnTo>
                    <a:pt x="54623" y="467101"/>
                  </a:lnTo>
                  <a:cubicBezTo>
                    <a:pt x="54959" y="487922"/>
                    <a:pt x="71751" y="504546"/>
                    <a:pt x="92572" y="504546"/>
                  </a:cubicBezTo>
                  <a:lnTo>
                    <a:pt x="471725" y="504546"/>
                  </a:lnTo>
                  <a:cubicBezTo>
                    <a:pt x="492045" y="504546"/>
                    <a:pt x="508836" y="488426"/>
                    <a:pt x="509675" y="468109"/>
                  </a:cubicBezTo>
                  <a:lnTo>
                    <a:pt x="517064" y="288606"/>
                  </a:lnTo>
                  <a:cubicBezTo>
                    <a:pt x="517400" y="280042"/>
                    <a:pt x="520590" y="271814"/>
                    <a:pt x="526130" y="265265"/>
                  </a:cubicBezTo>
                  <a:close/>
                </a:path>
              </a:pathLst>
            </a:custGeom>
            <a:solidFill>
              <a:srgbClr val="3953A3"/>
            </a:solidFill>
            <a:ln w="16768"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ED90B22C-1951-4ABA-A16C-4A2F85F99881}"/>
                </a:ext>
              </a:extLst>
            </p:cNvPr>
            <p:cNvSpPr/>
            <p:nvPr/>
          </p:nvSpPr>
          <p:spPr>
            <a:xfrm>
              <a:off x="10320745" y="5092028"/>
              <a:ext cx="320047" cy="320047"/>
            </a:xfrm>
            <a:custGeom>
              <a:avLst/>
              <a:gdLst>
                <a:gd name="connsiteX0" fmla="*/ 320048 w 320047"/>
                <a:gd name="connsiteY0" fmla="*/ 160024 h 320047"/>
                <a:gd name="connsiteX1" fmla="*/ 160024 w 320047"/>
                <a:gd name="connsiteY1" fmla="*/ 320048 h 320047"/>
                <a:gd name="connsiteX2" fmla="*/ 0 w 320047"/>
                <a:gd name="connsiteY2" fmla="*/ 160024 h 320047"/>
                <a:gd name="connsiteX3" fmla="*/ 160024 w 320047"/>
                <a:gd name="connsiteY3" fmla="*/ 0 h 320047"/>
                <a:gd name="connsiteX4" fmla="*/ 320048 w 320047"/>
                <a:gd name="connsiteY4" fmla="*/ 160024 h 320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7" h="320047">
                  <a:moveTo>
                    <a:pt x="320048" y="160024"/>
                  </a:moveTo>
                  <a:cubicBezTo>
                    <a:pt x="320048" y="248403"/>
                    <a:pt x="248403" y="320048"/>
                    <a:pt x="160024" y="320048"/>
                  </a:cubicBezTo>
                  <a:cubicBezTo>
                    <a:pt x="71645" y="320048"/>
                    <a:pt x="0" y="248403"/>
                    <a:pt x="0" y="160024"/>
                  </a:cubicBezTo>
                  <a:cubicBezTo>
                    <a:pt x="0" y="71645"/>
                    <a:pt x="71645" y="0"/>
                    <a:pt x="160024" y="0"/>
                  </a:cubicBezTo>
                  <a:cubicBezTo>
                    <a:pt x="248403" y="0"/>
                    <a:pt x="320048" y="71645"/>
                    <a:pt x="320048" y="160024"/>
                  </a:cubicBezTo>
                  <a:close/>
                </a:path>
              </a:pathLst>
            </a:custGeom>
            <a:solidFill>
              <a:srgbClr val="FFFFFF"/>
            </a:solidFill>
            <a:ln w="16768"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BF512D8-FD3A-4CE3-BD2F-74D80D91A5D2}"/>
                </a:ext>
              </a:extLst>
            </p:cNvPr>
            <p:cNvSpPr/>
            <p:nvPr/>
          </p:nvSpPr>
          <p:spPr>
            <a:xfrm>
              <a:off x="10361380" y="5132664"/>
              <a:ext cx="238776" cy="238776"/>
            </a:xfrm>
            <a:custGeom>
              <a:avLst/>
              <a:gdLst>
                <a:gd name="connsiteX0" fmla="*/ 238776 w 238776"/>
                <a:gd name="connsiteY0" fmla="*/ 119388 h 238776"/>
                <a:gd name="connsiteX1" fmla="*/ 119388 w 238776"/>
                <a:gd name="connsiteY1" fmla="*/ 238776 h 238776"/>
                <a:gd name="connsiteX2" fmla="*/ 0 w 238776"/>
                <a:gd name="connsiteY2" fmla="*/ 119388 h 238776"/>
                <a:gd name="connsiteX3" fmla="*/ 119388 w 238776"/>
                <a:gd name="connsiteY3" fmla="*/ 0 h 238776"/>
                <a:gd name="connsiteX4" fmla="*/ 238776 w 238776"/>
                <a:gd name="connsiteY4" fmla="*/ 119388 h 23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76" h="238776">
                  <a:moveTo>
                    <a:pt x="238776" y="119388"/>
                  </a:moveTo>
                  <a:cubicBezTo>
                    <a:pt x="238776" y="185324"/>
                    <a:pt x="185324" y="238776"/>
                    <a:pt x="119388" y="238776"/>
                  </a:cubicBezTo>
                  <a:cubicBezTo>
                    <a:pt x="53452" y="238776"/>
                    <a:pt x="0" y="185324"/>
                    <a:pt x="0" y="119388"/>
                  </a:cubicBezTo>
                  <a:cubicBezTo>
                    <a:pt x="0" y="53452"/>
                    <a:pt x="53452" y="0"/>
                    <a:pt x="119388" y="0"/>
                  </a:cubicBezTo>
                  <a:cubicBezTo>
                    <a:pt x="185324" y="0"/>
                    <a:pt x="238776" y="53452"/>
                    <a:pt x="238776" y="119388"/>
                  </a:cubicBezTo>
                  <a:close/>
                </a:path>
              </a:pathLst>
            </a:custGeom>
            <a:solidFill>
              <a:srgbClr val="3953A3"/>
            </a:solidFill>
            <a:ln w="16768"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5A900396-1282-4B63-872D-4D6A5EC62C74}"/>
                </a:ext>
              </a:extLst>
            </p:cNvPr>
            <p:cNvSpPr/>
            <p:nvPr/>
          </p:nvSpPr>
          <p:spPr>
            <a:xfrm>
              <a:off x="10571611" y="4721496"/>
              <a:ext cx="425485" cy="416036"/>
            </a:xfrm>
            <a:custGeom>
              <a:avLst/>
              <a:gdLst>
                <a:gd name="connsiteX0" fmla="*/ 232551 w 425485"/>
                <a:gd name="connsiteY0" fmla="*/ 415051 h 416036"/>
                <a:gd name="connsiteX1" fmla="*/ -1357 w 425485"/>
                <a:gd name="connsiteY1" fmla="*/ 184838 h 416036"/>
                <a:gd name="connsiteX2" fmla="*/ 37937 w 425485"/>
                <a:gd name="connsiteY2" fmla="*/ 138494 h 416036"/>
                <a:gd name="connsiteX3" fmla="*/ 94357 w 425485"/>
                <a:gd name="connsiteY3" fmla="*/ 20952 h 416036"/>
                <a:gd name="connsiteX4" fmla="*/ 153797 w 425485"/>
                <a:gd name="connsiteY4" fmla="*/ -373 h 416036"/>
                <a:gd name="connsiteX5" fmla="*/ 209883 w 425485"/>
                <a:gd name="connsiteY5" fmla="*/ 18937 h 416036"/>
                <a:gd name="connsiteX6" fmla="*/ 405839 w 425485"/>
                <a:gd name="connsiteY6" fmla="*/ 216911 h 416036"/>
                <a:gd name="connsiteX7" fmla="*/ 370241 w 425485"/>
                <a:gd name="connsiteY7" fmla="*/ 341503 h 416036"/>
                <a:gd name="connsiteX8" fmla="*/ 275034 w 425485"/>
                <a:gd name="connsiteY8" fmla="*/ 375086 h 41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485" h="416036">
                  <a:moveTo>
                    <a:pt x="232551" y="415051"/>
                  </a:moveTo>
                  <a:lnTo>
                    <a:pt x="-1357" y="184838"/>
                  </a:lnTo>
                  <a:lnTo>
                    <a:pt x="37937" y="138494"/>
                  </a:lnTo>
                  <a:cubicBezTo>
                    <a:pt x="37937" y="138494"/>
                    <a:pt x="54729" y="43453"/>
                    <a:pt x="94357" y="20952"/>
                  </a:cubicBezTo>
                  <a:cubicBezTo>
                    <a:pt x="112995" y="11046"/>
                    <a:pt x="132976" y="3825"/>
                    <a:pt x="153797" y="-373"/>
                  </a:cubicBezTo>
                  <a:cubicBezTo>
                    <a:pt x="174451" y="-3227"/>
                    <a:pt x="195274" y="3993"/>
                    <a:pt x="209883" y="18937"/>
                  </a:cubicBezTo>
                  <a:lnTo>
                    <a:pt x="405839" y="216911"/>
                  </a:lnTo>
                  <a:cubicBezTo>
                    <a:pt x="405839" y="216911"/>
                    <a:pt x="465114" y="269637"/>
                    <a:pt x="370241" y="341503"/>
                  </a:cubicBezTo>
                  <a:lnTo>
                    <a:pt x="275034" y="375086"/>
                  </a:lnTo>
                  <a:close/>
                </a:path>
              </a:pathLst>
            </a:custGeom>
            <a:solidFill>
              <a:srgbClr val="3953A3"/>
            </a:solidFill>
            <a:ln w="16768"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23C49214-96D9-4A5E-8F54-2A26D76E4FB1}"/>
                </a:ext>
              </a:extLst>
            </p:cNvPr>
            <p:cNvSpPr/>
            <p:nvPr/>
          </p:nvSpPr>
          <p:spPr>
            <a:xfrm>
              <a:off x="10833392" y="4923105"/>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6" y="113847"/>
                    <a:pt x="0" y="88361"/>
                    <a:pt x="0" y="56924"/>
                  </a:cubicBezTo>
                  <a:cubicBezTo>
                    <a:pt x="0" y="25486"/>
                    <a:pt x="25486"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DD3652BC-D33E-454E-85D1-558BEEB1F19B}"/>
                </a:ext>
              </a:extLst>
            </p:cNvPr>
            <p:cNvSpPr/>
            <p:nvPr/>
          </p:nvSpPr>
          <p:spPr>
            <a:xfrm>
              <a:off x="10847833" y="4937545"/>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86E8B1E1-3080-4E92-BE8B-1E0E370A3ACC}"/>
                </a:ext>
              </a:extLst>
            </p:cNvPr>
            <p:cNvSpPr/>
            <p:nvPr/>
          </p:nvSpPr>
          <p:spPr>
            <a:xfrm>
              <a:off x="10681764" y="4776010"/>
              <a:ext cx="113846" cy="113846"/>
            </a:xfrm>
            <a:custGeom>
              <a:avLst/>
              <a:gdLst>
                <a:gd name="connsiteX0" fmla="*/ 113847 w 113846"/>
                <a:gd name="connsiteY0" fmla="*/ 56923 h 113846"/>
                <a:gd name="connsiteX1" fmla="*/ 56923 w 113846"/>
                <a:gd name="connsiteY1" fmla="*/ 113847 h 113846"/>
                <a:gd name="connsiteX2" fmla="*/ 0 w 113846"/>
                <a:gd name="connsiteY2" fmla="*/ 56923 h 113846"/>
                <a:gd name="connsiteX3" fmla="*/ 56923 w 113846"/>
                <a:gd name="connsiteY3" fmla="*/ 0 h 113846"/>
                <a:gd name="connsiteX4" fmla="*/ 113847 w 113846"/>
                <a:gd name="connsiteY4" fmla="*/ 56923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3"/>
                  </a:moveTo>
                  <a:cubicBezTo>
                    <a:pt x="113847" y="88361"/>
                    <a:pt x="88361" y="113847"/>
                    <a:pt x="56923" y="113847"/>
                  </a:cubicBezTo>
                  <a:cubicBezTo>
                    <a:pt x="25486" y="113847"/>
                    <a:pt x="0" y="88361"/>
                    <a:pt x="0" y="56923"/>
                  </a:cubicBezTo>
                  <a:cubicBezTo>
                    <a:pt x="0" y="25486"/>
                    <a:pt x="25486" y="0"/>
                    <a:pt x="56923" y="0"/>
                  </a:cubicBezTo>
                  <a:cubicBezTo>
                    <a:pt x="88361" y="0"/>
                    <a:pt x="113847" y="25486"/>
                    <a:pt x="113847" y="56923"/>
                  </a:cubicBezTo>
                  <a:close/>
                </a:path>
              </a:pathLst>
            </a:custGeom>
            <a:solidFill>
              <a:srgbClr val="FFFFFF"/>
            </a:solidFill>
            <a:ln w="16768"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29FDD90-7E60-4922-A1D5-9F324F3C6136}"/>
                </a:ext>
              </a:extLst>
            </p:cNvPr>
            <p:cNvSpPr/>
            <p:nvPr/>
          </p:nvSpPr>
          <p:spPr>
            <a:xfrm>
              <a:off x="10696205" y="4790451"/>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34152037-495E-4B22-A47B-594D6E6C773C}"/>
                </a:ext>
              </a:extLst>
            </p:cNvPr>
            <p:cNvSpPr/>
            <p:nvPr/>
          </p:nvSpPr>
          <p:spPr>
            <a:xfrm>
              <a:off x="9975125" y="4707249"/>
              <a:ext cx="415976" cy="425415"/>
            </a:xfrm>
            <a:custGeom>
              <a:avLst/>
              <a:gdLst>
                <a:gd name="connsiteX0" fmla="*/ 414620 w 415976"/>
                <a:gd name="connsiteY0" fmla="*/ 190521 h 425415"/>
                <a:gd name="connsiteX1" fmla="*/ 184240 w 415976"/>
                <a:gd name="connsiteY1" fmla="*/ 424429 h 425415"/>
                <a:gd name="connsiteX2" fmla="*/ 138063 w 415976"/>
                <a:gd name="connsiteY2" fmla="*/ 385135 h 425415"/>
                <a:gd name="connsiteX3" fmla="*/ 20522 w 415976"/>
                <a:gd name="connsiteY3" fmla="*/ 328715 h 425415"/>
                <a:gd name="connsiteX4" fmla="*/ -804 w 415976"/>
                <a:gd name="connsiteY4" fmla="*/ 269275 h 425415"/>
                <a:gd name="connsiteX5" fmla="*/ 18507 w 415976"/>
                <a:gd name="connsiteY5" fmla="*/ 213189 h 425415"/>
                <a:gd name="connsiteX6" fmla="*/ 216648 w 415976"/>
                <a:gd name="connsiteY6" fmla="*/ 17401 h 425415"/>
                <a:gd name="connsiteX7" fmla="*/ 341072 w 415976"/>
                <a:gd name="connsiteY7" fmla="*/ 52831 h 425415"/>
                <a:gd name="connsiteX8" fmla="*/ 374656 w 415976"/>
                <a:gd name="connsiteY8" fmla="*/ 148206 h 42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976" h="425415">
                  <a:moveTo>
                    <a:pt x="414620" y="190521"/>
                  </a:moveTo>
                  <a:lnTo>
                    <a:pt x="184240" y="424429"/>
                  </a:lnTo>
                  <a:lnTo>
                    <a:pt x="138063" y="385135"/>
                  </a:lnTo>
                  <a:cubicBezTo>
                    <a:pt x="138063" y="385135"/>
                    <a:pt x="43022" y="368343"/>
                    <a:pt x="20522" y="328715"/>
                  </a:cubicBezTo>
                  <a:cubicBezTo>
                    <a:pt x="10783" y="309909"/>
                    <a:pt x="3562" y="289928"/>
                    <a:pt x="-804" y="269275"/>
                  </a:cubicBezTo>
                  <a:cubicBezTo>
                    <a:pt x="-3491" y="248621"/>
                    <a:pt x="3730" y="227798"/>
                    <a:pt x="18507" y="213189"/>
                  </a:cubicBezTo>
                  <a:lnTo>
                    <a:pt x="216648" y="17401"/>
                  </a:lnTo>
                  <a:cubicBezTo>
                    <a:pt x="216648" y="17401"/>
                    <a:pt x="269206" y="-42042"/>
                    <a:pt x="341072" y="52831"/>
                  </a:cubicBezTo>
                  <a:lnTo>
                    <a:pt x="374656" y="148206"/>
                  </a:lnTo>
                  <a:close/>
                </a:path>
              </a:pathLst>
            </a:custGeom>
            <a:solidFill>
              <a:srgbClr val="3953A3"/>
            </a:solidFill>
            <a:ln w="16768"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5478F6A-2D10-4F84-99E5-478F3307A94F}"/>
                </a:ext>
              </a:extLst>
            </p:cNvPr>
            <p:cNvSpPr/>
            <p:nvPr/>
          </p:nvSpPr>
          <p:spPr>
            <a:xfrm>
              <a:off x="10173818" y="4766943"/>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5" y="113847"/>
                    <a:pt x="0" y="88361"/>
                    <a:pt x="0" y="56924"/>
                  </a:cubicBezTo>
                  <a:cubicBezTo>
                    <a:pt x="0" y="25486"/>
                    <a:pt x="25485"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F249F72B-A857-4D55-AEBC-DE5CACBC5AAB}"/>
                </a:ext>
              </a:extLst>
            </p:cNvPr>
            <p:cNvSpPr/>
            <p:nvPr/>
          </p:nvSpPr>
          <p:spPr>
            <a:xfrm>
              <a:off x="10188259" y="4781384"/>
              <a:ext cx="84965" cy="84965"/>
            </a:xfrm>
            <a:custGeom>
              <a:avLst/>
              <a:gdLst>
                <a:gd name="connsiteX0" fmla="*/ 84966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6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6" y="42483"/>
                  </a:moveTo>
                  <a:cubicBezTo>
                    <a:pt x="84966" y="65945"/>
                    <a:pt x="65945" y="84965"/>
                    <a:pt x="42483" y="84965"/>
                  </a:cubicBezTo>
                  <a:cubicBezTo>
                    <a:pt x="19020" y="84965"/>
                    <a:pt x="0" y="65945"/>
                    <a:pt x="0" y="42483"/>
                  </a:cubicBezTo>
                  <a:cubicBezTo>
                    <a:pt x="0" y="19020"/>
                    <a:pt x="19020" y="0"/>
                    <a:pt x="42483" y="0"/>
                  </a:cubicBezTo>
                  <a:cubicBezTo>
                    <a:pt x="65945" y="0"/>
                    <a:pt x="84966" y="19020"/>
                    <a:pt x="84966" y="42483"/>
                  </a:cubicBezTo>
                  <a:close/>
                </a:path>
              </a:pathLst>
            </a:custGeom>
            <a:solidFill>
              <a:srgbClr val="3953A3"/>
            </a:solidFill>
            <a:ln w="16768"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40C23B16-FC62-42DA-8192-B37323EA900A}"/>
                </a:ext>
              </a:extLst>
            </p:cNvPr>
            <p:cNvSpPr/>
            <p:nvPr/>
          </p:nvSpPr>
          <p:spPr>
            <a:xfrm>
              <a:off x="10015138" y="4923105"/>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6" y="113847"/>
                    <a:pt x="0" y="88361"/>
                    <a:pt x="0" y="56924"/>
                  </a:cubicBezTo>
                  <a:cubicBezTo>
                    <a:pt x="0" y="25486"/>
                    <a:pt x="25486"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1D17B92D-A45F-4308-9D62-60388F4493C5}"/>
                </a:ext>
              </a:extLst>
            </p:cNvPr>
            <p:cNvSpPr/>
            <p:nvPr/>
          </p:nvSpPr>
          <p:spPr>
            <a:xfrm>
              <a:off x="10029579" y="4937545"/>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5BAEC962-E053-4DC5-8A13-A42879C33DB4}"/>
                </a:ext>
              </a:extLst>
            </p:cNvPr>
            <p:cNvSpPr/>
            <p:nvPr/>
          </p:nvSpPr>
          <p:spPr>
            <a:xfrm>
              <a:off x="10418808" y="5190091"/>
              <a:ext cx="123921" cy="123921"/>
            </a:xfrm>
            <a:custGeom>
              <a:avLst/>
              <a:gdLst>
                <a:gd name="connsiteX0" fmla="*/ 123922 w 123921"/>
                <a:gd name="connsiteY0" fmla="*/ 61961 h 123921"/>
                <a:gd name="connsiteX1" fmla="*/ 61961 w 123921"/>
                <a:gd name="connsiteY1" fmla="*/ 123922 h 123921"/>
                <a:gd name="connsiteX2" fmla="*/ 0 w 123921"/>
                <a:gd name="connsiteY2" fmla="*/ 61961 h 123921"/>
                <a:gd name="connsiteX3" fmla="*/ 61961 w 123921"/>
                <a:gd name="connsiteY3" fmla="*/ 0 h 123921"/>
                <a:gd name="connsiteX4" fmla="*/ 123922 w 123921"/>
                <a:gd name="connsiteY4" fmla="*/ 61961 h 123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21" h="123921">
                  <a:moveTo>
                    <a:pt x="123922" y="61961"/>
                  </a:moveTo>
                  <a:cubicBezTo>
                    <a:pt x="123922" y="96181"/>
                    <a:pt x="96181" y="123922"/>
                    <a:pt x="61961" y="123922"/>
                  </a:cubicBezTo>
                  <a:cubicBezTo>
                    <a:pt x="27741" y="123922"/>
                    <a:pt x="0" y="96181"/>
                    <a:pt x="0" y="61961"/>
                  </a:cubicBezTo>
                  <a:cubicBezTo>
                    <a:pt x="0" y="27741"/>
                    <a:pt x="27741" y="0"/>
                    <a:pt x="61961" y="0"/>
                  </a:cubicBezTo>
                  <a:cubicBezTo>
                    <a:pt x="96181" y="0"/>
                    <a:pt x="123922" y="27741"/>
                    <a:pt x="123922" y="61961"/>
                  </a:cubicBezTo>
                  <a:close/>
                </a:path>
              </a:pathLst>
            </a:custGeom>
            <a:solidFill>
              <a:srgbClr val="3953A3"/>
            </a:solidFill>
            <a:ln w="16768"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866679F9-CE34-4E49-B1EB-AB33BB4D4F17}"/>
                </a:ext>
              </a:extLst>
            </p:cNvPr>
            <p:cNvSpPr/>
            <p:nvPr/>
          </p:nvSpPr>
          <p:spPr>
            <a:xfrm>
              <a:off x="9249982" y="6151461"/>
              <a:ext cx="456321" cy="456306"/>
            </a:xfrm>
            <a:custGeom>
              <a:avLst/>
              <a:gdLst>
                <a:gd name="connsiteX0" fmla="*/ 53011 w 456321"/>
                <a:gd name="connsiteY0" fmla="*/ 375093 h 456306"/>
                <a:gd name="connsiteX1" fmla="*/ 78871 w 456321"/>
                <a:gd name="connsiteY1" fmla="*/ 53366 h 456306"/>
                <a:gd name="connsiteX2" fmla="*/ 400596 w 456321"/>
                <a:gd name="connsiteY2" fmla="*/ 79393 h 456306"/>
                <a:gd name="connsiteX3" fmla="*/ 374738 w 456321"/>
                <a:gd name="connsiteY3" fmla="*/ 400953 h 456306"/>
                <a:gd name="connsiteX4" fmla="*/ 53011 w 456321"/>
                <a:gd name="connsiteY4" fmla="*/ 375093 h 456306"/>
                <a:gd name="connsiteX5" fmla="*/ 364830 w 456321"/>
                <a:gd name="connsiteY5" fmla="*/ 109619 h 456306"/>
                <a:gd name="connsiteX6" fmla="*/ 109094 w 456321"/>
                <a:gd name="connsiteY6" fmla="*/ 89300 h 456306"/>
                <a:gd name="connsiteX7" fmla="*/ 88945 w 456321"/>
                <a:gd name="connsiteY7" fmla="*/ 345037 h 456306"/>
                <a:gd name="connsiteX8" fmla="*/ 344513 w 456321"/>
                <a:gd name="connsiteY8" fmla="*/ 365355 h 456306"/>
                <a:gd name="connsiteX9" fmla="*/ 364830 w 456321"/>
                <a:gd name="connsiteY9" fmla="*/ 109619 h 456306"/>
                <a:gd name="connsiteX10" fmla="*/ 364830 w 456321"/>
                <a:gd name="connsiteY10" fmla="*/ 109619 h 45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321" h="456306">
                  <a:moveTo>
                    <a:pt x="53011" y="375093"/>
                  </a:moveTo>
                  <a:cubicBezTo>
                    <a:pt x="-28596" y="279046"/>
                    <a:pt x="-17011" y="135143"/>
                    <a:pt x="78871" y="53366"/>
                  </a:cubicBezTo>
                  <a:cubicBezTo>
                    <a:pt x="174918" y="-28241"/>
                    <a:pt x="318989" y="-16654"/>
                    <a:pt x="400596" y="79393"/>
                  </a:cubicBezTo>
                  <a:cubicBezTo>
                    <a:pt x="482205" y="175273"/>
                    <a:pt x="470618" y="319346"/>
                    <a:pt x="374738" y="400953"/>
                  </a:cubicBezTo>
                  <a:cubicBezTo>
                    <a:pt x="278689" y="482560"/>
                    <a:pt x="134786" y="470974"/>
                    <a:pt x="53011" y="375093"/>
                  </a:cubicBezTo>
                  <a:close/>
                  <a:moveTo>
                    <a:pt x="364830" y="109619"/>
                  </a:moveTo>
                  <a:cubicBezTo>
                    <a:pt x="299846" y="33385"/>
                    <a:pt x="185329" y="24316"/>
                    <a:pt x="109094" y="89300"/>
                  </a:cubicBezTo>
                  <a:cubicBezTo>
                    <a:pt x="33030" y="154451"/>
                    <a:pt x="23962" y="268803"/>
                    <a:pt x="88945" y="345037"/>
                  </a:cubicBezTo>
                  <a:cubicBezTo>
                    <a:pt x="153928" y="421270"/>
                    <a:pt x="268278" y="430338"/>
                    <a:pt x="344513" y="365355"/>
                  </a:cubicBezTo>
                  <a:cubicBezTo>
                    <a:pt x="420747" y="300371"/>
                    <a:pt x="429813" y="185851"/>
                    <a:pt x="364830" y="109619"/>
                  </a:cubicBezTo>
                  <a:cubicBezTo>
                    <a:pt x="364830" y="109619"/>
                    <a:pt x="364830" y="109619"/>
                    <a:pt x="364830" y="109619"/>
                  </a:cubicBezTo>
                  <a:close/>
                </a:path>
              </a:pathLst>
            </a:custGeom>
            <a:solidFill>
              <a:srgbClr val="3953A3"/>
            </a:solidFill>
            <a:ln w="16768"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77B690FE-107C-488A-88FD-6DAD1F70A85F}"/>
                </a:ext>
              </a:extLst>
            </p:cNvPr>
            <p:cNvSpPr/>
            <p:nvPr/>
          </p:nvSpPr>
          <p:spPr>
            <a:xfrm>
              <a:off x="8747477" y="5561625"/>
              <a:ext cx="456354" cy="456257"/>
            </a:xfrm>
            <a:custGeom>
              <a:avLst/>
              <a:gdLst>
                <a:gd name="connsiteX0" fmla="*/ 53447 w 456354"/>
                <a:gd name="connsiteY0" fmla="*/ 375545 h 456257"/>
                <a:gd name="connsiteX1" fmla="*/ 78466 w 456354"/>
                <a:gd name="connsiteY1" fmla="*/ 53817 h 456257"/>
                <a:gd name="connsiteX2" fmla="*/ 400194 w 456354"/>
                <a:gd name="connsiteY2" fmla="*/ 78837 h 456257"/>
                <a:gd name="connsiteX3" fmla="*/ 375175 w 456354"/>
                <a:gd name="connsiteY3" fmla="*/ 400564 h 456257"/>
                <a:gd name="connsiteX4" fmla="*/ 375006 w 456354"/>
                <a:gd name="connsiteY4" fmla="*/ 400732 h 456257"/>
                <a:gd name="connsiteX5" fmla="*/ 53447 w 456354"/>
                <a:gd name="connsiteY5" fmla="*/ 375545 h 456257"/>
                <a:gd name="connsiteX6" fmla="*/ 365268 w 456354"/>
                <a:gd name="connsiteY6" fmla="*/ 109903 h 456257"/>
                <a:gd name="connsiteX7" fmla="*/ 109530 w 456354"/>
                <a:gd name="connsiteY7" fmla="*/ 89584 h 456257"/>
                <a:gd name="connsiteX8" fmla="*/ 89213 w 456354"/>
                <a:gd name="connsiteY8" fmla="*/ 345151 h 456257"/>
                <a:gd name="connsiteX9" fmla="*/ 344781 w 456354"/>
                <a:gd name="connsiteY9" fmla="*/ 365638 h 456257"/>
                <a:gd name="connsiteX10" fmla="*/ 365268 w 456354"/>
                <a:gd name="connsiteY10" fmla="*/ 109903 h 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354" h="456257">
                  <a:moveTo>
                    <a:pt x="53447" y="375545"/>
                  </a:moveTo>
                  <a:cubicBezTo>
                    <a:pt x="-28496" y="279834"/>
                    <a:pt x="-17245" y="135761"/>
                    <a:pt x="78466" y="53817"/>
                  </a:cubicBezTo>
                  <a:cubicBezTo>
                    <a:pt x="174180" y="-28126"/>
                    <a:pt x="318251" y="-16874"/>
                    <a:pt x="400194" y="78837"/>
                  </a:cubicBezTo>
                  <a:cubicBezTo>
                    <a:pt x="482137" y="174550"/>
                    <a:pt x="470886" y="318621"/>
                    <a:pt x="375175" y="400564"/>
                  </a:cubicBezTo>
                  <a:cubicBezTo>
                    <a:pt x="375175" y="400564"/>
                    <a:pt x="375006" y="400732"/>
                    <a:pt x="375006" y="400732"/>
                  </a:cubicBezTo>
                  <a:cubicBezTo>
                    <a:pt x="279127" y="482339"/>
                    <a:pt x="135390" y="471088"/>
                    <a:pt x="53447" y="375545"/>
                  </a:cubicBezTo>
                  <a:close/>
                  <a:moveTo>
                    <a:pt x="365268" y="109903"/>
                  </a:moveTo>
                  <a:cubicBezTo>
                    <a:pt x="300285" y="33668"/>
                    <a:pt x="185765" y="24600"/>
                    <a:pt x="109530" y="89584"/>
                  </a:cubicBezTo>
                  <a:cubicBezTo>
                    <a:pt x="33466" y="154399"/>
                    <a:pt x="24230" y="268919"/>
                    <a:pt x="89213" y="345151"/>
                  </a:cubicBezTo>
                  <a:cubicBezTo>
                    <a:pt x="154197" y="421386"/>
                    <a:pt x="268548" y="430454"/>
                    <a:pt x="344781" y="365638"/>
                  </a:cubicBezTo>
                  <a:cubicBezTo>
                    <a:pt x="421015" y="300655"/>
                    <a:pt x="430251" y="186135"/>
                    <a:pt x="365268" y="109903"/>
                  </a:cubicBezTo>
                  <a:close/>
                </a:path>
              </a:pathLst>
            </a:custGeom>
            <a:solidFill>
              <a:srgbClr val="3953A3"/>
            </a:solidFill>
            <a:ln w="16768"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1483FA43-E093-4AF0-823B-E108EA83F2D3}"/>
                </a:ext>
              </a:extLst>
            </p:cNvPr>
            <p:cNvSpPr/>
            <p:nvPr/>
          </p:nvSpPr>
          <p:spPr>
            <a:xfrm rot="20348998">
              <a:off x="9290257" y="6095344"/>
              <a:ext cx="177319" cy="34926"/>
            </a:xfrm>
            <a:custGeom>
              <a:avLst/>
              <a:gdLst>
                <a:gd name="connsiteX0" fmla="*/ -1356 w 177319"/>
                <a:gd name="connsiteY0" fmla="*/ -986 h 34926"/>
                <a:gd name="connsiteX1" fmla="*/ 175964 w 177319"/>
                <a:gd name="connsiteY1" fmla="*/ -986 h 34926"/>
                <a:gd name="connsiteX2" fmla="*/ 175964 w 177319"/>
                <a:gd name="connsiteY2" fmla="*/ 33940 h 34926"/>
                <a:gd name="connsiteX3" fmla="*/ -1356 w 177319"/>
                <a:gd name="connsiteY3" fmla="*/ 33940 h 34926"/>
              </a:gdLst>
              <a:ahLst/>
              <a:cxnLst>
                <a:cxn ang="0">
                  <a:pos x="connsiteX0" y="connsiteY0"/>
                </a:cxn>
                <a:cxn ang="0">
                  <a:pos x="connsiteX1" y="connsiteY1"/>
                </a:cxn>
                <a:cxn ang="0">
                  <a:pos x="connsiteX2" y="connsiteY2"/>
                </a:cxn>
                <a:cxn ang="0">
                  <a:pos x="connsiteX3" y="connsiteY3"/>
                </a:cxn>
              </a:cxnLst>
              <a:rect l="l" t="t" r="r" b="b"/>
              <a:pathLst>
                <a:path w="177319" h="34926">
                  <a:moveTo>
                    <a:pt x="-1356" y="-986"/>
                  </a:moveTo>
                  <a:lnTo>
                    <a:pt x="175964" y="-986"/>
                  </a:lnTo>
                  <a:lnTo>
                    <a:pt x="175964" y="33940"/>
                  </a:lnTo>
                  <a:lnTo>
                    <a:pt x="-1356" y="33940"/>
                  </a:lnTo>
                  <a:close/>
                </a:path>
              </a:pathLst>
            </a:custGeom>
            <a:solidFill>
              <a:srgbClr val="3953A3"/>
            </a:solidFill>
            <a:ln w="16768"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2367CFE4-D359-47A4-B8D2-BC68896D19F6}"/>
                </a:ext>
              </a:extLst>
            </p:cNvPr>
            <p:cNvSpPr/>
            <p:nvPr/>
          </p:nvSpPr>
          <p:spPr>
            <a:xfrm>
              <a:off x="9512253" y="5853383"/>
              <a:ext cx="127400" cy="171058"/>
            </a:xfrm>
            <a:custGeom>
              <a:avLst/>
              <a:gdLst>
                <a:gd name="connsiteX0" fmla="*/ 93997 w 127400"/>
                <a:gd name="connsiteY0" fmla="*/ 162373 h 171058"/>
                <a:gd name="connsiteX1" fmla="*/ 1643 w 127400"/>
                <a:gd name="connsiteY1" fmla="*/ 26359 h 171058"/>
                <a:gd name="connsiteX2" fmla="*/ 6343 w 127400"/>
                <a:gd name="connsiteY2" fmla="*/ 2012 h 171058"/>
                <a:gd name="connsiteX3" fmla="*/ 30692 w 127400"/>
                <a:gd name="connsiteY3" fmla="*/ 6714 h 171058"/>
                <a:gd name="connsiteX4" fmla="*/ 123046 w 127400"/>
                <a:gd name="connsiteY4" fmla="*/ 142726 h 171058"/>
                <a:gd name="connsiteX5" fmla="*/ 118344 w 127400"/>
                <a:gd name="connsiteY5" fmla="*/ 167073 h 171058"/>
                <a:gd name="connsiteX6" fmla="*/ 93997 w 127400"/>
                <a:gd name="connsiteY6" fmla="*/ 162373 h 17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400" h="171058">
                  <a:moveTo>
                    <a:pt x="93997" y="162373"/>
                  </a:moveTo>
                  <a:lnTo>
                    <a:pt x="1643" y="26359"/>
                  </a:lnTo>
                  <a:cubicBezTo>
                    <a:pt x="-3731" y="18299"/>
                    <a:pt x="-1716" y="7384"/>
                    <a:pt x="6343" y="2012"/>
                  </a:cubicBezTo>
                  <a:cubicBezTo>
                    <a:pt x="14403" y="-3360"/>
                    <a:pt x="25318" y="-1345"/>
                    <a:pt x="30692" y="6714"/>
                  </a:cubicBezTo>
                  <a:lnTo>
                    <a:pt x="123046" y="142726"/>
                  </a:lnTo>
                  <a:cubicBezTo>
                    <a:pt x="128418" y="150785"/>
                    <a:pt x="126403" y="161700"/>
                    <a:pt x="118344" y="167073"/>
                  </a:cubicBezTo>
                  <a:cubicBezTo>
                    <a:pt x="110284" y="172447"/>
                    <a:pt x="99369" y="170432"/>
                    <a:pt x="93997" y="162373"/>
                  </a:cubicBezTo>
                  <a:close/>
                </a:path>
              </a:pathLst>
            </a:custGeom>
            <a:solidFill>
              <a:srgbClr val="3953A3"/>
            </a:solidFill>
            <a:ln w="16768"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FC048E21-C003-4070-B8AA-882167E54771}"/>
                </a:ext>
              </a:extLst>
            </p:cNvPr>
            <p:cNvSpPr/>
            <p:nvPr/>
          </p:nvSpPr>
          <p:spPr>
            <a:xfrm>
              <a:off x="8996056" y="5582343"/>
              <a:ext cx="564365" cy="813215"/>
            </a:xfrm>
            <a:custGeom>
              <a:avLst/>
              <a:gdLst>
                <a:gd name="connsiteX0" fmla="*/ 488789 w 564365"/>
                <a:gd name="connsiteY0" fmla="*/ 812229 h 813215"/>
                <a:gd name="connsiteX1" fmla="*/ 473844 w 564365"/>
                <a:gd name="connsiteY1" fmla="*/ 450370 h 813215"/>
                <a:gd name="connsiteX2" fmla="*/ 563008 w 564365"/>
                <a:gd name="connsiteY2" fmla="*/ 413597 h 813215"/>
                <a:gd name="connsiteX3" fmla="*/ 553940 w 564365"/>
                <a:gd name="connsiteY3" fmla="*/ 391935 h 813215"/>
                <a:gd name="connsiteX4" fmla="*/ 520357 w 564365"/>
                <a:gd name="connsiteY4" fmla="*/ 405706 h 813215"/>
                <a:gd name="connsiteX5" fmla="*/ 341694 w 564365"/>
                <a:gd name="connsiteY5" fmla="*/ 109670 h 813215"/>
                <a:gd name="connsiteX6" fmla="*/ 363692 w 564365"/>
                <a:gd name="connsiteY6" fmla="*/ 100602 h 813215"/>
                <a:gd name="connsiteX7" fmla="*/ 401810 w 564365"/>
                <a:gd name="connsiteY7" fmla="*/ 83810 h 813215"/>
                <a:gd name="connsiteX8" fmla="*/ 421120 w 564365"/>
                <a:gd name="connsiteY8" fmla="*/ 106310 h 813215"/>
                <a:gd name="connsiteX9" fmla="*/ 437912 w 564365"/>
                <a:gd name="connsiteY9" fmla="*/ 91199 h 813215"/>
                <a:gd name="connsiteX10" fmla="*/ 359494 w 564365"/>
                <a:gd name="connsiteY10" fmla="*/ -986 h 813215"/>
                <a:gd name="connsiteX11" fmla="*/ 341694 w 564365"/>
                <a:gd name="connsiteY11" fmla="*/ 14125 h 813215"/>
                <a:gd name="connsiteX12" fmla="*/ 385354 w 564365"/>
                <a:gd name="connsiteY12" fmla="*/ 64499 h 813215"/>
                <a:gd name="connsiteX13" fmla="*/ 353954 w 564365"/>
                <a:gd name="connsiteY13" fmla="*/ 77597 h 813215"/>
                <a:gd name="connsiteX14" fmla="*/ 307945 w 564365"/>
                <a:gd name="connsiteY14" fmla="*/ 97076 h 813215"/>
                <a:gd name="connsiteX15" fmla="*/ 291154 w 564365"/>
                <a:gd name="connsiteY15" fmla="*/ 104295 h 813215"/>
                <a:gd name="connsiteX16" fmla="*/ 280575 w 564365"/>
                <a:gd name="connsiteY16" fmla="*/ 99929 h 813215"/>
                <a:gd name="connsiteX17" fmla="*/ 254379 w 564365"/>
                <a:gd name="connsiteY17" fmla="*/ 120080 h 813215"/>
                <a:gd name="connsiteX18" fmla="*/ 254379 w 564365"/>
                <a:gd name="connsiteY18" fmla="*/ 120080 h 813215"/>
                <a:gd name="connsiteX19" fmla="*/ 254379 w 564365"/>
                <a:gd name="connsiteY19" fmla="*/ 120080 h 813215"/>
                <a:gd name="connsiteX20" fmla="*/ 91333 w 564365"/>
                <a:gd name="connsiteY20" fmla="*/ 188926 h 813215"/>
                <a:gd name="connsiteX21" fmla="*/ -1357 w 564365"/>
                <a:gd name="connsiteY21" fmla="*/ 185568 h 813215"/>
                <a:gd name="connsiteX22" fmla="*/ -1357 w 564365"/>
                <a:gd name="connsiteY22" fmla="*/ 208909 h 813215"/>
                <a:gd name="connsiteX23" fmla="*/ 96369 w 564365"/>
                <a:gd name="connsiteY23" fmla="*/ 212434 h 813215"/>
                <a:gd name="connsiteX24" fmla="*/ 98721 w 564365"/>
                <a:gd name="connsiteY24" fmla="*/ 211426 h 813215"/>
                <a:gd name="connsiteX25" fmla="*/ 251692 w 564365"/>
                <a:gd name="connsiteY25" fmla="*/ 147115 h 813215"/>
                <a:gd name="connsiteX26" fmla="*/ 209210 w 564365"/>
                <a:gd name="connsiteY26" fmla="*/ 466155 h 813215"/>
                <a:gd name="connsiteX27" fmla="*/ 156653 w 564365"/>
                <a:gd name="connsiteY27" fmla="*/ 559683 h 813215"/>
                <a:gd name="connsiteX28" fmla="*/ 246823 w 564365"/>
                <a:gd name="connsiteY28" fmla="*/ 665471 h 813215"/>
                <a:gd name="connsiteX29" fmla="*/ 286788 w 564365"/>
                <a:gd name="connsiteY29" fmla="*/ 573790 h 813215"/>
                <a:gd name="connsiteX30" fmla="*/ 462595 w 564365"/>
                <a:gd name="connsiteY30" fmla="*/ 745063 h 813215"/>
                <a:gd name="connsiteX31" fmla="*/ 294679 w 564365"/>
                <a:gd name="connsiteY31" fmla="*/ 548602 h 813215"/>
                <a:gd name="connsiteX32" fmla="*/ 296022 w 564365"/>
                <a:gd name="connsiteY32" fmla="*/ 538023 h 813215"/>
                <a:gd name="connsiteX33" fmla="*/ 291154 w 564365"/>
                <a:gd name="connsiteY33" fmla="*/ 525430 h 813215"/>
                <a:gd name="connsiteX34" fmla="*/ 450169 w 564365"/>
                <a:gd name="connsiteY34" fmla="*/ 459270 h 813215"/>
                <a:gd name="connsiteX35" fmla="*/ 301898 w 564365"/>
                <a:gd name="connsiteY35" fmla="*/ 126293 h 813215"/>
                <a:gd name="connsiteX36" fmla="*/ 318690 w 564365"/>
                <a:gd name="connsiteY36" fmla="*/ 119072 h 813215"/>
                <a:gd name="connsiteX37" fmla="*/ 320371 w 564365"/>
                <a:gd name="connsiteY37" fmla="*/ 119072 h 813215"/>
                <a:gd name="connsiteX38" fmla="*/ 499031 w 564365"/>
                <a:gd name="connsiteY38" fmla="*/ 414772 h 813215"/>
                <a:gd name="connsiteX39" fmla="*/ 277719 w 564365"/>
                <a:gd name="connsiteY39" fmla="*/ 506959 h 813215"/>
                <a:gd name="connsiteX40" fmla="*/ 254883 w 564365"/>
                <a:gd name="connsiteY40" fmla="*/ 483451 h 813215"/>
                <a:gd name="connsiteX41" fmla="*/ 302235 w 564365"/>
                <a:gd name="connsiteY41" fmla="*/ 127468 h 81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4365" h="813215">
                  <a:moveTo>
                    <a:pt x="488789" y="812229"/>
                  </a:moveTo>
                  <a:lnTo>
                    <a:pt x="473844" y="450370"/>
                  </a:lnTo>
                  <a:lnTo>
                    <a:pt x="563008" y="413597"/>
                  </a:lnTo>
                  <a:lnTo>
                    <a:pt x="553940" y="391935"/>
                  </a:lnTo>
                  <a:lnTo>
                    <a:pt x="520357" y="405706"/>
                  </a:lnTo>
                  <a:lnTo>
                    <a:pt x="341694" y="109670"/>
                  </a:lnTo>
                  <a:lnTo>
                    <a:pt x="363692" y="100602"/>
                  </a:lnTo>
                  <a:cubicBezTo>
                    <a:pt x="380484" y="93382"/>
                    <a:pt x="393582" y="88176"/>
                    <a:pt x="401810" y="83810"/>
                  </a:cubicBezTo>
                  <a:lnTo>
                    <a:pt x="421120" y="106310"/>
                  </a:lnTo>
                  <a:lnTo>
                    <a:pt x="437912" y="91199"/>
                  </a:lnTo>
                  <a:lnTo>
                    <a:pt x="359494" y="-986"/>
                  </a:lnTo>
                  <a:lnTo>
                    <a:pt x="341694" y="14125"/>
                  </a:lnTo>
                  <a:lnTo>
                    <a:pt x="385354" y="64499"/>
                  </a:lnTo>
                  <a:cubicBezTo>
                    <a:pt x="376622" y="68361"/>
                    <a:pt x="364867" y="73063"/>
                    <a:pt x="353954" y="77597"/>
                  </a:cubicBezTo>
                  <a:cubicBezTo>
                    <a:pt x="338505" y="83978"/>
                    <a:pt x="321713" y="90863"/>
                    <a:pt x="307945" y="97076"/>
                  </a:cubicBezTo>
                  <a:lnTo>
                    <a:pt x="291154" y="104295"/>
                  </a:lnTo>
                  <a:cubicBezTo>
                    <a:pt x="288130" y="101944"/>
                    <a:pt x="284436" y="100434"/>
                    <a:pt x="280575" y="99929"/>
                  </a:cubicBezTo>
                  <a:cubicBezTo>
                    <a:pt x="267813" y="98251"/>
                    <a:pt x="256058" y="107319"/>
                    <a:pt x="254379" y="120080"/>
                  </a:cubicBezTo>
                  <a:cubicBezTo>
                    <a:pt x="254379" y="120080"/>
                    <a:pt x="254379" y="120080"/>
                    <a:pt x="254379" y="120080"/>
                  </a:cubicBezTo>
                  <a:lnTo>
                    <a:pt x="254379" y="120080"/>
                  </a:lnTo>
                  <a:cubicBezTo>
                    <a:pt x="183687" y="150808"/>
                    <a:pt x="105606" y="183049"/>
                    <a:pt x="91333" y="188926"/>
                  </a:cubicBezTo>
                  <a:lnTo>
                    <a:pt x="-1357" y="185568"/>
                  </a:lnTo>
                  <a:lnTo>
                    <a:pt x="-1357" y="208909"/>
                  </a:lnTo>
                  <a:lnTo>
                    <a:pt x="96369" y="212434"/>
                  </a:lnTo>
                  <a:lnTo>
                    <a:pt x="98721" y="211426"/>
                  </a:lnTo>
                  <a:cubicBezTo>
                    <a:pt x="99729" y="211426"/>
                    <a:pt x="177138" y="179187"/>
                    <a:pt x="251692" y="147115"/>
                  </a:cubicBezTo>
                  <a:lnTo>
                    <a:pt x="209210" y="466155"/>
                  </a:lnTo>
                  <a:cubicBezTo>
                    <a:pt x="157155" y="482946"/>
                    <a:pt x="156653" y="559683"/>
                    <a:pt x="156653" y="559683"/>
                  </a:cubicBezTo>
                  <a:lnTo>
                    <a:pt x="246823" y="665471"/>
                  </a:lnTo>
                  <a:cubicBezTo>
                    <a:pt x="246823" y="665471"/>
                    <a:pt x="272345" y="612745"/>
                    <a:pt x="286788" y="573790"/>
                  </a:cubicBezTo>
                  <a:close/>
                  <a:moveTo>
                    <a:pt x="462595" y="745063"/>
                  </a:moveTo>
                  <a:lnTo>
                    <a:pt x="294679" y="548602"/>
                  </a:lnTo>
                  <a:cubicBezTo>
                    <a:pt x="295517" y="545075"/>
                    <a:pt x="296022" y="541549"/>
                    <a:pt x="296022" y="538023"/>
                  </a:cubicBezTo>
                  <a:cubicBezTo>
                    <a:pt x="295351" y="533489"/>
                    <a:pt x="293671" y="529291"/>
                    <a:pt x="291154" y="525430"/>
                  </a:cubicBezTo>
                  <a:lnTo>
                    <a:pt x="450169" y="459270"/>
                  </a:lnTo>
                  <a:close/>
                  <a:moveTo>
                    <a:pt x="301898" y="126293"/>
                  </a:moveTo>
                  <a:lnTo>
                    <a:pt x="318690" y="119072"/>
                  </a:lnTo>
                  <a:lnTo>
                    <a:pt x="320371" y="119072"/>
                  </a:lnTo>
                  <a:lnTo>
                    <a:pt x="499031" y="414772"/>
                  </a:lnTo>
                  <a:lnTo>
                    <a:pt x="277719" y="506959"/>
                  </a:lnTo>
                  <a:cubicBezTo>
                    <a:pt x="270330" y="498564"/>
                    <a:pt x="262270" y="490168"/>
                    <a:pt x="254883" y="483451"/>
                  </a:cubicBezTo>
                  <a:lnTo>
                    <a:pt x="302235" y="127468"/>
                  </a:lnTo>
                  <a:close/>
                </a:path>
              </a:pathLst>
            </a:custGeom>
            <a:solidFill>
              <a:srgbClr val="3953A3"/>
            </a:solidFill>
            <a:ln w="16768"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70DDC9AF-8884-4A86-A4A8-99F457D22144}"/>
                </a:ext>
              </a:extLst>
            </p:cNvPr>
            <p:cNvSpPr/>
            <p:nvPr/>
          </p:nvSpPr>
          <p:spPr>
            <a:xfrm>
              <a:off x="8644608" y="4982445"/>
              <a:ext cx="1356088" cy="554895"/>
            </a:xfrm>
            <a:custGeom>
              <a:avLst/>
              <a:gdLst>
                <a:gd name="connsiteX0" fmla="*/ 626985 w 1356088"/>
                <a:gd name="connsiteY0" fmla="*/ 354257 h 554895"/>
                <a:gd name="connsiteX1" fmla="*/ -1357 w 1356088"/>
                <a:gd name="connsiteY1" fmla="*/ 166694 h 554895"/>
                <a:gd name="connsiteX2" fmla="*/ 482578 w 1356088"/>
                <a:gd name="connsiteY2" fmla="*/ 1129 h 554895"/>
                <a:gd name="connsiteX3" fmla="*/ 478884 w 1356088"/>
                <a:gd name="connsiteY3" fmla="*/ 53519 h 554895"/>
                <a:gd name="connsiteX4" fmla="*/ 749229 w 1356088"/>
                <a:gd name="connsiteY4" fmla="*/ 177609 h 554895"/>
                <a:gd name="connsiteX5" fmla="*/ 587862 w 1356088"/>
                <a:gd name="connsiteY5" fmla="*/ 227984 h 554895"/>
                <a:gd name="connsiteX6" fmla="*/ 974068 w 1356088"/>
                <a:gd name="connsiteY6" fmla="*/ 364332 h 554895"/>
                <a:gd name="connsiteX7" fmla="*/ 1253144 w 1356088"/>
                <a:gd name="connsiteY7" fmla="*/ 246790 h 554895"/>
                <a:gd name="connsiteX8" fmla="*/ 1292772 w 1356088"/>
                <a:gd name="connsiteY8" fmla="*/ 252835 h 554895"/>
                <a:gd name="connsiteX9" fmla="*/ 1256166 w 1356088"/>
                <a:gd name="connsiteY9" fmla="*/ 344351 h 554895"/>
                <a:gd name="connsiteX10" fmla="*/ 1240551 w 1356088"/>
                <a:gd name="connsiteY10" fmla="*/ 369370 h 554895"/>
                <a:gd name="connsiteX11" fmla="*/ 1261540 w 1356088"/>
                <a:gd name="connsiteY11" fmla="*/ 392542 h 554895"/>
                <a:gd name="connsiteX12" fmla="*/ 1304358 w 1356088"/>
                <a:gd name="connsiteY12" fmla="*/ 472302 h 554895"/>
                <a:gd name="connsiteX13" fmla="*/ 1354732 w 1356088"/>
                <a:gd name="connsiteY13" fmla="*/ 553909 h 55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6088" h="554895">
                  <a:moveTo>
                    <a:pt x="626985" y="354257"/>
                  </a:moveTo>
                  <a:lnTo>
                    <a:pt x="-1357" y="166694"/>
                  </a:lnTo>
                  <a:cubicBezTo>
                    <a:pt x="129955" y="46636"/>
                    <a:pt x="305258" y="-13311"/>
                    <a:pt x="482578" y="1129"/>
                  </a:cubicBezTo>
                  <a:lnTo>
                    <a:pt x="478884" y="53519"/>
                  </a:lnTo>
                  <a:cubicBezTo>
                    <a:pt x="478884" y="53519"/>
                    <a:pt x="684581" y="87102"/>
                    <a:pt x="749229" y="177609"/>
                  </a:cubicBezTo>
                  <a:cubicBezTo>
                    <a:pt x="749229" y="177609"/>
                    <a:pt x="555621" y="162833"/>
                    <a:pt x="587862" y="227984"/>
                  </a:cubicBezTo>
                  <a:cubicBezTo>
                    <a:pt x="587862" y="227984"/>
                    <a:pt x="612545" y="364668"/>
                    <a:pt x="974068" y="364332"/>
                  </a:cubicBezTo>
                  <a:lnTo>
                    <a:pt x="1253144" y="246790"/>
                  </a:lnTo>
                  <a:lnTo>
                    <a:pt x="1292772" y="252835"/>
                  </a:lnTo>
                  <a:lnTo>
                    <a:pt x="1256166" y="344351"/>
                  </a:lnTo>
                  <a:lnTo>
                    <a:pt x="1240551" y="369370"/>
                  </a:lnTo>
                  <a:lnTo>
                    <a:pt x="1261540" y="392542"/>
                  </a:lnTo>
                  <a:lnTo>
                    <a:pt x="1304358" y="472302"/>
                  </a:lnTo>
                  <a:lnTo>
                    <a:pt x="1354732" y="553909"/>
                  </a:lnTo>
                  <a:close/>
                </a:path>
              </a:pathLst>
            </a:custGeom>
            <a:solidFill>
              <a:srgbClr val="3953A3"/>
            </a:solidFill>
            <a:ln w="16768"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53179113-19FE-4DA6-8B5D-A8435150A970}"/>
                </a:ext>
              </a:extLst>
            </p:cNvPr>
            <p:cNvSpPr/>
            <p:nvPr/>
          </p:nvSpPr>
          <p:spPr>
            <a:xfrm>
              <a:off x="9260020" y="5334163"/>
              <a:ext cx="848815" cy="235082"/>
            </a:xfrm>
            <a:custGeom>
              <a:avLst/>
              <a:gdLst>
                <a:gd name="connsiteX0" fmla="*/ -1357 w 848815"/>
                <a:gd name="connsiteY0" fmla="*/ -986 h 235082"/>
                <a:gd name="connsiteX1" fmla="*/ 847459 w 848815"/>
                <a:gd name="connsiteY1" fmla="*/ 234096 h 235082"/>
                <a:gd name="connsiteX2" fmla="*/ 633030 w 848815"/>
                <a:gd name="connsiteY2" fmla="*/ 107823 h 235082"/>
                <a:gd name="connsiteX3" fmla="*/ -1357 w 848815"/>
                <a:gd name="connsiteY3" fmla="*/ -986 h 235082"/>
              </a:gdLst>
              <a:ahLst/>
              <a:cxnLst>
                <a:cxn ang="0">
                  <a:pos x="connsiteX0" y="connsiteY0"/>
                </a:cxn>
                <a:cxn ang="0">
                  <a:pos x="connsiteX1" y="connsiteY1"/>
                </a:cxn>
                <a:cxn ang="0">
                  <a:pos x="connsiteX2" y="connsiteY2"/>
                </a:cxn>
                <a:cxn ang="0">
                  <a:pos x="connsiteX3" y="connsiteY3"/>
                </a:cxn>
              </a:cxnLst>
              <a:rect l="l" t="t" r="r" b="b"/>
              <a:pathLst>
                <a:path w="848815" h="235082">
                  <a:moveTo>
                    <a:pt x="-1357" y="-986"/>
                  </a:moveTo>
                  <a:lnTo>
                    <a:pt x="847459" y="234096"/>
                  </a:lnTo>
                  <a:cubicBezTo>
                    <a:pt x="847459" y="234096"/>
                    <a:pt x="817738" y="156519"/>
                    <a:pt x="633030" y="107823"/>
                  </a:cubicBezTo>
                  <a:cubicBezTo>
                    <a:pt x="633030" y="107655"/>
                    <a:pt x="193089" y="-650"/>
                    <a:pt x="-1357" y="-986"/>
                  </a:cubicBezTo>
                  <a:close/>
                </a:path>
              </a:pathLst>
            </a:custGeom>
            <a:solidFill>
              <a:srgbClr val="3953A3"/>
            </a:solidFill>
            <a:ln w="16768"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5E6AAC86-1ABA-4A1D-95FC-735C33488019}"/>
                </a:ext>
              </a:extLst>
            </p:cNvPr>
            <p:cNvSpPr/>
            <p:nvPr/>
          </p:nvSpPr>
          <p:spPr>
            <a:xfrm>
              <a:off x="9253117" y="5177332"/>
              <a:ext cx="518878" cy="151457"/>
            </a:xfrm>
            <a:custGeom>
              <a:avLst/>
              <a:gdLst>
                <a:gd name="connsiteX0" fmla="*/ 517522 w 518878"/>
                <a:gd name="connsiteY0" fmla="*/ 85488 h 151457"/>
                <a:gd name="connsiteX1" fmla="*/ 331136 w 518878"/>
                <a:gd name="connsiteY1" fmla="*/ 150471 h 151457"/>
                <a:gd name="connsiteX2" fmla="*/ 127286 w 518878"/>
                <a:gd name="connsiteY2" fmla="*/ 123269 h 151457"/>
                <a:gd name="connsiteX3" fmla="*/ 35100 w 518878"/>
                <a:gd name="connsiteY3" fmla="*/ 4385 h 151457"/>
                <a:gd name="connsiteX4" fmla="*/ 161541 w 518878"/>
                <a:gd name="connsiteY4" fmla="*/ 10766 h 151457"/>
                <a:gd name="connsiteX5" fmla="*/ 194284 w 518878"/>
                <a:gd name="connsiteY5" fmla="*/ 39815 h 151457"/>
                <a:gd name="connsiteX6" fmla="*/ 211075 w 518878"/>
                <a:gd name="connsiteY6" fmla="*/ 58453 h 151457"/>
                <a:gd name="connsiteX7" fmla="*/ 303597 w 518878"/>
                <a:gd name="connsiteY7" fmla="*/ 79443 h 151457"/>
                <a:gd name="connsiteX8" fmla="*/ 370764 w 518878"/>
                <a:gd name="connsiteY8" fmla="*/ 33938 h 1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878" h="151457">
                  <a:moveTo>
                    <a:pt x="517522" y="85488"/>
                  </a:moveTo>
                  <a:lnTo>
                    <a:pt x="331136" y="150471"/>
                  </a:lnTo>
                  <a:cubicBezTo>
                    <a:pt x="331136" y="150471"/>
                    <a:pt x="204863" y="150471"/>
                    <a:pt x="127286" y="123269"/>
                  </a:cubicBezTo>
                  <a:cubicBezTo>
                    <a:pt x="49708" y="96066"/>
                    <a:pt x="-58933" y="40151"/>
                    <a:pt x="35100" y="4385"/>
                  </a:cubicBezTo>
                  <a:cubicBezTo>
                    <a:pt x="77079" y="-4515"/>
                    <a:pt x="120737" y="-2332"/>
                    <a:pt x="161541" y="10766"/>
                  </a:cubicBezTo>
                  <a:cubicBezTo>
                    <a:pt x="175645" y="16138"/>
                    <a:pt x="187233" y="26381"/>
                    <a:pt x="194284" y="39815"/>
                  </a:cubicBezTo>
                  <a:cubicBezTo>
                    <a:pt x="198986" y="48547"/>
                    <a:pt x="205031" y="57447"/>
                    <a:pt x="211075" y="58453"/>
                  </a:cubicBezTo>
                  <a:cubicBezTo>
                    <a:pt x="222326" y="60468"/>
                    <a:pt x="303597" y="79443"/>
                    <a:pt x="303597" y="79443"/>
                  </a:cubicBezTo>
                  <a:lnTo>
                    <a:pt x="370764" y="33938"/>
                  </a:lnTo>
                  <a:close/>
                </a:path>
              </a:pathLst>
            </a:custGeom>
            <a:solidFill>
              <a:srgbClr val="3953A3"/>
            </a:solidFill>
            <a:ln w="16768"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09EF1893-696F-4126-8073-BC12D8C6F313}"/>
                </a:ext>
              </a:extLst>
            </p:cNvPr>
            <p:cNvSpPr/>
            <p:nvPr/>
          </p:nvSpPr>
          <p:spPr>
            <a:xfrm>
              <a:off x="8719245" y="5201677"/>
              <a:ext cx="1320911" cy="490649"/>
            </a:xfrm>
            <a:custGeom>
              <a:avLst/>
              <a:gdLst>
                <a:gd name="connsiteX0" fmla="*/ 1319555 w 1320911"/>
                <a:gd name="connsiteY0" fmla="*/ 377329 h 490649"/>
                <a:gd name="connsiteX1" fmla="*/ 1235597 w 1320911"/>
                <a:gd name="connsiteY1" fmla="*/ 489663 h 490649"/>
                <a:gd name="connsiteX2" fmla="*/ 271593 w 1320911"/>
                <a:gd name="connsiteY2" fmla="*/ 241315 h 490649"/>
                <a:gd name="connsiteX3" fmla="*/ -1270 w 1320911"/>
                <a:gd name="connsiteY3" fmla="*/ -986 h 490649"/>
              </a:gdLst>
              <a:ahLst/>
              <a:cxnLst>
                <a:cxn ang="0">
                  <a:pos x="connsiteX0" y="connsiteY0"/>
                </a:cxn>
                <a:cxn ang="0">
                  <a:pos x="connsiteX1" y="connsiteY1"/>
                </a:cxn>
                <a:cxn ang="0">
                  <a:pos x="connsiteX2" y="connsiteY2"/>
                </a:cxn>
                <a:cxn ang="0">
                  <a:pos x="connsiteX3" y="connsiteY3"/>
                </a:cxn>
              </a:cxnLst>
              <a:rect l="l" t="t" r="r" b="b"/>
              <a:pathLst>
                <a:path w="1320911" h="490649">
                  <a:moveTo>
                    <a:pt x="1319555" y="377329"/>
                  </a:moveTo>
                  <a:lnTo>
                    <a:pt x="1235597" y="489663"/>
                  </a:lnTo>
                  <a:lnTo>
                    <a:pt x="271593" y="241315"/>
                  </a:lnTo>
                  <a:cubicBezTo>
                    <a:pt x="271593" y="241315"/>
                    <a:pt x="-6981" y="142581"/>
                    <a:pt x="-1270" y="-986"/>
                  </a:cubicBezTo>
                  <a:close/>
                </a:path>
              </a:pathLst>
            </a:custGeom>
            <a:solidFill>
              <a:srgbClr val="3953A3"/>
            </a:solidFill>
            <a:ln w="16768"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5230E67C-3657-4E7A-8C61-57CA179A9EF7}"/>
                </a:ext>
              </a:extLst>
            </p:cNvPr>
            <p:cNvSpPr/>
            <p:nvPr/>
          </p:nvSpPr>
          <p:spPr>
            <a:xfrm>
              <a:off x="9185130" y="4977678"/>
              <a:ext cx="245156" cy="98398"/>
            </a:xfrm>
            <a:custGeom>
              <a:avLst/>
              <a:gdLst>
                <a:gd name="connsiteX0" fmla="*/ 119878 w 245156"/>
                <a:gd name="connsiteY0" fmla="*/ 97412 h 98398"/>
                <a:gd name="connsiteX1" fmla="*/ 172436 w 245156"/>
                <a:gd name="connsiteY1" fmla="*/ 34612 h 98398"/>
                <a:gd name="connsiteX2" fmla="*/ 237923 w 245156"/>
                <a:gd name="connsiteY2" fmla="*/ 53418 h 98398"/>
                <a:gd name="connsiteX3" fmla="*/ 243800 w 245156"/>
                <a:gd name="connsiteY3" fmla="*/ 32597 h 98398"/>
                <a:gd name="connsiteX4" fmla="*/ 126259 w 245156"/>
                <a:gd name="connsiteY4" fmla="*/ -986 h 98398"/>
                <a:gd name="connsiteX5" fmla="*/ -1357 w 245156"/>
                <a:gd name="connsiteY5" fmla="*/ 52410 h 9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56" h="98398">
                  <a:moveTo>
                    <a:pt x="119878" y="97412"/>
                  </a:moveTo>
                  <a:cubicBezTo>
                    <a:pt x="119878" y="97412"/>
                    <a:pt x="154470" y="33771"/>
                    <a:pt x="172436" y="34612"/>
                  </a:cubicBezTo>
                  <a:cubicBezTo>
                    <a:pt x="194768" y="38810"/>
                    <a:pt x="216766" y="45191"/>
                    <a:pt x="237923" y="53418"/>
                  </a:cubicBezTo>
                  <a:lnTo>
                    <a:pt x="243800" y="32597"/>
                  </a:lnTo>
                  <a:lnTo>
                    <a:pt x="126259" y="-986"/>
                  </a:lnTo>
                  <a:cubicBezTo>
                    <a:pt x="126259" y="-986"/>
                    <a:pt x="17114" y="11942"/>
                    <a:pt x="-1357" y="52410"/>
                  </a:cubicBezTo>
                  <a:close/>
                </a:path>
              </a:pathLst>
            </a:custGeom>
            <a:solidFill>
              <a:srgbClr val="3953A3"/>
            </a:solidFill>
            <a:ln w="16768"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CE15B5FD-4F20-4C25-A056-EF0BDF4F3D02}"/>
                </a:ext>
              </a:extLst>
            </p:cNvPr>
            <p:cNvSpPr/>
            <p:nvPr/>
          </p:nvSpPr>
          <p:spPr>
            <a:xfrm>
              <a:off x="9231678" y="4589072"/>
              <a:ext cx="489774" cy="315650"/>
            </a:xfrm>
            <a:custGeom>
              <a:avLst/>
              <a:gdLst>
                <a:gd name="connsiteX0" fmla="*/ 488417 w 489774"/>
                <a:gd name="connsiteY0" fmla="*/ 13166 h 315650"/>
                <a:gd name="connsiteX1" fmla="*/ 436028 w 489774"/>
                <a:gd name="connsiteY1" fmla="*/ 97124 h 315650"/>
                <a:gd name="connsiteX2" fmla="*/ 304214 w 489774"/>
                <a:gd name="connsiteY2" fmla="*/ 306347 h 315650"/>
                <a:gd name="connsiteX3" fmla="*/ 287254 w 489774"/>
                <a:gd name="connsiteY3" fmla="*/ 313736 h 315650"/>
                <a:gd name="connsiteX4" fmla="*/ 285239 w 489774"/>
                <a:gd name="connsiteY4" fmla="*/ 312728 h 315650"/>
                <a:gd name="connsiteX5" fmla="*/ 12376 w 489774"/>
                <a:gd name="connsiteY5" fmla="*/ 213825 h 315650"/>
                <a:gd name="connsiteX6" fmla="*/ -554 w 489774"/>
                <a:gd name="connsiteY6" fmla="*/ 197033 h 315650"/>
                <a:gd name="connsiteX7" fmla="*/ 48647 w 489774"/>
                <a:gd name="connsiteY7" fmla="*/ 138767 h 315650"/>
                <a:gd name="connsiteX8" fmla="*/ 208671 w 489774"/>
                <a:gd name="connsiteY8" fmla="*/ 124495 h 315650"/>
                <a:gd name="connsiteX9" fmla="*/ 318150 w 489774"/>
                <a:gd name="connsiteY9" fmla="*/ 78822 h 315650"/>
                <a:gd name="connsiteX10" fmla="*/ 381455 w 489774"/>
                <a:gd name="connsiteY10" fmla="*/ 25256 h 315650"/>
                <a:gd name="connsiteX11" fmla="*/ 488417 w 489774"/>
                <a:gd name="connsiteY11" fmla="*/ 13166 h 31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774" h="315650">
                  <a:moveTo>
                    <a:pt x="488417" y="13166"/>
                  </a:moveTo>
                  <a:lnTo>
                    <a:pt x="436028" y="97124"/>
                  </a:lnTo>
                  <a:cubicBezTo>
                    <a:pt x="392034" y="166810"/>
                    <a:pt x="347872" y="236327"/>
                    <a:pt x="304214" y="306347"/>
                  </a:cubicBezTo>
                  <a:cubicBezTo>
                    <a:pt x="301527" y="313064"/>
                    <a:pt x="293971" y="316423"/>
                    <a:pt x="287254" y="313736"/>
                  </a:cubicBezTo>
                  <a:cubicBezTo>
                    <a:pt x="286582" y="313400"/>
                    <a:pt x="285912" y="313064"/>
                    <a:pt x="285239" y="312728"/>
                  </a:cubicBezTo>
                  <a:cubicBezTo>
                    <a:pt x="194396" y="279145"/>
                    <a:pt x="103387" y="246234"/>
                    <a:pt x="12376" y="213825"/>
                  </a:cubicBezTo>
                  <a:cubicBezTo>
                    <a:pt x="4653" y="211978"/>
                    <a:pt x="-722" y="204927"/>
                    <a:pt x="-554" y="197033"/>
                  </a:cubicBezTo>
                  <a:cubicBezTo>
                    <a:pt x="-4415" y="154048"/>
                    <a:pt x="4653" y="142629"/>
                    <a:pt x="48647" y="138767"/>
                  </a:cubicBezTo>
                  <a:lnTo>
                    <a:pt x="208671" y="124495"/>
                  </a:lnTo>
                  <a:cubicBezTo>
                    <a:pt x="248969" y="121137"/>
                    <a:pt x="287254" y="105016"/>
                    <a:pt x="318150" y="78822"/>
                  </a:cubicBezTo>
                  <a:lnTo>
                    <a:pt x="381455" y="25256"/>
                  </a:lnTo>
                  <a:cubicBezTo>
                    <a:pt x="416551" y="-5472"/>
                    <a:pt x="444928" y="-8832"/>
                    <a:pt x="488417" y="13166"/>
                  </a:cubicBezTo>
                  <a:close/>
                </a:path>
              </a:pathLst>
            </a:custGeom>
            <a:solidFill>
              <a:srgbClr val="3953A3"/>
            </a:solidFill>
            <a:ln w="16768"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68044EBE-F794-4C1A-ADB9-FFD81332B8C3}"/>
                </a:ext>
              </a:extLst>
            </p:cNvPr>
            <p:cNvSpPr/>
            <p:nvPr/>
          </p:nvSpPr>
          <p:spPr>
            <a:xfrm>
              <a:off x="8649601" y="4471699"/>
              <a:ext cx="646857" cy="225053"/>
            </a:xfrm>
            <a:custGeom>
              <a:avLst/>
              <a:gdLst>
                <a:gd name="connsiteX0" fmla="*/ 60480 w 646857"/>
                <a:gd name="connsiteY0" fmla="*/ 150688 h 225053"/>
                <a:gd name="connsiteX1" fmla="*/ 77272 w 646857"/>
                <a:gd name="connsiteY1" fmla="*/ 169329 h 225053"/>
                <a:gd name="connsiteX2" fmla="*/ 131678 w 646857"/>
                <a:gd name="connsiteY2" fmla="*/ 188637 h 225053"/>
                <a:gd name="connsiteX3" fmla="*/ 137891 w 646857"/>
                <a:gd name="connsiteY3" fmla="*/ 201231 h 225053"/>
                <a:gd name="connsiteX4" fmla="*/ 133357 w 646857"/>
                <a:gd name="connsiteY4" fmla="*/ 224067 h 225053"/>
                <a:gd name="connsiteX5" fmla="*/ 48391 w 646857"/>
                <a:gd name="connsiteY5" fmla="*/ 193340 h 225053"/>
                <a:gd name="connsiteX6" fmla="*/ 37980 w 646857"/>
                <a:gd name="connsiteY6" fmla="*/ 181754 h 225053"/>
                <a:gd name="connsiteX7" fmla="*/ 1544 w 646857"/>
                <a:gd name="connsiteY7" fmla="*/ 104009 h 225053"/>
                <a:gd name="connsiteX8" fmla="*/ 8091 w 646857"/>
                <a:gd name="connsiteY8" fmla="*/ 78990 h 225053"/>
                <a:gd name="connsiteX9" fmla="*/ 31431 w 646857"/>
                <a:gd name="connsiteY9" fmla="*/ 90239 h 225053"/>
                <a:gd name="connsiteX10" fmla="*/ 45033 w 646857"/>
                <a:gd name="connsiteY10" fmla="*/ 119456 h 225053"/>
                <a:gd name="connsiteX11" fmla="*/ 61825 w 646857"/>
                <a:gd name="connsiteY11" fmla="*/ 128524 h 225053"/>
                <a:gd name="connsiteX12" fmla="*/ 594286 w 646857"/>
                <a:gd name="connsiteY12" fmla="*/ 92758 h 225053"/>
                <a:gd name="connsiteX13" fmla="*/ 606207 w 646857"/>
                <a:gd name="connsiteY13" fmla="*/ 78486 h 225053"/>
                <a:gd name="connsiteX14" fmla="*/ 601843 w 646857"/>
                <a:gd name="connsiteY14" fmla="*/ 20051 h 225053"/>
                <a:gd name="connsiteX15" fmla="*/ 617122 w 646857"/>
                <a:gd name="connsiteY15" fmla="*/ -938 h 225053"/>
                <a:gd name="connsiteX16" fmla="*/ 633913 w 646857"/>
                <a:gd name="connsiteY16" fmla="*/ 18036 h 225053"/>
                <a:gd name="connsiteX17" fmla="*/ 645501 w 646857"/>
                <a:gd name="connsiteY17" fmla="*/ 183097 h 225053"/>
                <a:gd name="connsiteX18" fmla="*/ 630388 w 646857"/>
                <a:gd name="connsiteY18" fmla="*/ 204255 h 225053"/>
                <a:gd name="connsiteX19" fmla="*/ 612588 w 646857"/>
                <a:gd name="connsiteY19" fmla="*/ 185280 h 225053"/>
                <a:gd name="connsiteX20" fmla="*/ 608390 w 646857"/>
                <a:gd name="connsiteY20" fmla="*/ 122648 h 225053"/>
                <a:gd name="connsiteX21" fmla="*/ 598988 w 646857"/>
                <a:gd name="connsiteY21" fmla="*/ 114084 h 225053"/>
                <a:gd name="connsiteX22" fmla="*/ 524266 w 646857"/>
                <a:gd name="connsiteY22" fmla="*/ 119288 h 225053"/>
                <a:gd name="connsiteX23" fmla="*/ 515198 w 646857"/>
                <a:gd name="connsiteY23" fmla="*/ 129699 h 225053"/>
                <a:gd name="connsiteX24" fmla="*/ 515198 w 646857"/>
                <a:gd name="connsiteY24" fmla="*/ 131043 h 225053"/>
                <a:gd name="connsiteX25" fmla="*/ 515198 w 646857"/>
                <a:gd name="connsiteY25" fmla="*/ 169495 h 225053"/>
                <a:gd name="connsiteX26" fmla="*/ 478591 w 646857"/>
                <a:gd name="connsiteY26" fmla="*/ 179235 h 225053"/>
                <a:gd name="connsiteX27" fmla="*/ 342580 w 646857"/>
                <a:gd name="connsiteY27" fmla="*/ 209291 h 225053"/>
                <a:gd name="connsiteX28" fmla="*/ 329314 w 646857"/>
                <a:gd name="connsiteY28" fmla="*/ 203246 h 225053"/>
                <a:gd name="connsiteX29" fmla="*/ 339222 w 646857"/>
                <a:gd name="connsiteY29" fmla="*/ 192835 h 225053"/>
                <a:gd name="connsiteX30" fmla="*/ 490347 w 646857"/>
                <a:gd name="connsiteY30" fmla="*/ 159252 h 225053"/>
                <a:gd name="connsiteX31" fmla="*/ 500085 w 646857"/>
                <a:gd name="connsiteY31" fmla="*/ 146322 h 225053"/>
                <a:gd name="connsiteX32" fmla="*/ 472547 w 646857"/>
                <a:gd name="connsiteY32" fmla="*/ 122312 h 225053"/>
                <a:gd name="connsiteX33" fmla="*/ 285656 w 646857"/>
                <a:gd name="connsiteY33" fmla="*/ 135073 h 225053"/>
                <a:gd name="connsiteX34" fmla="*/ 267522 w 646857"/>
                <a:gd name="connsiteY34" fmla="*/ 132722 h 225053"/>
                <a:gd name="connsiteX35" fmla="*/ 189441 w 646857"/>
                <a:gd name="connsiteY35" fmla="*/ 137424 h 225053"/>
                <a:gd name="connsiteX36" fmla="*/ 169123 w 646857"/>
                <a:gd name="connsiteY36" fmla="*/ 142797 h 22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6857" h="225053">
                  <a:moveTo>
                    <a:pt x="60480" y="150688"/>
                  </a:moveTo>
                  <a:cubicBezTo>
                    <a:pt x="61321" y="159925"/>
                    <a:pt x="68206" y="167480"/>
                    <a:pt x="77272" y="169329"/>
                  </a:cubicBezTo>
                  <a:cubicBezTo>
                    <a:pt x="95576" y="175205"/>
                    <a:pt x="113374" y="182593"/>
                    <a:pt x="131678" y="188637"/>
                  </a:cubicBezTo>
                  <a:cubicBezTo>
                    <a:pt x="138898" y="191157"/>
                    <a:pt x="140240" y="194180"/>
                    <a:pt x="137891" y="201231"/>
                  </a:cubicBezTo>
                  <a:cubicBezTo>
                    <a:pt x="135876" y="208789"/>
                    <a:pt x="134364" y="216344"/>
                    <a:pt x="133357" y="224067"/>
                  </a:cubicBezTo>
                  <a:lnTo>
                    <a:pt x="48391" y="193340"/>
                  </a:lnTo>
                  <a:cubicBezTo>
                    <a:pt x="43523" y="191157"/>
                    <a:pt x="39659" y="186959"/>
                    <a:pt x="37980" y="181754"/>
                  </a:cubicBezTo>
                  <a:cubicBezTo>
                    <a:pt x="25891" y="155727"/>
                    <a:pt x="13633" y="129867"/>
                    <a:pt x="1544" y="104009"/>
                  </a:cubicBezTo>
                  <a:cubicBezTo>
                    <a:pt x="-3999" y="91918"/>
                    <a:pt x="-1480" y="83522"/>
                    <a:pt x="8091" y="78990"/>
                  </a:cubicBezTo>
                  <a:cubicBezTo>
                    <a:pt x="17663" y="74456"/>
                    <a:pt x="24882" y="78990"/>
                    <a:pt x="31431" y="90239"/>
                  </a:cubicBezTo>
                  <a:cubicBezTo>
                    <a:pt x="37980" y="101490"/>
                    <a:pt x="41172" y="109382"/>
                    <a:pt x="45033" y="119456"/>
                  </a:cubicBezTo>
                  <a:cubicBezTo>
                    <a:pt x="48895" y="129531"/>
                    <a:pt x="52925" y="129197"/>
                    <a:pt x="61825" y="128524"/>
                  </a:cubicBezTo>
                  <a:cubicBezTo>
                    <a:pt x="239311" y="116435"/>
                    <a:pt x="416799" y="104511"/>
                    <a:pt x="594286" y="92758"/>
                  </a:cubicBezTo>
                  <a:cubicBezTo>
                    <a:pt x="605537" y="92758"/>
                    <a:pt x="607047" y="88056"/>
                    <a:pt x="606207" y="78486"/>
                  </a:cubicBezTo>
                  <a:cubicBezTo>
                    <a:pt x="604192" y="59007"/>
                    <a:pt x="603186" y="39528"/>
                    <a:pt x="601843" y="20051"/>
                  </a:cubicBezTo>
                  <a:cubicBezTo>
                    <a:pt x="601843" y="7458"/>
                    <a:pt x="607047" y="-268"/>
                    <a:pt x="617122" y="-938"/>
                  </a:cubicBezTo>
                  <a:cubicBezTo>
                    <a:pt x="627196" y="-1611"/>
                    <a:pt x="633913" y="4770"/>
                    <a:pt x="633913" y="18036"/>
                  </a:cubicBezTo>
                  <a:cubicBezTo>
                    <a:pt x="637943" y="72943"/>
                    <a:pt x="641807" y="127852"/>
                    <a:pt x="645501" y="183097"/>
                  </a:cubicBezTo>
                  <a:cubicBezTo>
                    <a:pt x="645501" y="196195"/>
                    <a:pt x="640462" y="203750"/>
                    <a:pt x="630388" y="204255"/>
                  </a:cubicBezTo>
                  <a:cubicBezTo>
                    <a:pt x="620313" y="204759"/>
                    <a:pt x="613596" y="198042"/>
                    <a:pt x="612588" y="185280"/>
                  </a:cubicBezTo>
                  <a:cubicBezTo>
                    <a:pt x="610909" y="164459"/>
                    <a:pt x="609398" y="143469"/>
                    <a:pt x="608390" y="122648"/>
                  </a:cubicBezTo>
                  <a:cubicBezTo>
                    <a:pt x="608390" y="115763"/>
                    <a:pt x="606207" y="113411"/>
                    <a:pt x="598988" y="114084"/>
                  </a:cubicBezTo>
                  <a:cubicBezTo>
                    <a:pt x="574136" y="116267"/>
                    <a:pt x="548613" y="117777"/>
                    <a:pt x="524266" y="119288"/>
                  </a:cubicBezTo>
                  <a:cubicBezTo>
                    <a:pt x="517381" y="119288"/>
                    <a:pt x="513015" y="121639"/>
                    <a:pt x="515198" y="129699"/>
                  </a:cubicBezTo>
                  <a:cubicBezTo>
                    <a:pt x="515198" y="130203"/>
                    <a:pt x="515198" y="130539"/>
                    <a:pt x="515198" y="131043"/>
                  </a:cubicBezTo>
                  <a:cubicBezTo>
                    <a:pt x="515198" y="144141"/>
                    <a:pt x="522921" y="160765"/>
                    <a:pt x="515198" y="169495"/>
                  </a:cubicBezTo>
                  <a:cubicBezTo>
                    <a:pt x="507474" y="178227"/>
                    <a:pt x="491185" y="176380"/>
                    <a:pt x="478591" y="179235"/>
                  </a:cubicBezTo>
                  <a:lnTo>
                    <a:pt x="342580" y="209291"/>
                  </a:lnTo>
                  <a:cubicBezTo>
                    <a:pt x="336535" y="210804"/>
                    <a:pt x="331833" y="213155"/>
                    <a:pt x="329314" y="203246"/>
                  </a:cubicBezTo>
                  <a:cubicBezTo>
                    <a:pt x="326797" y="193340"/>
                    <a:pt x="334016" y="194012"/>
                    <a:pt x="339222" y="192835"/>
                  </a:cubicBezTo>
                  <a:cubicBezTo>
                    <a:pt x="389597" y="181586"/>
                    <a:pt x="439972" y="170335"/>
                    <a:pt x="490347" y="159252"/>
                  </a:cubicBezTo>
                  <a:cubicBezTo>
                    <a:pt x="498574" y="157405"/>
                    <a:pt x="500757" y="154718"/>
                    <a:pt x="500085" y="146322"/>
                  </a:cubicBezTo>
                  <a:cubicBezTo>
                    <a:pt x="497734" y="120633"/>
                    <a:pt x="498238" y="120465"/>
                    <a:pt x="472547" y="122312"/>
                  </a:cubicBezTo>
                  <a:lnTo>
                    <a:pt x="285656" y="135073"/>
                  </a:lnTo>
                  <a:cubicBezTo>
                    <a:pt x="279443" y="135578"/>
                    <a:pt x="273399" y="134737"/>
                    <a:pt x="267522" y="132722"/>
                  </a:cubicBezTo>
                  <a:cubicBezTo>
                    <a:pt x="241998" y="122984"/>
                    <a:pt x="213622" y="124831"/>
                    <a:pt x="189441" y="137424"/>
                  </a:cubicBezTo>
                  <a:cubicBezTo>
                    <a:pt x="183228" y="140614"/>
                    <a:pt x="176175" y="142461"/>
                    <a:pt x="169123" y="142797"/>
                  </a:cubicBezTo>
                  <a:close/>
                </a:path>
              </a:pathLst>
            </a:custGeom>
            <a:solidFill>
              <a:srgbClr val="3953A3"/>
            </a:solidFill>
            <a:ln w="16768"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F5B0CA8E-A19D-41F8-AC97-7E34142AE67B}"/>
                </a:ext>
              </a:extLst>
            </p:cNvPr>
            <p:cNvSpPr/>
            <p:nvPr/>
          </p:nvSpPr>
          <p:spPr>
            <a:xfrm>
              <a:off x="8965528" y="4736276"/>
              <a:ext cx="653870" cy="263566"/>
            </a:xfrm>
            <a:custGeom>
              <a:avLst/>
              <a:gdLst>
                <a:gd name="connsiteX0" fmla="*/ 651803 w 653870"/>
                <a:gd name="connsiteY0" fmla="*/ 262580 h 263566"/>
                <a:gd name="connsiteX1" fmla="*/ 593368 w 653870"/>
                <a:gd name="connsiteY1" fmla="*/ 241422 h 263566"/>
                <a:gd name="connsiteX2" fmla="*/ 10197 w 653870"/>
                <a:gd name="connsiteY2" fmla="*/ 30185 h 263566"/>
                <a:gd name="connsiteX3" fmla="*/ 2473 w 653870"/>
                <a:gd name="connsiteY3" fmla="*/ 11378 h 263566"/>
                <a:gd name="connsiteX4" fmla="*/ 29507 w 653870"/>
                <a:gd name="connsiteY4" fmla="*/ 1638 h 263566"/>
                <a:gd name="connsiteX5" fmla="*/ 636690 w 653870"/>
                <a:gd name="connsiteY5" fmla="*/ 222112 h 263566"/>
                <a:gd name="connsiteX6" fmla="*/ 651635 w 653870"/>
                <a:gd name="connsiteY6" fmla="*/ 243941 h 263566"/>
                <a:gd name="connsiteX7" fmla="*/ 651803 w 653870"/>
                <a:gd name="connsiteY7" fmla="*/ 262580 h 26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870" h="263566">
                  <a:moveTo>
                    <a:pt x="651803" y="262580"/>
                  </a:moveTo>
                  <a:lnTo>
                    <a:pt x="593368" y="241422"/>
                  </a:lnTo>
                  <a:cubicBezTo>
                    <a:pt x="399090" y="170898"/>
                    <a:pt x="204811" y="100541"/>
                    <a:pt x="10197" y="30185"/>
                  </a:cubicBezTo>
                  <a:cubicBezTo>
                    <a:pt x="-1223" y="25987"/>
                    <a:pt x="-4916" y="24140"/>
                    <a:pt x="2473" y="11378"/>
                  </a:cubicBezTo>
                  <a:cubicBezTo>
                    <a:pt x="9861" y="-1383"/>
                    <a:pt x="15235" y="-3566"/>
                    <a:pt x="29507" y="1638"/>
                  </a:cubicBezTo>
                  <a:cubicBezTo>
                    <a:pt x="231677" y="75689"/>
                    <a:pt x="434016" y="149237"/>
                    <a:pt x="636690" y="222112"/>
                  </a:cubicBezTo>
                  <a:cubicBezTo>
                    <a:pt x="648445" y="226309"/>
                    <a:pt x="654994" y="230507"/>
                    <a:pt x="651635" y="243941"/>
                  </a:cubicBezTo>
                  <a:cubicBezTo>
                    <a:pt x="650964" y="250154"/>
                    <a:pt x="650964" y="256367"/>
                    <a:pt x="651803" y="262580"/>
                  </a:cubicBezTo>
                  <a:close/>
                </a:path>
              </a:pathLst>
            </a:custGeom>
            <a:solidFill>
              <a:srgbClr val="3953A3"/>
            </a:solidFill>
            <a:ln w="16768"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98B576B7-35B5-4FEA-BE4F-A9861DA783E2}"/>
                </a:ext>
              </a:extLst>
            </p:cNvPr>
            <p:cNvSpPr/>
            <p:nvPr/>
          </p:nvSpPr>
          <p:spPr>
            <a:xfrm>
              <a:off x="9634709" y="4879851"/>
              <a:ext cx="211671" cy="211476"/>
            </a:xfrm>
            <a:custGeom>
              <a:avLst/>
              <a:gdLst>
                <a:gd name="connsiteX0" fmla="*/ 68427 w 211671"/>
                <a:gd name="connsiteY0" fmla="*/ 204306 h 211476"/>
                <a:gd name="connsiteX1" fmla="*/ 4956 w 211671"/>
                <a:gd name="connsiteY1" fmla="*/ 68798 h 211476"/>
                <a:gd name="connsiteX2" fmla="*/ 140463 w 211671"/>
                <a:gd name="connsiteY2" fmla="*/ 5326 h 211476"/>
                <a:gd name="connsiteX3" fmla="*/ 203936 w 211671"/>
                <a:gd name="connsiteY3" fmla="*/ 140835 h 211476"/>
                <a:gd name="connsiteX4" fmla="*/ 203768 w 211671"/>
                <a:gd name="connsiteY4" fmla="*/ 141337 h 211476"/>
                <a:gd name="connsiteX5" fmla="*/ 68427 w 211671"/>
                <a:gd name="connsiteY5" fmla="*/ 204306 h 211476"/>
                <a:gd name="connsiteX6" fmla="*/ 169176 w 211671"/>
                <a:gd name="connsiteY6" fmla="*/ 127737 h 211476"/>
                <a:gd name="connsiteX7" fmla="*/ 127870 w 211671"/>
                <a:gd name="connsiteY7" fmla="*/ 40420 h 211476"/>
                <a:gd name="connsiteX8" fmla="*/ 40554 w 211671"/>
                <a:gd name="connsiteY8" fmla="*/ 81560 h 211476"/>
                <a:gd name="connsiteX9" fmla="*/ 81861 w 211671"/>
                <a:gd name="connsiteY9" fmla="*/ 169044 h 211476"/>
                <a:gd name="connsiteX10" fmla="*/ 82365 w 211671"/>
                <a:gd name="connsiteY10" fmla="*/ 169212 h 211476"/>
                <a:gd name="connsiteX11" fmla="*/ 168674 w 211671"/>
                <a:gd name="connsiteY11" fmla="*/ 127737 h 21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71" h="211476">
                  <a:moveTo>
                    <a:pt x="68427" y="204306"/>
                  </a:moveTo>
                  <a:cubicBezTo>
                    <a:pt x="13520" y="184325"/>
                    <a:pt x="-14859" y="123707"/>
                    <a:pt x="4956" y="68798"/>
                  </a:cubicBezTo>
                  <a:cubicBezTo>
                    <a:pt x="24937" y="13890"/>
                    <a:pt x="85555" y="-14487"/>
                    <a:pt x="140463" y="5326"/>
                  </a:cubicBezTo>
                  <a:cubicBezTo>
                    <a:pt x="195372" y="25309"/>
                    <a:pt x="223917" y="85926"/>
                    <a:pt x="203936" y="140835"/>
                  </a:cubicBezTo>
                  <a:cubicBezTo>
                    <a:pt x="203936" y="141003"/>
                    <a:pt x="203768" y="141169"/>
                    <a:pt x="203768" y="141337"/>
                  </a:cubicBezTo>
                  <a:cubicBezTo>
                    <a:pt x="183451" y="195742"/>
                    <a:pt x="123168" y="223784"/>
                    <a:pt x="68427" y="204306"/>
                  </a:cubicBezTo>
                  <a:close/>
                  <a:moveTo>
                    <a:pt x="169176" y="127737"/>
                  </a:moveTo>
                  <a:cubicBezTo>
                    <a:pt x="181938" y="92139"/>
                    <a:pt x="163468" y="53013"/>
                    <a:pt x="127870" y="40420"/>
                  </a:cubicBezTo>
                  <a:cubicBezTo>
                    <a:pt x="92440" y="27660"/>
                    <a:pt x="53316" y="46130"/>
                    <a:pt x="40554" y="81560"/>
                  </a:cubicBezTo>
                  <a:cubicBezTo>
                    <a:pt x="27792" y="117158"/>
                    <a:pt x="46263" y="156282"/>
                    <a:pt x="81861" y="169044"/>
                  </a:cubicBezTo>
                  <a:cubicBezTo>
                    <a:pt x="82029" y="169044"/>
                    <a:pt x="82197" y="169212"/>
                    <a:pt x="82365" y="169212"/>
                  </a:cubicBezTo>
                  <a:cubicBezTo>
                    <a:pt x="117627" y="181133"/>
                    <a:pt x="155912" y="162663"/>
                    <a:pt x="168674" y="127737"/>
                  </a:cubicBezTo>
                  <a:close/>
                </a:path>
              </a:pathLst>
            </a:custGeom>
            <a:solidFill>
              <a:srgbClr val="3953A3"/>
            </a:solidFill>
            <a:ln w="16768"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4AE56B2-2A79-4C03-A2FC-FDA13A969943}"/>
                </a:ext>
              </a:extLst>
            </p:cNvPr>
            <p:cNvSpPr/>
            <p:nvPr/>
          </p:nvSpPr>
          <p:spPr>
            <a:xfrm>
              <a:off x="9548373" y="4737572"/>
              <a:ext cx="163809" cy="201639"/>
            </a:xfrm>
            <a:custGeom>
              <a:avLst/>
              <a:gdLst>
                <a:gd name="connsiteX0" fmla="*/ 147376 w 163809"/>
                <a:gd name="connsiteY0" fmla="*/ 64823 h 201639"/>
                <a:gd name="connsiteX1" fmla="*/ 134614 w 163809"/>
                <a:gd name="connsiteY1" fmla="*/ 100085 h 201639"/>
                <a:gd name="connsiteX2" fmla="*/ 132263 w 163809"/>
                <a:gd name="connsiteY2" fmla="*/ 110328 h 201639"/>
                <a:gd name="connsiteX3" fmla="*/ 112282 w 163809"/>
                <a:gd name="connsiteY3" fmla="*/ 154490 h 201639"/>
                <a:gd name="connsiteX4" fmla="*/ 80378 w 163809"/>
                <a:gd name="connsiteY4" fmla="*/ 194958 h 201639"/>
                <a:gd name="connsiteX5" fmla="*/ 69127 w 163809"/>
                <a:gd name="connsiteY5" fmla="*/ 199658 h 201639"/>
                <a:gd name="connsiteX6" fmla="*/ 4816 w 163809"/>
                <a:gd name="connsiteY6" fmla="*/ 176152 h 201639"/>
                <a:gd name="connsiteX7" fmla="*/ 618 w 163809"/>
                <a:gd name="connsiteY7" fmla="*/ 166075 h 201639"/>
                <a:gd name="connsiteX8" fmla="*/ 103046 w 163809"/>
                <a:gd name="connsiteY8" fmla="*/ 3198 h 201639"/>
                <a:gd name="connsiteX9" fmla="*/ 114465 w 163809"/>
                <a:gd name="connsiteY9" fmla="*/ 174 h 201639"/>
                <a:gd name="connsiteX10" fmla="*/ 156108 w 163809"/>
                <a:gd name="connsiteY10" fmla="*/ 15119 h 201639"/>
                <a:gd name="connsiteX11" fmla="*/ 161144 w 163809"/>
                <a:gd name="connsiteY11" fmla="*/ 27042 h 201639"/>
                <a:gd name="connsiteX12" fmla="*/ 147376 w 163809"/>
                <a:gd name="connsiteY12" fmla="*/ 64823 h 20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809" h="201639">
                  <a:moveTo>
                    <a:pt x="147376" y="64823"/>
                  </a:moveTo>
                  <a:cubicBezTo>
                    <a:pt x="143010" y="76577"/>
                    <a:pt x="138644" y="88164"/>
                    <a:pt x="134614" y="100085"/>
                  </a:cubicBezTo>
                  <a:cubicBezTo>
                    <a:pt x="132936" y="103275"/>
                    <a:pt x="132095" y="106802"/>
                    <a:pt x="132263" y="110328"/>
                  </a:cubicBezTo>
                  <a:cubicBezTo>
                    <a:pt x="137470" y="127960"/>
                    <a:pt x="128906" y="146766"/>
                    <a:pt x="112282" y="154490"/>
                  </a:cubicBezTo>
                  <a:cubicBezTo>
                    <a:pt x="98008" y="164565"/>
                    <a:pt x="86927" y="178669"/>
                    <a:pt x="80378" y="194958"/>
                  </a:cubicBezTo>
                  <a:cubicBezTo>
                    <a:pt x="77691" y="200499"/>
                    <a:pt x="75003" y="201841"/>
                    <a:pt x="69127" y="199658"/>
                  </a:cubicBezTo>
                  <a:cubicBezTo>
                    <a:pt x="47801" y="191431"/>
                    <a:pt x="26309" y="182867"/>
                    <a:pt x="4816" y="176152"/>
                  </a:cubicBezTo>
                  <a:cubicBezTo>
                    <a:pt x="-1229" y="174137"/>
                    <a:pt x="-3244" y="172288"/>
                    <a:pt x="618" y="166075"/>
                  </a:cubicBezTo>
                  <a:cubicBezTo>
                    <a:pt x="35039" y="111839"/>
                    <a:pt x="69127" y="57434"/>
                    <a:pt x="103046" y="3198"/>
                  </a:cubicBezTo>
                  <a:cubicBezTo>
                    <a:pt x="106404" y="-2009"/>
                    <a:pt x="109763" y="-1505"/>
                    <a:pt x="114465" y="174"/>
                  </a:cubicBezTo>
                  <a:cubicBezTo>
                    <a:pt x="128233" y="5381"/>
                    <a:pt x="142002" y="10585"/>
                    <a:pt x="156108" y="15119"/>
                  </a:cubicBezTo>
                  <a:cubicBezTo>
                    <a:pt x="163159" y="17470"/>
                    <a:pt x="163495" y="20998"/>
                    <a:pt x="161144" y="27042"/>
                  </a:cubicBezTo>
                  <a:cubicBezTo>
                    <a:pt x="156276" y="39468"/>
                    <a:pt x="151910" y="52230"/>
                    <a:pt x="147376" y="64823"/>
                  </a:cubicBezTo>
                  <a:close/>
                </a:path>
              </a:pathLst>
            </a:custGeom>
            <a:solidFill>
              <a:srgbClr val="3953A3"/>
            </a:solidFill>
            <a:ln w="16768"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C7D2620-D0A5-4A54-8199-D0FA7E72B6C2}"/>
                </a:ext>
              </a:extLst>
            </p:cNvPr>
            <p:cNvSpPr/>
            <p:nvPr/>
          </p:nvSpPr>
          <p:spPr>
            <a:xfrm>
              <a:off x="8803433" y="4616946"/>
              <a:ext cx="166230" cy="166255"/>
            </a:xfrm>
            <a:custGeom>
              <a:avLst/>
              <a:gdLst>
                <a:gd name="connsiteX0" fmla="*/ 50385 w 166230"/>
                <a:gd name="connsiteY0" fmla="*/ 159085 h 166255"/>
                <a:gd name="connsiteX1" fmla="*/ 4881 w 166230"/>
                <a:gd name="connsiteY1" fmla="*/ 50780 h 166255"/>
                <a:gd name="connsiteX2" fmla="*/ 106469 w 166230"/>
                <a:gd name="connsiteY2" fmla="*/ 2757 h 166255"/>
                <a:gd name="connsiteX3" fmla="*/ 161041 w 166230"/>
                <a:gd name="connsiteY3" fmla="*/ 106864 h 166255"/>
                <a:gd name="connsiteX4" fmla="*/ 57102 w 166230"/>
                <a:gd name="connsiteY4" fmla="*/ 161436 h 166255"/>
                <a:gd name="connsiteX5" fmla="*/ 50385 w 166230"/>
                <a:gd name="connsiteY5" fmla="*/ 159085 h 166255"/>
                <a:gd name="connsiteX6" fmla="*/ 26206 w 166230"/>
                <a:gd name="connsiteY6" fmla="*/ 62534 h 166255"/>
                <a:gd name="connsiteX7" fmla="*/ 59790 w 166230"/>
                <a:gd name="connsiteY7" fmla="*/ 134234 h 166255"/>
                <a:gd name="connsiteX8" fmla="*/ 131656 w 166230"/>
                <a:gd name="connsiteY8" fmla="*/ 99978 h 166255"/>
                <a:gd name="connsiteX9" fmla="*/ 97403 w 166230"/>
                <a:gd name="connsiteY9" fmla="*/ 28112 h 166255"/>
                <a:gd name="connsiteX10" fmla="*/ 26372 w 166230"/>
                <a:gd name="connsiteY10" fmla="*/ 62534 h 1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230" h="166255">
                  <a:moveTo>
                    <a:pt x="50385" y="159085"/>
                  </a:moveTo>
                  <a:cubicBezTo>
                    <a:pt x="7902" y="141789"/>
                    <a:pt x="-12583" y="93263"/>
                    <a:pt x="4881" y="50780"/>
                  </a:cubicBezTo>
                  <a:cubicBezTo>
                    <a:pt x="21168" y="10816"/>
                    <a:pt x="65330" y="-10005"/>
                    <a:pt x="106469" y="2757"/>
                  </a:cubicBezTo>
                  <a:cubicBezTo>
                    <a:pt x="150295" y="16357"/>
                    <a:pt x="174812" y="63038"/>
                    <a:pt x="161041" y="106864"/>
                  </a:cubicBezTo>
                  <a:cubicBezTo>
                    <a:pt x="147441" y="150689"/>
                    <a:pt x="100928" y="175207"/>
                    <a:pt x="57102" y="161436"/>
                  </a:cubicBezTo>
                  <a:cubicBezTo>
                    <a:pt x="54751" y="160764"/>
                    <a:pt x="52568" y="159926"/>
                    <a:pt x="50385" y="159085"/>
                  </a:cubicBezTo>
                  <a:close/>
                  <a:moveTo>
                    <a:pt x="26206" y="62534"/>
                  </a:moveTo>
                  <a:cubicBezTo>
                    <a:pt x="15794" y="91583"/>
                    <a:pt x="30738" y="123655"/>
                    <a:pt x="59790" y="134234"/>
                  </a:cubicBezTo>
                  <a:cubicBezTo>
                    <a:pt x="89175" y="144645"/>
                    <a:pt x="121245" y="129364"/>
                    <a:pt x="131656" y="99978"/>
                  </a:cubicBezTo>
                  <a:cubicBezTo>
                    <a:pt x="142067" y="70593"/>
                    <a:pt x="126788" y="38523"/>
                    <a:pt x="97403" y="28112"/>
                  </a:cubicBezTo>
                  <a:cubicBezTo>
                    <a:pt x="68351" y="18372"/>
                    <a:pt x="36783" y="33652"/>
                    <a:pt x="26372" y="62534"/>
                  </a:cubicBezTo>
                  <a:close/>
                </a:path>
              </a:pathLst>
            </a:custGeom>
            <a:solidFill>
              <a:srgbClr val="3953A3"/>
            </a:solidFill>
            <a:ln w="16768"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9FC8E48-E417-49D1-8866-5667FE69013C}"/>
                </a:ext>
              </a:extLst>
            </p:cNvPr>
            <p:cNvSpPr/>
            <p:nvPr/>
          </p:nvSpPr>
          <p:spPr>
            <a:xfrm>
              <a:off x="9713852" y="4789166"/>
              <a:ext cx="196530" cy="110892"/>
            </a:xfrm>
            <a:custGeom>
              <a:avLst/>
              <a:gdLst>
                <a:gd name="connsiteX0" fmla="*/ 129495 w 196530"/>
                <a:gd name="connsiteY0" fmla="*/ 106758 h 110892"/>
                <a:gd name="connsiteX1" fmla="*/ 101452 w 196530"/>
                <a:gd name="connsiteY1" fmla="*/ 78381 h 110892"/>
                <a:gd name="connsiteX2" fmla="*/ 88522 w 196530"/>
                <a:gd name="connsiteY2" fmla="*/ 64611 h 110892"/>
                <a:gd name="connsiteX3" fmla="*/ 7084 w 196530"/>
                <a:gd name="connsiteY3" fmla="*/ 26998 h 110892"/>
                <a:gd name="connsiteX4" fmla="*/ 1543 w 196530"/>
                <a:gd name="connsiteY4" fmla="*/ 6176 h 110892"/>
                <a:gd name="connsiteX5" fmla="*/ 18335 w 196530"/>
                <a:gd name="connsiteY5" fmla="*/ 300 h 110892"/>
                <a:gd name="connsiteX6" fmla="*/ 107665 w 196530"/>
                <a:gd name="connsiteY6" fmla="*/ 24310 h 110892"/>
                <a:gd name="connsiteX7" fmla="*/ 123448 w 196530"/>
                <a:gd name="connsiteY7" fmla="*/ 20113 h 110892"/>
                <a:gd name="connsiteX8" fmla="*/ 188936 w 196530"/>
                <a:gd name="connsiteY8" fmla="*/ 38249 h 110892"/>
                <a:gd name="connsiteX9" fmla="*/ 170802 w 196530"/>
                <a:gd name="connsiteY9" fmla="*/ 103736 h 110892"/>
                <a:gd name="connsiteX10" fmla="*/ 129997 w 196530"/>
                <a:gd name="connsiteY10" fmla="*/ 106758 h 1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530" h="110892">
                  <a:moveTo>
                    <a:pt x="129495" y="106758"/>
                  </a:moveTo>
                  <a:cubicBezTo>
                    <a:pt x="116061" y="102392"/>
                    <a:pt x="105650" y="91813"/>
                    <a:pt x="101452" y="78381"/>
                  </a:cubicBezTo>
                  <a:cubicBezTo>
                    <a:pt x="99605" y="72000"/>
                    <a:pt x="94735" y="66794"/>
                    <a:pt x="88522" y="64611"/>
                  </a:cubicBezTo>
                  <a:cubicBezTo>
                    <a:pt x="61488" y="52017"/>
                    <a:pt x="34622" y="38751"/>
                    <a:pt x="7084" y="26998"/>
                  </a:cubicBezTo>
                  <a:cubicBezTo>
                    <a:pt x="-5678" y="21625"/>
                    <a:pt x="-808" y="14740"/>
                    <a:pt x="1543" y="6176"/>
                  </a:cubicBezTo>
                  <a:cubicBezTo>
                    <a:pt x="3892" y="-2388"/>
                    <a:pt x="10609" y="-1715"/>
                    <a:pt x="18335" y="300"/>
                  </a:cubicBezTo>
                  <a:cubicBezTo>
                    <a:pt x="48054" y="8527"/>
                    <a:pt x="77944" y="15915"/>
                    <a:pt x="107665" y="24310"/>
                  </a:cubicBezTo>
                  <a:cubicBezTo>
                    <a:pt x="114550" y="26325"/>
                    <a:pt x="118580" y="22800"/>
                    <a:pt x="123448" y="20113"/>
                  </a:cubicBezTo>
                  <a:cubicBezTo>
                    <a:pt x="146453" y="7017"/>
                    <a:pt x="175838" y="15076"/>
                    <a:pt x="188936" y="38249"/>
                  </a:cubicBezTo>
                  <a:cubicBezTo>
                    <a:pt x="202034" y="61253"/>
                    <a:pt x="193806" y="90638"/>
                    <a:pt x="170802" y="103736"/>
                  </a:cubicBezTo>
                  <a:cubicBezTo>
                    <a:pt x="158376" y="110788"/>
                    <a:pt x="143431" y="111796"/>
                    <a:pt x="129997" y="106758"/>
                  </a:cubicBezTo>
                  <a:close/>
                </a:path>
              </a:pathLst>
            </a:custGeom>
            <a:solidFill>
              <a:srgbClr val="3953A3"/>
            </a:solidFill>
            <a:ln w="16768"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A7636567-2566-4636-9676-87D746A0AEB4}"/>
                </a:ext>
              </a:extLst>
            </p:cNvPr>
            <p:cNvSpPr/>
            <p:nvPr/>
          </p:nvSpPr>
          <p:spPr>
            <a:xfrm>
              <a:off x="8983295" y="4672214"/>
              <a:ext cx="154147" cy="91035"/>
            </a:xfrm>
            <a:custGeom>
              <a:avLst/>
              <a:gdLst>
                <a:gd name="connsiteX0" fmla="*/ -1189 w 154147"/>
                <a:gd name="connsiteY0" fmla="*/ 30775 h 91035"/>
                <a:gd name="connsiteX1" fmla="*/ 95027 w 154147"/>
                <a:gd name="connsiteY1" fmla="*/ 9449 h 91035"/>
                <a:gd name="connsiteX2" fmla="*/ 139357 w 154147"/>
                <a:gd name="connsiteY2" fmla="*/ -290 h 91035"/>
                <a:gd name="connsiteX3" fmla="*/ 146744 w 154147"/>
                <a:gd name="connsiteY3" fmla="*/ 3236 h 91035"/>
                <a:gd name="connsiteX4" fmla="*/ 152791 w 154147"/>
                <a:gd name="connsiteY4" fmla="*/ 90049 h 91035"/>
                <a:gd name="connsiteX5" fmla="*/ -1357 w 154147"/>
                <a:gd name="connsiteY5" fmla="*/ 34132 h 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147" h="91035">
                  <a:moveTo>
                    <a:pt x="-1189" y="30775"/>
                  </a:moveTo>
                  <a:lnTo>
                    <a:pt x="95027" y="9449"/>
                  </a:lnTo>
                  <a:lnTo>
                    <a:pt x="139357" y="-290"/>
                  </a:lnTo>
                  <a:cubicBezTo>
                    <a:pt x="142546" y="-290"/>
                    <a:pt x="146410" y="-3313"/>
                    <a:pt x="146744" y="3236"/>
                  </a:cubicBezTo>
                  <a:cubicBezTo>
                    <a:pt x="148593" y="31949"/>
                    <a:pt x="150774" y="60664"/>
                    <a:pt x="152791" y="90049"/>
                  </a:cubicBezTo>
                  <a:lnTo>
                    <a:pt x="-1357" y="34132"/>
                  </a:lnTo>
                  <a:close/>
                </a:path>
              </a:pathLst>
            </a:custGeom>
            <a:solidFill>
              <a:srgbClr val="3953A3"/>
            </a:solidFill>
            <a:ln w="16768"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07FF78B9-BFD5-4525-BBFD-9624712D4D75}"/>
                </a:ext>
              </a:extLst>
            </p:cNvPr>
            <p:cNvSpPr/>
            <p:nvPr/>
          </p:nvSpPr>
          <p:spPr>
            <a:xfrm>
              <a:off x="9831774" y="4989534"/>
              <a:ext cx="118690" cy="79700"/>
            </a:xfrm>
            <a:custGeom>
              <a:avLst/>
              <a:gdLst>
                <a:gd name="connsiteX0" fmla="*/ -1357 w 118690"/>
                <a:gd name="connsiteY0" fmla="*/ 77329 h 79700"/>
                <a:gd name="connsiteX1" fmla="*/ 22822 w 118690"/>
                <a:gd name="connsiteY1" fmla="*/ 35182 h 79700"/>
                <a:gd name="connsiteX2" fmla="*/ 31050 w 118690"/>
                <a:gd name="connsiteY2" fmla="*/ 29137 h 79700"/>
                <a:gd name="connsiteX3" fmla="*/ 89150 w 118690"/>
                <a:gd name="connsiteY3" fmla="*/ 2101 h 79700"/>
                <a:gd name="connsiteX4" fmla="*/ 115680 w 118690"/>
                <a:gd name="connsiteY4" fmla="*/ 7979 h 79700"/>
                <a:gd name="connsiteX5" fmla="*/ 103591 w 118690"/>
                <a:gd name="connsiteY5" fmla="*/ 31990 h 79700"/>
                <a:gd name="connsiteX6" fmla="*/ 7877 w 118690"/>
                <a:gd name="connsiteY6" fmla="*/ 76488 h 79700"/>
                <a:gd name="connsiteX7" fmla="*/ -1357 w 118690"/>
                <a:gd name="connsiteY7" fmla="*/ 77329 h 7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90" h="79700">
                  <a:moveTo>
                    <a:pt x="-1357" y="77329"/>
                  </a:moveTo>
                  <a:cubicBezTo>
                    <a:pt x="9054" y="64735"/>
                    <a:pt x="17282" y="50460"/>
                    <a:pt x="22822" y="35182"/>
                  </a:cubicBezTo>
                  <a:cubicBezTo>
                    <a:pt x="23999" y="31152"/>
                    <a:pt x="27860" y="30647"/>
                    <a:pt x="31050" y="29137"/>
                  </a:cubicBezTo>
                  <a:lnTo>
                    <a:pt x="89150" y="2101"/>
                  </a:lnTo>
                  <a:cubicBezTo>
                    <a:pt x="101576" y="-3608"/>
                    <a:pt x="111314" y="-1257"/>
                    <a:pt x="115680" y="7979"/>
                  </a:cubicBezTo>
                  <a:cubicBezTo>
                    <a:pt x="120046" y="17213"/>
                    <a:pt x="115680" y="25945"/>
                    <a:pt x="103591" y="31990"/>
                  </a:cubicBezTo>
                  <a:lnTo>
                    <a:pt x="7877" y="76488"/>
                  </a:lnTo>
                  <a:cubicBezTo>
                    <a:pt x="5192" y="77663"/>
                    <a:pt x="2673" y="80350"/>
                    <a:pt x="-1357" y="77329"/>
                  </a:cubicBezTo>
                  <a:close/>
                </a:path>
              </a:pathLst>
            </a:custGeom>
            <a:solidFill>
              <a:srgbClr val="3953A3"/>
            </a:solidFill>
            <a:ln w="16768"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A5453DBC-BF21-446D-BF94-4ED12B147B4A}"/>
                </a:ext>
              </a:extLst>
            </p:cNvPr>
            <p:cNvSpPr/>
            <p:nvPr/>
          </p:nvSpPr>
          <p:spPr>
            <a:xfrm>
              <a:off x="9672267" y="4917574"/>
              <a:ext cx="136489" cy="136410"/>
            </a:xfrm>
            <a:custGeom>
              <a:avLst/>
              <a:gdLst>
                <a:gd name="connsiteX0" fmla="*/ 131116 w 136489"/>
                <a:gd name="connsiteY0" fmla="*/ 90014 h 136410"/>
                <a:gd name="connsiteX1" fmla="*/ 44303 w 136489"/>
                <a:gd name="connsiteY1" fmla="*/ 131488 h 136410"/>
                <a:gd name="connsiteX2" fmla="*/ 44303 w 136489"/>
                <a:gd name="connsiteY2" fmla="*/ 131488 h 136410"/>
                <a:gd name="connsiteX3" fmla="*/ 2492 w 136489"/>
                <a:gd name="connsiteY3" fmla="*/ 44509 h 136410"/>
                <a:gd name="connsiteX4" fmla="*/ 89472 w 136489"/>
                <a:gd name="connsiteY4" fmla="*/ 2864 h 136410"/>
                <a:gd name="connsiteX5" fmla="*/ 131285 w 136489"/>
                <a:gd name="connsiteY5" fmla="*/ 89678 h 136410"/>
                <a:gd name="connsiteX6" fmla="*/ 131116 w 136489"/>
                <a:gd name="connsiteY6" fmla="*/ 90014 h 136410"/>
                <a:gd name="connsiteX7" fmla="*/ 115836 w 136489"/>
                <a:gd name="connsiteY7" fmla="*/ 84807 h 136410"/>
                <a:gd name="connsiteX8" fmla="*/ 84940 w 136489"/>
                <a:gd name="connsiteY8" fmla="*/ 17641 h 136410"/>
                <a:gd name="connsiteX9" fmla="*/ 84771 w 136489"/>
                <a:gd name="connsiteY9" fmla="*/ 17641 h 136410"/>
                <a:gd name="connsiteX10" fmla="*/ 17101 w 136489"/>
                <a:gd name="connsiteY10" fmla="*/ 46858 h 136410"/>
                <a:gd name="connsiteX11" fmla="*/ 46318 w 136489"/>
                <a:gd name="connsiteY11" fmla="*/ 114361 h 136410"/>
                <a:gd name="connsiteX12" fmla="*/ 49507 w 136489"/>
                <a:gd name="connsiteY12" fmla="*/ 115537 h 136410"/>
                <a:gd name="connsiteX13" fmla="*/ 115836 w 136489"/>
                <a:gd name="connsiteY13" fmla="*/ 84807 h 13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489" h="136410">
                  <a:moveTo>
                    <a:pt x="131116" y="90014"/>
                  </a:moveTo>
                  <a:cubicBezTo>
                    <a:pt x="118691" y="125444"/>
                    <a:pt x="79733" y="144082"/>
                    <a:pt x="44303" y="131488"/>
                  </a:cubicBezTo>
                  <a:cubicBezTo>
                    <a:pt x="44303" y="131488"/>
                    <a:pt x="44303" y="131488"/>
                    <a:pt x="44303" y="131488"/>
                  </a:cubicBezTo>
                  <a:cubicBezTo>
                    <a:pt x="8705" y="119063"/>
                    <a:pt x="-9933" y="80107"/>
                    <a:pt x="2492" y="44509"/>
                  </a:cubicBezTo>
                  <a:cubicBezTo>
                    <a:pt x="15086" y="9077"/>
                    <a:pt x="53873" y="-9561"/>
                    <a:pt x="89472" y="2864"/>
                  </a:cubicBezTo>
                  <a:cubicBezTo>
                    <a:pt x="125070" y="15290"/>
                    <a:pt x="143710" y="54247"/>
                    <a:pt x="131285" y="89678"/>
                  </a:cubicBezTo>
                  <a:cubicBezTo>
                    <a:pt x="131116" y="89846"/>
                    <a:pt x="131116" y="89846"/>
                    <a:pt x="131116" y="90014"/>
                  </a:cubicBezTo>
                  <a:close/>
                  <a:moveTo>
                    <a:pt x="115836" y="84807"/>
                  </a:moveTo>
                  <a:cubicBezTo>
                    <a:pt x="125910" y="57773"/>
                    <a:pt x="111974" y="27718"/>
                    <a:pt x="84940" y="17641"/>
                  </a:cubicBezTo>
                  <a:cubicBezTo>
                    <a:pt x="84940" y="17641"/>
                    <a:pt x="84771" y="17641"/>
                    <a:pt x="84771" y="17641"/>
                  </a:cubicBezTo>
                  <a:cubicBezTo>
                    <a:pt x="58071" y="7062"/>
                    <a:pt x="27848" y="19992"/>
                    <a:pt x="17101" y="46858"/>
                  </a:cubicBezTo>
                  <a:cubicBezTo>
                    <a:pt x="6522" y="73558"/>
                    <a:pt x="19620" y="103782"/>
                    <a:pt x="46318" y="114361"/>
                  </a:cubicBezTo>
                  <a:cubicBezTo>
                    <a:pt x="47327" y="114865"/>
                    <a:pt x="48501" y="115201"/>
                    <a:pt x="49507" y="115537"/>
                  </a:cubicBezTo>
                  <a:cubicBezTo>
                    <a:pt x="76376" y="125108"/>
                    <a:pt x="105761" y="111339"/>
                    <a:pt x="115836" y="84807"/>
                  </a:cubicBezTo>
                  <a:close/>
                </a:path>
              </a:pathLst>
            </a:custGeom>
            <a:solidFill>
              <a:srgbClr val="FDFDFD"/>
            </a:solidFill>
            <a:ln w="16768"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5EC181D5-C5B7-4495-B4BD-FA247F49532C}"/>
                </a:ext>
              </a:extLst>
            </p:cNvPr>
            <p:cNvSpPr/>
            <p:nvPr/>
          </p:nvSpPr>
          <p:spPr>
            <a:xfrm>
              <a:off x="8827645" y="4643657"/>
              <a:ext cx="112740" cy="112617"/>
            </a:xfrm>
            <a:custGeom>
              <a:avLst/>
              <a:gdLst>
                <a:gd name="connsiteX0" fmla="*/ 2160 w 112740"/>
                <a:gd name="connsiteY0" fmla="*/ 35823 h 112617"/>
                <a:gd name="connsiteX1" fmla="*/ 73861 w 112740"/>
                <a:gd name="connsiteY1" fmla="*/ 2239 h 112617"/>
                <a:gd name="connsiteX2" fmla="*/ 108116 w 112740"/>
                <a:gd name="connsiteY2" fmla="*/ 74108 h 112617"/>
                <a:gd name="connsiteX3" fmla="*/ 36248 w 112740"/>
                <a:gd name="connsiteY3" fmla="*/ 108363 h 112617"/>
                <a:gd name="connsiteX4" fmla="*/ 1826 w 112740"/>
                <a:gd name="connsiteY4" fmla="*/ 36663 h 112617"/>
                <a:gd name="connsiteX5" fmla="*/ 2160 w 112740"/>
                <a:gd name="connsiteY5" fmla="*/ 35823 h 112617"/>
                <a:gd name="connsiteX6" fmla="*/ 17609 w 112740"/>
                <a:gd name="connsiteY6" fmla="*/ 40693 h 112617"/>
                <a:gd name="connsiteX7" fmla="*/ 41118 w 112740"/>
                <a:gd name="connsiteY7" fmla="*/ 92074 h 112617"/>
                <a:gd name="connsiteX8" fmla="*/ 93340 w 112740"/>
                <a:gd name="connsiteY8" fmla="*/ 70078 h 112617"/>
                <a:gd name="connsiteX9" fmla="*/ 71342 w 112740"/>
                <a:gd name="connsiteY9" fmla="*/ 17688 h 112617"/>
                <a:gd name="connsiteX10" fmla="*/ 68993 w 112740"/>
                <a:gd name="connsiteY10" fmla="*/ 16848 h 112617"/>
                <a:gd name="connsiteX11" fmla="*/ 17609 w 112740"/>
                <a:gd name="connsiteY11" fmla="*/ 40693 h 11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40" h="112617">
                  <a:moveTo>
                    <a:pt x="2160" y="35823"/>
                  </a:moveTo>
                  <a:cubicBezTo>
                    <a:pt x="12907" y="6941"/>
                    <a:pt x="44812" y="-8003"/>
                    <a:pt x="73861" y="2239"/>
                  </a:cubicBezTo>
                  <a:cubicBezTo>
                    <a:pt x="103246" y="12650"/>
                    <a:pt x="118527" y="44723"/>
                    <a:pt x="108116" y="74108"/>
                  </a:cubicBezTo>
                  <a:cubicBezTo>
                    <a:pt x="97706" y="103493"/>
                    <a:pt x="65633" y="118774"/>
                    <a:pt x="36248" y="108363"/>
                  </a:cubicBezTo>
                  <a:cubicBezTo>
                    <a:pt x="6862" y="98121"/>
                    <a:pt x="-8418" y="65880"/>
                    <a:pt x="1826" y="36663"/>
                  </a:cubicBezTo>
                  <a:cubicBezTo>
                    <a:pt x="1994" y="36327"/>
                    <a:pt x="1994" y="36159"/>
                    <a:pt x="2160" y="35823"/>
                  </a:cubicBezTo>
                  <a:close/>
                  <a:moveTo>
                    <a:pt x="17609" y="40693"/>
                  </a:moveTo>
                  <a:cubicBezTo>
                    <a:pt x="9886" y="61346"/>
                    <a:pt x="20465" y="84350"/>
                    <a:pt x="41118" y="92074"/>
                  </a:cubicBezTo>
                  <a:cubicBezTo>
                    <a:pt x="61603" y="100470"/>
                    <a:pt x="85112" y="90563"/>
                    <a:pt x="93340" y="70078"/>
                  </a:cubicBezTo>
                  <a:cubicBezTo>
                    <a:pt x="101735" y="49425"/>
                    <a:pt x="91829" y="26084"/>
                    <a:pt x="71342" y="17688"/>
                  </a:cubicBezTo>
                  <a:cubicBezTo>
                    <a:pt x="70503" y="17352"/>
                    <a:pt x="69831" y="17184"/>
                    <a:pt x="68993" y="16848"/>
                  </a:cubicBezTo>
                  <a:cubicBezTo>
                    <a:pt x="48171" y="9293"/>
                    <a:pt x="25165" y="19871"/>
                    <a:pt x="17609" y="40693"/>
                  </a:cubicBezTo>
                  <a:close/>
                </a:path>
              </a:pathLst>
            </a:custGeom>
            <a:solidFill>
              <a:srgbClr val="FDFDFD"/>
            </a:solidFill>
            <a:ln w="16768"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FD54FCD9-B743-4C6C-AC00-B1B497B12659}"/>
                </a:ext>
              </a:extLst>
            </p:cNvPr>
            <p:cNvSpPr/>
            <p:nvPr/>
          </p:nvSpPr>
          <p:spPr>
            <a:xfrm>
              <a:off x="9687998" y="4933726"/>
              <a:ext cx="104500" cy="104374"/>
            </a:xfrm>
            <a:custGeom>
              <a:avLst/>
              <a:gdLst>
                <a:gd name="connsiteX0" fmla="*/ 100104 w 104500"/>
                <a:gd name="connsiteY0" fmla="*/ 68655 h 104374"/>
                <a:gd name="connsiteX1" fmla="*/ 33442 w 104500"/>
                <a:gd name="connsiteY1" fmla="*/ 100392 h 104374"/>
                <a:gd name="connsiteX2" fmla="*/ 1706 w 104500"/>
                <a:gd name="connsiteY2" fmla="*/ 33562 h 104374"/>
                <a:gd name="connsiteX3" fmla="*/ 2042 w 104500"/>
                <a:gd name="connsiteY3" fmla="*/ 32721 h 104374"/>
                <a:gd name="connsiteX4" fmla="*/ 69208 w 104500"/>
                <a:gd name="connsiteY4" fmla="*/ 2161 h 104374"/>
                <a:gd name="connsiteX5" fmla="*/ 100104 w 104500"/>
                <a:gd name="connsiteY5" fmla="*/ 68655 h 104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00" h="104374">
                  <a:moveTo>
                    <a:pt x="100104" y="68655"/>
                  </a:moveTo>
                  <a:cubicBezTo>
                    <a:pt x="90366" y="95858"/>
                    <a:pt x="60477" y="109964"/>
                    <a:pt x="33442" y="100392"/>
                  </a:cubicBezTo>
                  <a:cubicBezTo>
                    <a:pt x="6240" y="90653"/>
                    <a:pt x="-8034" y="60764"/>
                    <a:pt x="1706" y="33562"/>
                  </a:cubicBezTo>
                  <a:cubicBezTo>
                    <a:pt x="1874" y="33394"/>
                    <a:pt x="1874" y="33057"/>
                    <a:pt x="2042" y="32721"/>
                  </a:cubicBezTo>
                  <a:cubicBezTo>
                    <a:pt x="12453" y="6023"/>
                    <a:pt x="42172" y="-7577"/>
                    <a:pt x="69208" y="2161"/>
                  </a:cubicBezTo>
                  <a:cubicBezTo>
                    <a:pt x="95907" y="12236"/>
                    <a:pt x="109675" y="41789"/>
                    <a:pt x="100104" y="68655"/>
                  </a:cubicBezTo>
                  <a:close/>
                </a:path>
              </a:pathLst>
            </a:custGeom>
            <a:solidFill>
              <a:srgbClr val="3953A3"/>
            </a:solidFill>
            <a:ln w="16768"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13E9BD90-EF9F-4EB8-AE05-778390D472F7}"/>
                </a:ext>
              </a:extLst>
            </p:cNvPr>
            <p:cNvSpPr/>
            <p:nvPr/>
          </p:nvSpPr>
          <p:spPr>
            <a:xfrm>
              <a:off x="8844083" y="4659054"/>
              <a:ext cx="81352" cy="80608"/>
            </a:xfrm>
            <a:custGeom>
              <a:avLst/>
              <a:gdLst>
                <a:gd name="connsiteX0" fmla="*/ 1171 w 81352"/>
                <a:gd name="connsiteY0" fmla="*/ 25296 h 80608"/>
                <a:gd name="connsiteX1" fmla="*/ 52554 w 81352"/>
                <a:gd name="connsiteY1" fmla="*/ 1451 h 80608"/>
                <a:gd name="connsiteX2" fmla="*/ 77910 w 81352"/>
                <a:gd name="connsiteY2" fmla="*/ 52330 h 80608"/>
                <a:gd name="connsiteX3" fmla="*/ 27031 w 81352"/>
                <a:gd name="connsiteY3" fmla="*/ 77518 h 80608"/>
                <a:gd name="connsiteX4" fmla="*/ 24680 w 81352"/>
                <a:gd name="connsiteY4" fmla="*/ 76677 h 80608"/>
                <a:gd name="connsiteX5" fmla="*/ 1171 w 81352"/>
                <a:gd name="connsiteY5" fmla="*/ 25296 h 8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52" h="80608">
                  <a:moveTo>
                    <a:pt x="1171" y="25296"/>
                  </a:moveTo>
                  <a:cubicBezTo>
                    <a:pt x="8727" y="4475"/>
                    <a:pt x="31733" y="-6104"/>
                    <a:pt x="52554" y="1451"/>
                  </a:cubicBezTo>
                  <a:cubicBezTo>
                    <a:pt x="73544" y="8505"/>
                    <a:pt x="84961" y="31173"/>
                    <a:pt x="77910" y="52330"/>
                  </a:cubicBezTo>
                  <a:cubicBezTo>
                    <a:pt x="70857" y="73320"/>
                    <a:pt x="48020" y="84571"/>
                    <a:pt x="27031" y="77518"/>
                  </a:cubicBezTo>
                  <a:cubicBezTo>
                    <a:pt x="26190" y="77350"/>
                    <a:pt x="25518" y="77013"/>
                    <a:pt x="24680" y="76677"/>
                  </a:cubicBezTo>
                  <a:cubicBezTo>
                    <a:pt x="4026" y="68954"/>
                    <a:pt x="-6552" y="45949"/>
                    <a:pt x="1171" y="25296"/>
                  </a:cubicBezTo>
                  <a:close/>
                </a:path>
              </a:pathLst>
            </a:custGeom>
            <a:solidFill>
              <a:srgbClr val="3953A3"/>
            </a:solidFill>
            <a:ln w="16768"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5A5BD3A3-44D1-4D7C-957B-1010C8B47951}"/>
                </a:ext>
              </a:extLst>
            </p:cNvPr>
            <p:cNvSpPr/>
            <p:nvPr/>
          </p:nvSpPr>
          <p:spPr>
            <a:xfrm>
              <a:off x="11404828" y="5319218"/>
              <a:ext cx="746208" cy="636085"/>
            </a:xfrm>
            <a:custGeom>
              <a:avLst/>
              <a:gdLst>
                <a:gd name="connsiteX0" fmla="*/ 231860 w 746208"/>
                <a:gd name="connsiteY0" fmla="*/ 460110 h 636085"/>
                <a:gd name="connsiteX1" fmla="*/ 231860 w 746208"/>
                <a:gd name="connsiteY1" fmla="*/ 528787 h 636085"/>
                <a:gd name="connsiteX2" fmla="*/ 222626 w 746208"/>
                <a:gd name="connsiteY2" fmla="*/ 538191 h 636085"/>
                <a:gd name="connsiteX3" fmla="*/ 204826 w 746208"/>
                <a:gd name="connsiteY3" fmla="*/ 519217 h 636085"/>
                <a:gd name="connsiteX4" fmla="*/ 204826 w 746208"/>
                <a:gd name="connsiteY4" fmla="*/ 392440 h 636085"/>
                <a:gd name="connsiteX5" fmla="*/ 199788 w 746208"/>
                <a:gd name="connsiteY5" fmla="*/ 378839 h 636085"/>
                <a:gd name="connsiteX6" fmla="*/ 175609 w 746208"/>
                <a:gd name="connsiteY6" fmla="*/ 389418 h 636085"/>
                <a:gd name="connsiteX7" fmla="*/ 142026 w 746208"/>
                <a:gd name="connsiteY7" fmla="*/ 488825 h 636085"/>
                <a:gd name="connsiteX8" fmla="*/ 96185 w 746208"/>
                <a:gd name="connsiteY8" fmla="*/ 625005 h 636085"/>
                <a:gd name="connsiteX9" fmla="*/ 83423 w 746208"/>
                <a:gd name="connsiteY9" fmla="*/ 635079 h 636085"/>
                <a:gd name="connsiteX10" fmla="*/ 7861 w 746208"/>
                <a:gd name="connsiteY10" fmla="*/ 635079 h 636085"/>
                <a:gd name="connsiteX11" fmla="*/ -703 w 746208"/>
                <a:gd name="connsiteY11" fmla="*/ 621981 h 636085"/>
                <a:gd name="connsiteX12" fmla="*/ 8029 w 746208"/>
                <a:gd name="connsiteY12" fmla="*/ 607541 h 636085"/>
                <a:gd name="connsiteX13" fmla="*/ 60587 w 746208"/>
                <a:gd name="connsiteY13" fmla="*/ 607541 h 636085"/>
                <a:gd name="connsiteX14" fmla="*/ 77379 w 746208"/>
                <a:gd name="connsiteY14" fmla="*/ 594443 h 636085"/>
                <a:gd name="connsiteX15" fmla="*/ 149247 w 746208"/>
                <a:gd name="connsiteY15" fmla="*/ 381861 h 636085"/>
                <a:gd name="connsiteX16" fmla="*/ 191058 w 746208"/>
                <a:gd name="connsiteY16" fmla="*/ 351301 h 636085"/>
                <a:gd name="connsiteX17" fmla="*/ 191896 w 746208"/>
                <a:gd name="connsiteY17" fmla="*/ 351469 h 636085"/>
                <a:gd name="connsiteX18" fmla="*/ 204322 w 746208"/>
                <a:gd name="connsiteY18" fmla="*/ 339212 h 636085"/>
                <a:gd name="connsiteX19" fmla="*/ 246637 w 746208"/>
                <a:gd name="connsiteY19" fmla="*/ 246185 h 636085"/>
                <a:gd name="connsiteX20" fmla="*/ 305408 w 746208"/>
                <a:gd name="connsiteY20" fmla="*/ 195811 h 636085"/>
                <a:gd name="connsiteX21" fmla="*/ 348563 w 746208"/>
                <a:gd name="connsiteY21" fmla="*/ 180028 h 636085"/>
                <a:gd name="connsiteX22" fmla="*/ 538811 w 746208"/>
                <a:gd name="connsiteY22" fmla="*/ 180028 h 636085"/>
                <a:gd name="connsiteX23" fmla="*/ 552747 w 746208"/>
                <a:gd name="connsiteY23" fmla="*/ 167936 h 636085"/>
                <a:gd name="connsiteX24" fmla="*/ 568365 w 746208"/>
                <a:gd name="connsiteY24" fmla="*/ 58623 h 636085"/>
                <a:gd name="connsiteX25" fmla="*/ 636537 w 746208"/>
                <a:gd name="connsiteY25" fmla="*/ -986 h 636085"/>
                <a:gd name="connsiteX26" fmla="*/ 733593 w 746208"/>
                <a:gd name="connsiteY26" fmla="*/ -986 h 636085"/>
                <a:gd name="connsiteX27" fmla="*/ 744844 w 746208"/>
                <a:gd name="connsiteY27" fmla="*/ 10097 h 636085"/>
                <a:gd name="connsiteX28" fmla="*/ 724191 w 746208"/>
                <a:gd name="connsiteY28" fmla="*/ 31588 h 636085"/>
                <a:gd name="connsiteX29" fmla="*/ 640233 w 746208"/>
                <a:gd name="connsiteY29" fmla="*/ 31588 h 636085"/>
                <a:gd name="connsiteX30" fmla="*/ 600101 w 746208"/>
                <a:gd name="connsiteY30" fmla="*/ 66180 h 636085"/>
                <a:gd name="connsiteX31" fmla="*/ 600101 w 746208"/>
                <a:gd name="connsiteY31" fmla="*/ 66516 h 636085"/>
                <a:gd name="connsiteX32" fmla="*/ 579111 w 746208"/>
                <a:gd name="connsiteY32" fmla="*/ 209077 h 636085"/>
                <a:gd name="connsiteX33" fmla="*/ 569371 w 746208"/>
                <a:gd name="connsiteY33" fmla="*/ 216632 h 636085"/>
                <a:gd name="connsiteX34" fmla="*/ 300705 w 746208"/>
                <a:gd name="connsiteY34" fmla="*/ 367756 h 636085"/>
                <a:gd name="connsiteX35" fmla="*/ 287105 w 746208"/>
                <a:gd name="connsiteY35" fmla="*/ 376993 h 636085"/>
                <a:gd name="connsiteX36" fmla="*/ 243950 w 746208"/>
                <a:gd name="connsiteY36" fmla="*/ 376993 h 636085"/>
                <a:gd name="connsiteX37" fmla="*/ 231524 w 746208"/>
                <a:gd name="connsiteY37" fmla="*/ 389922 h 636085"/>
                <a:gd name="connsiteX38" fmla="*/ 231860 w 746208"/>
                <a:gd name="connsiteY38" fmla="*/ 460110 h 63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46208" h="636085">
                  <a:moveTo>
                    <a:pt x="231860" y="460110"/>
                  </a:moveTo>
                  <a:cubicBezTo>
                    <a:pt x="231860" y="482946"/>
                    <a:pt x="231860" y="505951"/>
                    <a:pt x="231860" y="528787"/>
                  </a:cubicBezTo>
                  <a:cubicBezTo>
                    <a:pt x="231860" y="536008"/>
                    <a:pt x="230854" y="538864"/>
                    <a:pt x="222626" y="538191"/>
                  </a:cubicBezTo>
                  <a:cubicBezTo>
                    <a:pt x="204826" y="536849"/>
                    <a:pt x="204826" y="538191"/>
                    <a:pt x="204826" y="519217"/>
                  </a:cubicBezTo>
                  <a:cubicBezTo>
                    <a:pt x="204826" y="476902"/>
                    <a:pt x="204826" y="435259"/>
                    <a:pt x="204826" y="392440"/>
                  </a:cubicBezTo>
                  <a:cubicBezTo>
                    <a:pt x="204826" y="387908"/>
                    <a:pt x="209528" y="379512"/>
                    <a:pt x="199788" y="378839"/>
                  </a:cubicBezTo>
                  <a:cubicBezTo>
                    <a:pt x="190049" y="378167"/>
                    <a:pt x="179975" y="375816"/>
                    <a:pt x="175609" y="389418"/>
                  </a:cubicBezTo>
                  <a:cubicBezTo>
                    <a:pt x="165030" y="423001"/>
                    <a:pt x="153611" y="455744"/>
                    <a:pt x="142026" y="488825"/>
                  </a:cubicBezTo>
                  <a:cubicBezTo>
                    <a:pt x="126745" y="534162"/>
                    <a:pt x="111298" y="579666"/>
                    <a:pt x="96185" y="625005"/>
                  </a:cubicBezTo>
                  <a:cubicBezTo>
                    <a:pt x="94002" y="631554"/>
                    <a:pt x="91651" y="635415"/>
                    <a:pt x="83423" y="635079"/>
                  </a:cubicBezTo>
                  <a:cubicBezTo>
                    <a:pt x="58236" y="635079"/>
                    <a:pt x="33049" y="635079"/>
                    <a:pt x="7861" y="635079"/>
                  </a:cubicBezTo>
                  <a:cubicBezTo>
                    <a:pt x="-4228" y="635079"/>
                    <a:pt x="-1039" y="627858"/>
                    <a:pt x="-703" y="621981"/>
                  </a:cubicBezTo>
                  <a:cubicBezTo>
                    <a:pt x="-367" y="616105"/>
                    <a:pt x="-5405" y="607037"/>
                    <a:pt x="8029" y="607541"/>
                  </a:cubicBezTo>
                  <a:cubicBezTo>
                    <a:pt x="24821" y="608547"/>
                    <a:pt x="43123" y="607541"/>
                    <a:pt x="60587" y="607541"/>
                  </a:cubicBezTo>
                  <a:cubicBezTo>
                    <a:pt x="71166" y="607541"/>
                    <a:pt x="74691" y="604015"/>
                    <a:pt x="77379" y="594443"/>
                  </a:cubicBezTo>
                  <a:cubicBezTo>
                    <a:pt x="100887" y="523415"/>
                    <a:pt x="125066" y="452723"/>
                    <a:pt x="149247" y="381861"/>
                  </a:cubicBezTo>
                  <a:cubicBezTo>
                    <a:pt x="152436" y="361880"/>
                    <a:pt x="171075" y="348278"/>
                    <a:pt x="191058" y="351301"/>
                  </a:cubicBezTo>
                  <a:cubicBezTo>
                    <a:pt x="191392" y="351301"/>
                    <a:pt x="191560" y="351469"/>
                    <a:pt x="191896" y="351469"/>
                  </a:cubicBezTo>
                  <a:cubicBezTo>
                    <a:pt x="201803" y="351469"/>
                    <a:pt x="206001" y="349622"/>
                    <a:pt x="204322" y="339212"/>
                  </a:cubicBezTo>
                  <a:cubicBezTo>
                    <a:pt x="197271" y="302437"/>
                    <a:pt x="214230" y="265160"/>
                    <a:pt x="246637" y="246185"/>
                  </a:cubicBezTo>
                  <a:cubicBezTo>
                    <a:pt x="267122" y="230570"/>
                    <a:pt x="286769" y="213779"/>
                    <a:pt x="305408" y="195811"/>
                  </a:cubicBezTo>
                  <a:cubicBezTo>
                    <a:pt x="317329" y="185400"/>
                    <a:pt x="332778" y="179691"/>
                    <a:pt x="348563" y="180028"/>
                  </a:cubicBezTo>
                  <a:cubicBezTo>
                    <a:pt x="412034" y="180028"/>
                    <a:pt x="475338" y="180028"/>
                    <a:pt x="538811" y="180028"/>
                  </a:cubicBezTo>
                  <a:cubicBezTo>
                    <a:pt x="548381" y="180028"/>
                    <a:pt x="551405" y="177845"/>
                    <a:pt x="552747" y="167936"/>
                  </a:cubicBezTo>
                  <a:cubicBezTo>
                    <a:pt x="557113" y="131332"/>
                    <a:pt x="562990" y="94893"/>
                    <a:pt x="568365" y="58623"/>
                  </a:cubicBezTo>
                  <a:cubicBezTo>
                    <a:pt x="573737" y="24873"/>
                    <a:pt x="602452" y="-148"/>
                    <a:pt x="636537" y="-986"/>
                  </a:cubicBezTo>
                  <a:cubicBezTo>
                    <a:pt x="668946" y="-986"/>
                    <a:pt x="701187" y="-986"/>
                    <a:pt x="733593" y="-986"/>
                  </a:cubicBezTo>
                  <a:cubicBezTo>
                    <a:pt x="742325" y="-986"/>
                    <a:pt x="745012" y="1029"/>
                    <a:pt x="744844" y="10097"/>
                  </a:cubicBezTo>
                  <a:cubicBezTo>
                    <a:pt x="744844" y="31588"/>
                    <a:pt x="744844" y="31588"/>
                    <a:pt x="724191" y="31588"/>
                  </a:cubicBezTo>
                  <a:lnTo>
                    <a:pt x="640233" y="31588"/>
                  </a:lnTo>
                  <a:cubicBezTo>
                    <a:pt x="619578" y="30078"/>
                    <a:pt x="601612" y="45527"/>
                    <a:pt x="600101" y="66180"/>
                  </a:cubicBezTo>
                  <a:cubicBezTo>
                    <a:pt x="600101" y="66348"/>
                    <a:pt x="600101" y="66348"/>
                    <a:pt x="600101" y="66516"/>
                  </a:cubicBezTo>
                  <a:cubicBezTo>
                    <a:pt x="592880" y="114036"/>
                    <a:pt x="585828" y="161555"/>
                    <a:pt x="579111" y="209077"/>
                  </a:cubicBezTo>
                  <a:cubicBezTo>
                    <a:pt x="578103" y="215962"/>
                    <a:pt x="576928" y="217809"/>
                    <a:pt x="569371" y="216632"/>
                  </a:cubicBezTo>
                  <a:cubicBezTo>
                    <a:pt x="455189" y="195979"/>
                    <a:pt x="342350" y="259451"/>
                    <a:pt x="300705" y="367756"/>
                  </a:cubicBezTo>
                  <a:cubicBezTo>
                    <a:pt x="299363" y="373969"/>
                    <a:pt x="293318" y="377999"/>
                    <a:pt x="287105" y="376993"/>
                  </a:cubicBezTo>
                  <a:cubicBezTo>
                    <a:pt x="272833" y="376993"/>
                    <a:pt x="258224" y="376993"/>
                    <a:pt x="243950" y="376993"/>
                  </a:cubicBezTo>
                  <a:cubicBezTo>
                    <a:pt x="233371" y="376993"/>
                    <a:pt x="231356" y="380182"/>
                    <a:pt x="231524" y="389922"/>
                  </a:cubicBezTo>
                  <a:cubicBezTo>
                    <a:pt x="232197" y="414269"/>
                    <a:pt x="231860" y="437106"/>
                    <a:pt x="231860" y="460110"/>
                  </a:cubicBezTo>
                  <a:close/>
                </a:path>
              </a:pathLst>
            </a:custGeom>
            <a:solidFill>
              <a:srgbClr val="3953A3"/>
            </a:solidFill>
            <a:ln w="16768"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B52A0DC5-7646-49D5-963A-F02C4BC9F070}"/>
                </a:ext>
              </a:extLst>
            </p:cNvPr>
            <p:cNvSpPr/>
            <p:nvPr/>
          </p:nvSpPr>
          <p:spPr>
            <a:xfrm>
              <a:off x="11707058" y="5550271"/>
              <a:ext cx="453709" cy="453709"/>
            </a:xfrm>
            <a:custGeom>
              <a:avLst/>
              <a:gdLst>
                <a:gd name="connsiteX0" fmla="*/ -1357 w 453709"/>
                <a:gd name="connsiteY0" fmla="*/ 226205 h 453709"/>
                <a:gd name="connsiteX1" fmla="*/ 225162 w 453709"/>
                <a:gd name="connsiteY1" fmla="*/ -986 h 453709"/>
                <a:gd name="connsiteX2" fmla="*/ 452353 w 453709"/>
                <a:gd name="connsiteY2" fmla="*/ 225532 h 453709"/>
                <a:gd name="connsiteX3" fmla="*/ 225834 w 453709"/>
                <a:gd name="connsiteY3" fmla="*/ 452723 h 453709"/>
                <a:gd name="connsiteX4" fmla="*/ 224492 w 453709"/>
                <a:gd name="connsiteY4" fmla="*/ 452723 h 453709"/>
                <a:gd name="connsiteX5" fmla="*/ -1357 w 453709"/>
                <a:gd name="connsiteY5" fmla="*/ 226205 h 453709"/>
                <a:gd name="connsiteX6" fmla="*/ 225834 w 453709"/>
                <a:gd name="connsiteY6" fmla="*/ 426695 h 453709"/>
                <a:gd name="connsiteX7" fmla="*/ 425318 w 453709"/>
                <a:gd name="connsiteY7" fmla="*/ 225196 h 453709"/>
                <a:gd name="connsiteX8" fmla="*/ 223819 w 453709"/>
                <a:gd name="connsiteY8" fmla="*/ 25712 h 453709"/>
                <a:gd name="connsiteX9" fmla="*/ 24335 w 453709"/>
                <a:gd name="connsiteY9" fmla="*/ 226539 h 453709"/>
                <a:gd name="connsiteX10" fmla="*/ 225834 w 453709"/>
                <a:gd name="connsiteY10" fmla="*/ 426695 h 45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709" h="453709">
                  <a:moveTo>
                    <a:pt x="-1357" y="226205"/>
                  </a:moveTo>
                  <a:cubicBezTo>
                    <a:pt x="-1525" y="100938"/>
                    <a:pt x="99897" y="-818"/>
                    <a:pt x="225162" y="-986"/>
                  </a:cubicBezTo>
                  <a:cubicBezTo>
                    <a:pt x="350429" y="-1154"/>
                    <a:pt x="452185" y="100268"/>
                    <a:pt x="452353" y="225532"/>
                  </a:cubicBezTo>
                  <a:cubicBezTo>
                    <a:pt x="452521" y="350797"/>
                    <a:pt x="351099" y="452555"/>
                    <a:pt x="225834" y="452723"/>
                  </a:cubicBezTo>
                  <a:cubicBezTo>
                    <a:pt x="225330" y="452723"/>
                    <a:pt x="224994" y="452723"/>
                    <a:pt x="224492" y="452723"/>
                  </a:cubicBezTo>
                  <a:cubicBezTo>
                    <a:pt x="99729" y="452219"/>
                    <a:pt x="-1188" y="350965"/>
                    <a:pt x="-1357" y="226205"/>
                  </a:cubicBezTo>
                  <a:close/>
                  <a:moveTo>
                    <a:pt x="225834" y="426695"/>
                  </a:moveTo>
                  <a:cubicBezTo>
                    <a:pt x="336490" y="426191"/>
                    <a:pt x="425823" y="335852"/>
                    <a:pt x="425318" y="225196"/>
                  </a:cubicBezTo>
                  <a:cubicBezTo>
                    <a:pt x="424814" y="114540"/>
                    <a:pt x="334475" y="25208"/>
                    <a:pt x="223819" y="25712"/>
                  </a:cubicBezTo>
                  <a:cubicBezTo>
                    <a:pt x="113331" y="26216"/>
                    <a:pt x="24167" y="116051"/>
                    <a:pt x="24335" y="226539"/>
                  </a:cubicBezTo>
                  <a:cubicBezTo>
                    <a:pt x="25007" y="337365"/>
                    <a:pt x="115010" y="426695"/>
                    <a:pt x="225834" y="426695"/>
                  </a:cubicBezTo>
                  <a:close/>
                </a:path>
              </a:pathLst>
            </a:custGeom>
            <a:solidFill>
              <a:srgbClr val="3953A3"/>
            </a:solidFill>
            <a:ln w="16768"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525B229F-28E8-422A-9488-973BCDF20CEC}"/>
                </a:ext>
              </a:extLst>
            </p:cNvPr>
            <p:cNvSpPr/>
            <p:nvPr/>
          </p:nvSpPr>
          <p:spPr>
            <a:xfrm>
              <a:off x="11557780" y="5871830"/>
              <a:ext cx="132318" cy="131982"/>
            </a:xfrm>
            <a:custGeom>
              <a:avLst/>
              <a:gdLst>
                <a:gd name="connsiteX0" fmla="*/ 64299 w 132318"/>
                <a:gd name="connsiteY0" fmla="*/ 130995 h 131982"/>
                <a:gd name="connsiteX1" fmla="*/ -1357 w 132318"/>
                <a:gd name="connsiteY1" fmla="*/ 66012 h 131982"/>
                <a:gd name="connsiteX2" fmla="*/ -1357 w 132318"/>
                <a:gd name="connsiteY2" fmla="*/ 65172 h 131982"/>
                <a:gd name="connsiteX3" fmla="*/ 64803 w 132318"/>
                <a:gd name="connsiteY3" fmla="*/ -986 h 131982"/>
                <a:gd name="connsiteX4" fmla="*/ 130961 w 132318"/>
                <a:gd name="connsiteY4" fmla="*/ 65172 h 131982"/>
                <a:gd name="connsiteX5" fmla="*/ 65476 w 132318"/>
                <a:gd name="connsiteY5" fmla="*/ 130995 h 131982"/>
                <a:gd name="connsiteX6" fmla="*/ 64299 w 132318"/>
                <a:gd name="connsiteY6" fmla="*/ 130995 h 131982"/>
                <a:gd name="connsiteX7" fmla="*/ 113163 w 132318"/>
                <a:gd name="connsiteY7" fmla="*/ 65004 h 131982"/>
                <a:gd name="connsiteX8" fmla="*/ 61948 w 132318"/>
                <a:gd name="connsiteY8" fmla="*/ 19331 h 131982"/>
                <a:gd name="connsiteX9" fmla="*/ 16275 w 132318"/>
                <a:gd name="connsiteY9" fmla="*/ 65004 h 131982"/>
                <a:gd name="connsiteX10" fmla="*/ 61948 w 132318"/>
                <a:gd name="connsiteY10" fmla="*/ 116219 h 131982"/>
                <a:gd name="connsiteX11" fmla="*/ 113163 w 132318"/>
                <a:gd name="connsiteY11" fmla="*/ 70712 h 131982"/>
                <a:gd name="connsiteX12" fmla="*/ 113163 w 132318"/>
                <a:gd name="connsiteY12" fmla="*/ 65004 h 13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18" h="131982">
                  <a:moveTo>
                    <a:pt x="64299" y="130995"/>
                  </a:moveTo>
                  <a:cubicBezTo>
                    <a:pt x="28197" y="131163"/>
                    <a:pt x="-1189" y="102112"/>
                    <a:pt x="-1357" y="66012"/>
                  </a:cubicBezTo>
                  <a:cubicBezTo>
                    <a:pt x="-1357" y="65676"/>
                    <a:pt x="-1357" y="65508"/>
                    <a:pt x="-1357" y="65172"/>
                  </a:cubicBezTo>
                  <a:cubicBezTo>
                    <a:pt x="-1357" y="28567"/>
                    <a:pt x="28197" y="-986"/>
                    <a:pt x="64803" y="-986"/>
                  </a:cubicBezTo>
                  <a:cubicBezTo>
                    <a:pt x="101408" y="-986"/>
                    <a:pt x="130961" y="28567"/>
                    <a:pt x="130961" y="65172"/>
                  </a:cubicBezTo>
                  <a:cubicBezTo>
                    <a:pt x="131129" y="101442"/>
                    <a:pt x="101744" y="130827"/>
                    <a:pt x="65476" y="130995"/>
                  </a:cubicBezTo>
                  <a:cubicBezTo>
                    <a:pt x="65139" y="130995"/>
                    <a:pt x="64635" y="130995"/>
                    <a:pt x="64299" y="130995"/>
                  </a:cubicBezTo>
                  <a:close/>
                  <a:moveTo>
                    <a:pt x="113163" y="65004"/>
                  </a:moveTo>
                  <a:cubicBezTo>
                    <a:pt x="111652" y="38305"/>
                    <a:pt x="88648" y="17820"/>
                    <a:pt x="61948" y="19331"/>
                  </a:cubicBezTo>
                  <a:cubicBezTo>
                    <a:pt x="37265" y="20842"/>
                    <a:pt x="17786" y="40488"/>
                    <a:pt x="16275" y="65004"/>
                  </a:cubicBezTo>
                  <a:cubicBezTo>
                    <a:pt x="14765" y="91702"/>
                    <a:pt x="35082" y="114706"/>
                    <a:pt x="61948" y="116219"/>
                  </a:cubicBezTo>
                  <a:cubicBezTo>
                    <a:pt x="88648" y="117897"/>
                    <a:pt x="111652" y="97412"/>
                    <a:pt x="113163" y="70712"/>
                  </a:cubicBezTo>
                  <a:cubicBezTo>
                    <a:pt x="113331" y="68865"/>
                    <a:pt x="113331" y="66850"/>
                    <a:pt x="113163" y="65004"/>
                  </a:cubicBezTo>
                  <a:close/>
                </a:path>
              </a:pathLst>
            </a:custGeom>
            <a:solidFill>
              <a:srgbClr val="3953A3"/>
            </a:solidFill>
            <a:ln w="16768"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699445F8-D4EC-4735-AA1D-CFE0F43700DF}"/>
                </a:ext>
              </a:extLst>
            </p:cNvPr>
            <p:cNvSpPr/>
            <p:nvPr/>
          </p:nvSpPr>
          <p:spPr>
            <a:xfrm>
              <a:off x="11905379" y="5366570"/>
              <a:ext cx="56239" cy="119387"/>
            </a:xfrm>
            <a:custGeom>
              <a:avLst/>
              <a:gdLst>
                <a:gd name="connsiteX0" fmla="*/ 54883 w 56239"/>
                <a:gd name="connsiteY0" fmla="*/ -986 h 119387"/>
                <a:gd name="connsiteX1" fmla="*/ 38092 w 56239"/>
                <a:gd name="connsiteY1" fmla="*/ 109336 h 119387"/>
                <a:gd name="connsiteX2" fmla="*/ 27177 w 56239"/>
                <a:gd name="connsiteY2" fmla="*/ 118402 h 119387"/>
                <a:gd name="connsiteX3" fmla="*/ 1151 w 56239"/>
                <a:gd name="connsiteY3" fmla="*/ 88010 h 119387"/>
                <a:gd name="connsiteX4" fmla="*/ 10049 w 56239"/>
                <a:gd name="connsiteY4" fmla="*/ 26720 h 119387"/>
                <a:gd name="connsiteX5" fmla="*/ 41449 w 56239"/>
                <a:gd name="connsiteY5" fmla="*/ -986 h 11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39" h="119387">
                  <a:moveTo>
                    <a:pt x="54883" y="-986"/>
                  </a:moveTo>
                  <a:cubicBezTo>
                    <a:pt x="49343" y="36459"/>
                    <a:pt x="43632" y="72729"/>
                    <a:pt x="38092" y="109336"/>
                  </a:cubicBezTo>
                  <a:cubicBezTo>
                    <a:pt x="37083" y="116891"/>
                    <a:pt x="34230" y="118402"/>
                    <a:pt x="27177" y="118402"/>
                  </a:cubicBezTo>
                  <a:cubicBezTo>
                    <a:pt x="-4056" y="118402"/>
                    <a:pt x="-3887" y="118402"/>
                    <a:pt x="1151" y="88010"/>
                  </a:cubicBezTo>
                  <a:cubicBezTo>
                    <a:pt x="4340" y="67693"/>
                    <a:pt x="7364" y="47206"/>
                    <a:pt x="10049" y="26720"/>
                  </a:cubicBezTo>
                  <a:cubicBezTo>
                    <a:pt x="13240" y="1533"/>
                    <a:pt x="16094" y="-986"/>
                    <a:pt x="41449" y="-986"/>
                  </a:cubicBezTo>
                  <a:close/>
                </a:path>
              </a:pathLst>
            </a:custGeom>
            <a:solidFill>
              <a:srgbClr val="3953A3"/>
            </a:solidFill>
            <a:ln w="16768"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C2A390DF-4305-4F67-9793-FE97B04E7403}"/>
                </a:ext>
              </a:extLst>
            </p:cNvPr>
            <p:cNvSpPr/>
            <p:nvPr/>
          </p:nvSpPr>
          <p:spPr>
            <a:xfrm>
              <a:off x="11733085" y="5576968"/>
              <a:ext cx="400984" cy="400985"/>
            </a:xfrm>
            <a:custGeom>
              <a:avLst/>
              <a:gdLst>
                <a:gd name="connsiteX0" fmla="*/ 199807 w 400984"/>
                <a:gd name="connsiteY0" fmla="*/ 399998 h 400985"/>
                <a:gd name="connsiteX1" fmla="*/ -1356 w 400984"/>
                <a:gd name="connsiteY1" fmla="*/ 200178 h 400985"/>
                <a:gd name="connsiteX2" fmla="*/ 198465 w 400984"/>
                <a:gd name="connsiteY2" fmla="*/ -985 h 400985"/>
                <a:gd name="connsiteX3" fmla="*/ 399627 w 400984"/>
                <a:gd name="connsiteY3" fmla="*/ 198499 h 400985"/>
                <a:gd name="connsiteX4" fmla="*/ 199807 w 400984"/>
                <a:gd name="connsiteY4" fmla="*/ 399998 h 400985"/>
                <a:gd name="connsiteX5" fmla="*/ 199807 w 400984"/>
                <a:gd name="connsiteY5" fmla="*/ 385221 h 400985"/>
                <a:gd name="connsiteX6" fmla="*/ 385523 w 400984"/>
                <a:gd name="connsiteY6" fmla="*/ 199171 h 400985"/>
                <a:gd name="connsiteX7" fmla="*/ 199471 w 400984"/>
                <a:gd name="connsiteY7" fmla="*/ 13455 h 400985"/>
                <a:gd name="connsiteX8" fmla="*/ 13757 w 400984"/>
                <a:gd name="connsiteY8" fmla="*/ 199507 h 400985"/>
                <a:gd name="connsiteX9" fmla="*/ 13757 w 400984"/>
                <a:gd name="connsiteY9" fmla="*/ 200514 h 400985"/>
                <a:gd name="connsiteX10" fmla="*/ 199303 w 400984"/>
                <a:gd name="connsiteY10" fmla="*/ 385389 h 4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984" h="400985">
                  <a:moveTo>
                    <a:pt x="199807" y="399998"/>
                  </a:moveTo>
                  <a:cubicBezTo>
                    <a:pt x="89151" y="400334"/>
                    <a:pt x="-1020" y="310836"/>
                    <a:pt x="-1356" y="200178"/>
                  </a:cubicBezTo>
                  <a:cubicBezTo>
                    <a:pt x="-1692" y="89522"/>
                    <a:pt x="87807" y="-649"/>
                    <a:pt x="198465" y="-985"/>
                  </a:cubicBezTo>
                  <a:cubicBezTo>
                    <a:pt x="309121" y="-1321"/>
                    <a:pt x="399123" y="87843"/>
                    <a:pt x="399627" y="198499"/>
                  </a:cubicBezTo>
                  <a:cubicBezTo>
                    <a:pt x="399627" y="309155"/>
                    <a:pt x="310463" y="399158"/>
                    <a:pt x="199807" y="399998"/>
                  </a:cubicBezTo>
                  <a:close/>
                  <a:moveTo>
                    <a:pt x="199807" y="385221"/>
                  </a:moveTo>
                  <a:cubicBezTo>
                    <a:pt x="302404" y="385053"/>
                    <a:pt x="385689" y="301768"/>
                    <a:pt x="385523" y="199171"/>
                  </a:cubicBezTo>
                  <a:cubicBezTo>
                    <a:pt x="385355" y="96575"/>
                    <a:pt x="302067" y="13287"/>
                    <a:pt x="199471" y="13455"/>
                  </a:cubicBezTo>
                  <a:cubicBezTo>
                    <a:pt x="96875" y="13623"/>
                    <a:pt x="13589" y="96909"/>
                    <a:pt x="13757" y="199507"/>
                  </a:cubicBezTo>
                  <a:cubicBezTo>
                    <a:pt x="13757" y="199841"/>
                    <a:pt x="13757" y="200178"/>
                    <a:pt x="13757" y="200514"/>
                  </a:cubicBezTo>
                  <a:cubicBezTo>
                    <a:pt x="14427" y="302606"/>
                    <a:pt x="97211" y="385053"/>
                    <a:pt x="199303" y="385389"/>
                  </a:cubicBezTo>
                  <a:close/>
                </a:path>
              </a:pathLst>
            </a:custGeom>
            <a:solidFill>
              <a:srgbClr val="FDFDFE"/>
            </a:solidFill>
            <a:ln w="16768"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C9F6CE8-D2F9-41C5-B35A-1068C875F52A}"/>
                </a:ext>
              </a:extLst>
            </p:cNvPr>
            <p:cNvSpPr/>
            <p:nvPr/>
          </p:nvSpPr>
          <p:spPr>
            <a:xfrm>
              <a:off x="11575286" y="5892069"/>
              <a:ext cx="97092" cy="97062"/>
            </a:xfrm>
            <a:custGeom>
              <a:avLst/>
              <a:gdLst>
                <a:gd name="connsiteX0" fmla="*/ 95657 w 97092"/>
                <a:gd name="connsiteY0" fmla="*/ 44765 h 97062"/>
                <a:gd name="connsiteX1" fmla="*/ 49985 w 97092"/>
                <a:gd name="connsiteY1" fmla="*/ 95980 h 97062"/>
                <a:gd name="connsiteX2" fmla="*/ -1231 w 97092"/>
                <a:gd name="connsiteY2" fmla="*/ 50473 h 97062"/>
                <a:gd name="connsiteX3" fmla="*/ -1231 w 97092"/>
                <a:gd name="connsiteY3" fmla="*/ 44765 h 97062"/>
                <a:gd name="connsiteX4" fmla="*/ 49985 w 97092"/>
                <a:gd name="connsiteY4" fmla="*/ -908 h 97062"/>
                <a:gd name="connsiteX5" fmla="*/ 95657 w 97092"/>
                <a:gd name="connsiteY5" fmla="*/ 44765 h 97062"/>
                <a:gd name="connsiteX6" fmla="*/ 47802 w 97092"/>
                <a:gd name="connsiteY6" fmla="*/ 78348 h 97062"/>
                <a:gd name="connsiteX7" fmla="*/ 81385 w 97092"/>
                <a:gd name="connsiteY7" fmla="*/ 44765 h 97062"/>
                <a:gd name="connsiteX8" fmla="*/ 81385 w 97092"/>
                <a:gd name="connsiteY8" fmla="*/ 43758 h 97062"/>
                <a:gd name="connsiteX9" fmla="*/ 46793 w 97092"/>
                <a:gd name="connsiteY9" fmla="*/ 10175 h 97062"/>
                <a:gd name="connsiteX10" fmla="*/ 13378 w 97092"/>
                <a:gd name="connsiteY10" fmla="*/ 44765 h 97062"/>
                <a:gd name="connsiteX11" fmla="*/ 46625 w 97092"/>
                <a:gd name="connsiteY11" fmla="*/ 78684 h 97062"/>
                <a:gd name="connsiteX12" fmla="*/ 47802 w 97092"/>
                <a:gd name="connsiteY12" fmla="*/ 78684 h 9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092" h="97062">
                  <a:moveTo>
                    <a:pt x="95657" y="44765"/>
                  </a:moveTo>
                  <a:cubicBezTo>
                    <a:pt x="97168" y="71463"/>
                    <a:pt x="76851" y="94467"/>
                    <a:pt x="49985" y="95980"/>
                  </a:cubicBezTo>
                  <a:cubicBezTo>
                    <a:pt x="23284" y="97659"/>
                    <a:pt x="280" y="77173"/>
                    <a:pt x="-1231" y="50473"/>
                  </a:cubicBezTo>
                  <a:cubicBezTo>
                    <a:pt x="-1399" y="48627"/>
                    <a:pt x="-1399" y="46612"/>
                    <a:pt x="-1231" y="44765"/>
                  </a:cubicBezTo>
                  <a:cubicBezTo>
                    <a:pt x="280" y="18067"/>
                    <a:pt x="23284" y="-2418"/>
                    <a:pt x="49985" y="-908"/>
                  </a:cubicBezTo>
                  <a:cubicBezTo>
                    <a:pt x="74668" y="603"/>
                    <a:pt x="94146" y="20250"/>
                    <a:pt x="95657" y="44765"/>
                  </a:cubicBezTo>
                  <a:close/>
                  <a:moveTo>
                    <a:pt x="47802" y="78348"/>
                  </a:moveTo>
                  <a:cubicBezTo>
                    <a:pt x="66272" y="78348"/>
                    <a:pt x="81385" y="63403"/>
                    <a:pt x="81385" y="44765"/>
                  </a:cubicBezTo>
                  <a:cubicBezTo>
                    <a:pt x="81385" y="44429"/>
                    <a:pt x="81385" y="44093"/>
                    <a:pt x="81385" y="43758"/>
                  </a:cubicBezTo>
                  <a:cubicBezTo>
                    <a:pt x="81049" y="24952"/>
                    <a:pt x="65600" y="10007"/>
                    <a:pt x="46793" y="10175"/>
                  </a:cubicBezTo>
                  <a:cubicBezTo>
                    <a:pt x="28155" y="10509"/>
                    <a:pt x="13042" y="25958"/>
                    <a:pt x="13378" y="44765"/>
                  </a:cubicBezTo>
                  <a:cubicBezTo>
                    <a:pt x="13210" y="63235"/>
                    <a:pt x="27987" y="78516"/>
                    <a:pt x="46625" y="78684"/>
                  </a:cubicBezTo>
                  <a:cubicBezTo>
                    <a:pt x="46961" y="78684"/>
                    <a:pt x="47465" y="78684"/>
                    <a:pt x="47802" y="78684"/>
                  </a:cubicBezTo>
                  <a:close/>
                </a:path>
              </a:pathLst>
            </a:custGeom>
            <a:solidFill>
              <a:srgbClr val="FDFDFE"/>
            </a:solidFill>
            <a:ln w="16768"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713DA631-E013-4A8B-A04D-4D5E3EA8EB7F}"/>
                </a:ext>
              </a:extLst>
            </p:cNvPr>
            <p:cNvSpPr/>
            <p:nvPr/>
          </p:nvSpPr>
          <p:spPr>
            <a:xfrm>
              <a:off x="11748030" y="5591577"/>
              <a:ext cx="371768" cy="371766"/>
            </a:xfrm>
            <a:custGeom>
              <a:avLst/>
              <a:gdLst>
                <a:gd name="connsiteX0" fmla="*/ 184357 w 371768"/>
                <a:gd name="connsiteY0" fmla="*/ 370780 h 371766"/>
                <a:gd name="connsiteX1" fmla="*/ -1356 w 371768"/>
                <a:gd name="connsiteY1" fmla="*/ 184730 h 371766"/>
                <a:gd name="connsiteX2" fmla="*/ 184694 w 371768"/>
                <a:gd name="connsiteY2" fmla="*/ -986 h 371766"/>
                <a:gd name="connsiteX3" fmla="*/ 370410 w 371768"/>
                <a:gd name="connsiteY3" fmla="*/ 185064 h 371766"/>
                <a:gd name="connsiteX4" fmla="*/ 186709 w 371768"/>
                <a:gd name="connsiteY4" fmla="*/ 370780 h 371766"/>
                <a:gd name="connsiteX5" fmla="*/ 184357 w 371768"/>
                <a:gd name="connsiteY5" fmla="*/ 370780 h 371766"/>
                <a:gd name="connsiteX6" fmla="*/ 184357 w 371768"/>
                <a:gd name="connsiteY6" fmla="*/ 89689 h 371766"/>
                <a:gd name="connsiteX7" fmla="*/ 88814 w 371768"/>
                <a:gd name="connsiteY7" fmla="*/ 185232 h 371766"/>
                <a:gd name="connsiteX8" fmla="*/ 88814 w 371768"/>
                <a:gd name="connsiteY8" fmla="*/ 185904 h 371766"/>
                <a:gd name="connsiteX9" fmla="*/ 184526 w 371768"/>
                <a:gd name="connsiteY9" fmla="*/ 281114 h 371766"/>
                <a:gd name="connsiteX10" fmla="*/ 280407 w 371768"/>
                <a:gd name="connsiteY10" fmla="*/ 185568 h 371766"/>
                <a:gd name="connsiteX11" fmla="*/ 280407 w 371768"/>
                <a:gd name="connsiteY11" fmla="*/ 185064 h 371766"/>
                <a:gd name="connsiteX12" fmla="*/ 186877 w 371768"/>
                <a:gd name="connsiteY12" fmla="*/ 89521 h 371766"/>
                <a:gd name="connsiteX13" fmla="*/ 183687 w 371768"/>
                <a:gd name="connsiteY13" fmla="*/ 89521 h 37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768" h="371766">
                  <a:moveTo>
                    <a:pt x="184357" y="370780"/>
                  </a:moveTo>
                  <a:cubicBezTo>
                    <a:pt x="81761" y="370612"/>
                    <a:pt x="-1525" y="287326"/>
                    <a:pt x="-1356" y="184730"/>
                  </a:cubicBezTo>
                  <a:cubicBezTo>
                    <a:pt x="-1188" y="82134"/>
                    <a:pt x="82097" y="-1154"/>
                    <a:pt x="184694" y="-986"/>
                  </a:cubicBezTo>
                  <a:cubicBezTo>
                    <a:pt x="287290" y="-818"/>
                    <a:pt x="370578" y="82468"/>
                    <a:pt x="370410" y="185064"/>
                  </a:cubicBezTo>
                  <a:cubicBezTo>
                    <a:pt x="370912" y="287158"/>
                    <a:pt x="288803" y="370276"/>
                    <a:pt x="186709" y="370780"/>
                  </a:cubicBezTo>
                  <a:cubicBezTo>
                    <a:pt x="185870" y="370780"/>
                    <a:pt x="185198" y="370780"/>
                    <a:pt x="184357" y="370780"/>
                  </a:cubicBezTo>
                  <a:close/>
                  <a:moveTo>
                    <a:pt x="184357" y="89689"/>
                  </a:moveTo>
                  <a:cubicBezTo>
                    <a:pt x="131632" y="89689"/>
                    <a:pt x="88814" y="132508"/>
                    <a:pt x="88814" y="185232"/>
                  </a:cubicBezTo>
                  <a:cubicBezTo>
                    <a:pt x="88814" y="185400"/>
                    <a:pt x="88814" y="185736"/>
                    <a:pt x="88814" y="185904"/>
                  </a:cubicBezTo>
                  <a:cubicBezTo>
                    <a:pt x="89653" y="238294"/>
                    <a:pt x="132136" y="280609"/>
                    <a:pt x="184526" y="281114"/>
                  </a:cubicBezTo>
                  <a:cubicBezTo>
                    <a:pt x="237419" y="281282"/>
                    <a:pt x="280239" y="238462"/>
                    <a:pt x="280407" y="185568"/>
                  </a:cubicBezTo>
                  <a:cubicBezTo>
                    <a:pt x="280407" y="185400"/>
                    <a:pt x="280407" y="185232"/>
                    <a:pt x="280407" y="185064"/>
                  </a:cubicBezTo>
                  <a:cubicBezTo>
                    <a:pt x="280909" y="132842"/>
                    <a:pt x="239098" y="90025"/>
                    <a:pt x="186877" y="89521"/>
                  </a:cubicBezTo>
                  <a:cubicBezTo>
                    <a:pt x="185870" y="89521"/>
                    <a:pt x="184694" y="89521"/>
                    <a:pt x="183687" y="89521"/>
                  </a:cubicBezTo>
                  <a:close/>
                </a:path>
              </a:pathLst>
            </a:custGeom>
            <a:solidFill>
              <a:srgbClr val="3953A3"/>
            </a:solidFill>
            <a:ln w="16768"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A50018C-94C4-45DF-BFE6-E4847ECDB8EC}"/>
                </a:ext>
              </a:extLst>
            </p:cNvPr>
            <p:cNvSpPr/>
            <p:nvPr/>
          </p:nvSpPr>
          <p:spPr>
            <a:xfrm>
              <a:off x="11589847" y="5903563"/>
              <a:ext cx="68024" cy="68188"/>
            </a:xfrm>
            <a:custGeom>
              <a:avLst/>
              <a:gdLst>
                <a:gd name="connsiteX0" fmla="*/ 33240 w 68024"/>
                <a:gd name="connsiteY0" fmla="*/ 67190 h 68188"/>
                <a:gd name="connsiteX1" fmla="*/ -1351 w 68024"/>
                <a:gd name="connsiteY1" fmla="*/ 34615 h 68188"/>
                <a:gd name="connsiteX2" fmla="*/ -1351 w 68024"/>
                <a:gd name="connsiteY2" fmla="*/ 33607 h 68188"/>
                <a:gd name="connsiteX3" fmla="*/ 32232 w 68024"/>
                <a:gd name="connsiteY3" fmla="*/ -985 h 68188"/>
                <a:gd name="connsiteX4" fmla="*/ 66656 w 68024"/>
                <a:gd name="connsiteY4" fmla="*/ 32598 h 68188"/>
                <a:gd name="connsiteX5" fmla="*/ 34079 w 68024"/>
                <a:gd name="connsiteY5" fmla="*/ 67190 h 68188"/>
                <a:gd name="connsiteX6" fmla="*/ 33240 w 68024"/>
                <a:gd name="connsiteY6" fmla="*/ 67190 h 6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24" h="68188">
                  <a:moveTo>
                    <a:pt x="33240" y="67190"/>
                  </a:moveTo>
                  <a:cubicBezTo>
                    <a:pt x="14768" y="67694"/>
                    <a:pt x="-847" y="53086"/>
                    <a:pt x="-1351" y="34615"/>
                  </a:cubicBezTo>
                  <a:cubicBezTo>
                    <a:pt x="-1351" y="34279"/>
                    <a:pt x="-1351" y="33943"/>
                    <a:pt x="-1351" y="33607"/>
                  </a:cubicBezTo>
                  <a:cubicBezTo>
                    <a:pt x="-1687" y="14800"/>
                    <a:pt x="13425" y="-649"/>
                    <a:pt x="32232" y="-985"/>
                  </a:cubicBezTo>
                  <a:cubicBezTo>
                    <a:pt x="50870" y="-1151"/>
                    <a:pt x="66319" y="13792"/>
                    <a:pt x="66656" y="32598"/>
                  </a:cubicBezTo>
                  <a:cubicBezTo>
                    <a:pt x="67158" y="51071"/>
                    <a:pt x="52717" y="66686"/>
                    <a:pt x="34079" y="67190"/>
                  </a:cubicBezTo>
                  <a:cubicBezTo>
                    <a:pt x="33743" y="67190"/>
                    <a:pt x="33575" y="67190"/>
                    <a:pt x="33240" y="67190"/>
                  </a:cubicBezTo>
                  <a:close/>
                </a:path>
              </a:pathLst>
            </a:custGeom>
            <a:solidFill>
              <a:srgbClr val="3953A3"/>
            </a:solidFill>
            <a:ln w="16768"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AF57CA89-1B46-485E-8BB5-7AD55D6C6C13}"/>
                </a:ext>
              </a:extLst>
            </p:cNvPr>
            <p:cNvSpPr/>
            <p:nvPr/>
          </p:nvSpPr>
          <p:spPr>
            <a:xfrm>
              <a:off x="11837527" y="5682072"/>
              <a:ext cx="191595" cy="191437"/>
            </a:xfrm>
            <a:custGeom>
              <a:avLst/>
              <a:gdLst>
                <a:gd name="connsiteX0" fmla="*/ 94190 w 191595"/>
                <a:gd name="connsiteY0" fmla="*/ -974 h 191437"/>
                <a:gd name="connsiteX1" fmla="*/ 190238 w 191595"/>
                <a:gd name="connsiteY1" fmla="*/ 92052 h 191437"/>
                <a:gd name="connsiteX2" fmla="*/ 190238 w 191595"/>
                <a:gd name="connsiteY2" fmla="*/ 94403 h 191437"/>
                <a:gd name="connsiteX3" fmla="*/ 94861 w 191595"/>
                <a:gd name="connsiteY3" fmla="*/ 190451 h 191437"/>
                <a:gd name="connsiteX4" fmla="*/ 94359 w 191595"/>
                <a:gd name="connsiteY4" fmla="*/ 190451 h 191437"/>
                <a:gd name="connsiteX5" fmla="*/ -1355 w 191595"/>
                <a:gd name="connsiteY5" fmla="*/ 95242 h 191437"/>
                <a:gd name="connsiteX6" fmla="*/ 93518 w 191595"/>
                <a:gd name="connsiteY6" fmla="*/ -974 h 191437"/>
                <a:gd name="connsiteX7" fmla="*/ 94190 w 191595"/>
                <a:gd name="connsiteY7" fmla="*/ -974 h 191437"/>
                <a:gd name="connsiteX8" fmla="*/ 133314 w 191595"/>
                <a:gd name="connsiteY8" fmla="*/ 94569 h 191437"/>
                <a:gd name="connsiteX9" fmla="*/ 95533 w 191595"/>
                <a:gd name="connsiteY9" fmla="*/ 55782 h 191437"/>
                <a:gd name="connsiteX10" fmla="*/ 95365 w 191595"/>
                <a:gd name="connsiteY10" fmla="*/ 55782 h 191437"/>
                <a:gd name="connsiteX11" fmla="*/ 55569 w 191595"/>
                <a:gd name="connsiteY11" fmla="*/ 94235 h 191437"/>
                <a:gd name="connsiteX12" fmla="*/ 55569 w 191595"/>
                <a:gd name="connsiteY12" fmla="*/ 94403 h 191437"/>
                <a:gd name="connsiteX13" fmla="*/ 95365 w 191595"/>
                <a:gd name="connsiteY13" fmla="*/ 133527 h 191437"/>
                <a:gd name="connsiteX14" fmla="*/ 133314 w 191595"/>
                <a:gd name="connsiteY14" fmla="*/ 94569 h 19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595" h="191437">
                  <a:moveTo>
                    <a:pt x="94190" y="-974"/>
                  </a:moveTo>
                  <a:cubicBezTo>
                    <a:pt x="146412" y="-1814"/>
                    <a:pt x="189397" y="39831"/>
                    <a:pt x="190238" y="92052"/>
                  </a:cubicBezTo>
                  <a:cubicBezTo>
                    <a:pt x="190238" y="92891"/>
                    <a:pt x="190238" y="93563"/>
                    <a:pt x="190238" y="94403"/>
                  </a:cubicBezTo>
                  <a:cubicBezTo>
                    <a:pt x="190406" y="147295"/>
                    <a:pt x="147755" y="190283"/>
                    <a:pt x="94861" y="190451"/>
                  </a:cubicBezTo>
                  <a:cubicBezTo>
                    <a:pt x="94693" y="190451"/>
                    <a:pt x="94525" y="190451"/>
                    <a:pt x="94359" y="190451"/>
                  </a:cubicBezTo>
                  <a:cubicBezTo>
                    <a:pt x="41967" y="189947"/>
                    <a:pt x="-514" y="147631"/>
                    <a:pt x="-1355" y="95242"/>
                  </a:cubicBezTo>
                  <a:cubicBezTo>
                    <a:pt x="-1691" y="42516"/>
                    <a:pt x="40792" y="-638"/>
                    <a:pt x="93518" y="-974"/>
                  </a:cubicBezTo>
                  <a:cubicBezTo>
                    <a:pt x="93686" y="-974"/>
                    <a:pt x="94022" y="-974"/>
                    <a:pt x="94190" y="-974"/>
                  </a:cubicBezTo>
                  <a:close/>
                  <a:moveTo>
                    <a:pt x="133314" y="94569"/>
                  </a:moveTo>
                  <a:cubicBezTo>
                    <a:pt x="133650" y="73414"/>
                    <a:pt x="116691" y="56118"/>
                    <a:pt x="95533" y="55782"/>
                  </a:cubicBezTo>
                  <a:cubicBezTo>
                    <a:pt x="95533" y="55782"/>
                    <a:pt x="95365" y="55782"/>
                    <a:pt x="95365" y="55782"/>
                  </a:cubicBezTo>
                  <a:cubicBezTo>
                    <a:pt x="73703" y="55446"/>
                    <a:pt x="55905" y="72573"/>
                    <a:pt x="55569" y="94235"/>
                  </a:cubicBezTo>
                  <a:cubicBezTo>
                    <a:pt x="55569" y="94235"/>
                    <a:pt x="55569" y="94403"/>
                    <a:pt x="55569" y="94403"/>
                  </a:cubicBezTo>
                  <a:cubicBezTo>
                    <a:pt x="56073" y="116063"/>
                    <a:pt x="73703" y="133359"/>
                    <a:pt x="95365" y="133527"/>
                  </a:cubicBezTo>
                  <a:cubicBezTo>
                    <a:pt x="116523" y="133023"/>
                    <a:pt x="133314" y="115727"/>
                    <a:pt x="133314" y="94569"/>
                  </a:cubicBezTo>
                  <a:close/>
                </a:path>
              </a:pathLst>
            </a:custGeom>
            <a:solidFill>
              <a:srgbClr val="3953A3"/>
            </a:solidFill>
            <a:ln w="16768"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215CDAE7-6499-4F30-A5CF-19D135537E59}"/>
                </a:ext>
              </a:extLst>
            </p:cNvPr>
            <p:cNvSpPr/>
            <p:nvPr/>
          </p:nvSpPr>
          <p:spPr>
            <a:xfrm>
              <a:off x="11894453" y="5738835"/>
              <a:ext cx="77746" cy="77749"/>
            </a:xfrm>
            <a:custGeom>
              <a:avLst/>
              <a:gdLst>
                <a:gd name="connsiteX0" fmla="*/ 76388 w 77746"/>
                <a:gd name="connsiteY0" fmla="*/ 37806 h 77749"/>
                <a:gd name="connsiteX1" fmla="*/ 38439 w 77746"/>
                <a:gd name="connsiteY1" fmla="*/ 76764 h 77749"/>
                <a:gd name="connsiteX2" fmla="*/ -1357 w 77746"/>
                <a:gd name="connsiteY2" fmla="*/ 37640 h 77749"/>
                <a:gd name="connsiteX3" fmla="*/ 38271 w 77746"/>
                <a:gd name="connsiteY3" fmla="*/ -981 h 77749"/>
                <a:gd name="connsiteX4" fmla="*/ 38439 w 77746"/>
                <a:gd name="connsiteY4" fmla="*/ -981 h 77749"/>
                <a:gd name="connsiteX5" fmla="*/ 76388 w 77746"/>
                <a:gd name="connsiteY5" fmla="*/ 37640 h 77749"/>
                <a:gd name="connsiteX6" fmla="*/ 76388 w 77746"/>
                <a:gd name="connsiteY6" fmla="*/ 37806 h 77749"/>
                <a:gd name="connsiteX7" fmla="*/ 37767 w 77746"/>
                <a:gd name="connsiteY7" fmla="*/ 13123 h 77749"/>
                <a:gd name="connsiteX8" fmla="*/ 13588 w 77746"/>
                <a:gd name="connsiteY8" fmla="*/ 36968 h 77749"/>
                <a:gd name="connsiteX9" fmla="*/ 35752 w 77746"/>
                <a:gd name="connsiteY9" fmla="*/ 61819 h 77749"/>
                <a:gd name="connsiteX10" fmla="*/ 37767 w 77746"/>
                <a:gd name="connsiteY10" fmla="*/ 61819 h 77749"/>
                <a:gd name="connsiteX11" fmla="*/ 62452 w 77746"/>
                <a:gd name="connsiteY11" fmla="*/ 38310 h 77749"/>
                <a:gd name="connsiteX12" fmla="*/ 37767 w 77746"/>
                <a:gd name="connsiteY12" fmla="*/ 13123 h 7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6" h="77749">
                  <a:moveTo>
                    <a:pt x="76388" y="37806"/>
                  </a:moveTo>
                  <a:cubicBezTo>
                    <a:pt x="76388" y="58964"/>
                    <a:pt x="59597" y="76259"/>
                    <a:pt x="38439" y="76764"/>
                  </a:cubicBezTo>
                  <a:cubicBezTo>
                    <a:pt x="16777" y="76596"/>
                    <a:pt x="-852" y="59300"/>
                    <a:pt x="-1357" y="37640"/>
                  </a:cubicBezTo>
                  <a:cubicBezTo>
                    <a:pt x="-1021" y="15978"/>
                    <a:pt x="16609" y="-1318"/>
                    <a:pt x="38271" y="-981"/>
                  </a:cubicBezTo>
                  <a:cubicBezTo>
                    <a:pt x="38271" y="-981"/>
                    <a:pt x="38439" y="-981"/>
                    <a:pt x="38439" y="-981"/>
                  </a:cubicBezTo>
                  <a:cubicBezTo>
                    <a:pt x="59597" y="-813"/>
                    <a:pt x="76557" y="16482"/>
                    <a:pt x="76388" y="37640"/>
                  </a:cubicBezTo>
                  <a:cubicBezTo>
                    <a:pt x="76388" y="37640"/>
                    <a:pt x="76388" y="37806"/>
                    <a:pt x="76388" y="37806"/>
                  </a:cubicBezTo>
                  <a:close/>
                  <a:moveTo>
                    <a:pt x="37767" y="13123"/>
                  </a:moveTo>
                  <a:cubicBezTo>
                    <a:pt x="24503" y="13291"/>
                    <a:pt x="13924" y="23702"/>
                    <a:pt x="13588" y="36968"/>
                  </a:cubicBezTo>
                  <a:cubicBezTo>
                    <a:pt x="12916" y="49898"/>
                    <a:pt x="22822" y="60979"/>
                    <a:pt x="35752" y="61819"/>
                  </a:cubicBezTo>
                  <a:cubicBezTo>
                    <a:pt x="36424" y="61819"/>
                    <a:pt x="37097" y="61819"/>
                    <a:pt x="37767" y="61819"/>
                  </a:cubicBezTo>
                  <a:cubicBezTo>
                    <a:pt x="51033" y="61819"/>
                    <a:pt x="61780" y="51408"/>
                    <a:pt x="62452" y="38310"/>
                  </a:cubicBezTo>
                  <a:cubicBezTo>
                    <a:pt x="62284" y="24710"/>
                    <a:pt x="51369" y="13627"/>
                    <a:pt x="37767" y="13123"/>
                  </a:cubicBezTo>
                  <a:close/>
                </a:path>
              </a:pathLst>
            </a:custGeom>
            <a:solidFill>
              <a:srgbClr val="FDFDFE"/>
            </a:solidFill>
            <a:ln w="16768"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89235F2-5FF7-422D-8B7C-DFE328E0CC0F}"/>
                </a:ext>
              </a:extLst>
            </p:cNvPr>
            <p:cNvSpPr/>
            <p:nvPr/>
          </p:nvSpPr>
          <p:spPr>
            <a:xfrm>
              <a:off x="11909397" y="5752944"/>
              <a:ext cx="48864" cy="48704"/>
            </a:xfrm>
            <a:custGeom>
              <a:avLst/>
              <a:gdLst>
                <a:gd name="connsiteX0" fmla="*/ 22822 w 48864"/>
                <a:gd name="connsiteY0" fmla="*/ -986 h 48704"/>
                <a:gd name="connsiteX1" fmla="*/ 47507 w 48864"/>
                <a:gd name="connsiteY1" fmla="*/ 24201 h 48704"/>
                <a:gd name="connsiteX2" fmla="*/ 22822 w 48864"/>
                <a:gd name="connsiteY2" fmla="*/ 47710 h 48704"/>
                <a:gd name="connsiteX3" fmla="*/ -1357 w 48864"/>
                <a:gd name="connsiteY3" fmla="*/ 24873 h 48704"/>
                <a:gd name="connsiteX4" fmla="*/ -1357 w 48864"/>
                <a:gd name="connsiteY4" fmla="*/ 22859 h 48704"/>
                <a:gd name="connsiteX5" fmla="*/ 22822 w 48864"/>
                <a:gd name="connsiteY5" fmla="*/ -986 h 4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4" h="48704">
                  <a:moveTo>
                    <a:pt x="22822" y="-986"/>
                  </a:moveTo>
                  <a:cubicBezTo>
                    <a:pt x="36424" y="-482"/>
                    <a:pt x="47339" y="10601"/>
                    <a:pt x="47507" y="24201"/>
                  </a:cubicBezTo>
                  <a:cubicBezTo>
                    <a:pt x="46835" y="37299"/>
                    <a:pt x="36088" y="47710"/>
                    <a:pt x="22822" y="47710"/>
                  </a:cubicBezTo>
                  <a:cubicBezTo>
                    <a:pt x="9894" y="48046"/>
                    <a:pt x="-1021" y="37971"/>
                    <a:pt x="-1357" y="24873"/>
                  </a:cubicBezTo>
                  <a:cubicBezTo>
                    <a:pt x="-1357" y="24201"/>
                    <a:pt x="-1357" y="23531"/>
                    <a:pt x="-1357" y="22859"/>
                  </a:cubicBezTo>
                  <a:cubicBezTo>
                    <a:pt x="-1021" y="9593"/>
                    <a:pt x="9558" y="-818"/>
                    <a:pt x="22822" y="-986"/>
                  </a:cubicBezTo>
                  <a:close/>
                </a:path>
              </a:pathLst>
            </a:custGeom>
            <a:solidFill>
              <a:srgbClr val="3953A3"/>
            </a:solidFill>
            <a:ln w="16768" cap="flat">
              <a:noFill/>
              <a:prstDash val="solid"/>
              <a:miter/>
            </a:ln>
          </p:spPr>
          <p:txBody>
            <a:bodyPr rtlCol="0" anchor="ctr"/>
            <a:lstStyle/>
            <a:p>
              <a:endParaRPr lang="en-US"/>
            </a:p>
          </p:txBody>
        </p:sp>
      </p:grpSp>
      <p:pic>
        <p:nvPicPr>
          <p:cNvPr id="3" name="Graphic 2">
            <a:extLst>
              <a:ext uri="{FF2B5EF4-FFF2-40B4-BE49-F238E27FC236}">
                <a16:creationId xmlns:a16="http://schemas.microsoft.com/office/drawing/2014/main" id="{E1E3F7FE-D988-4F7D-A23F-6E3BD03877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286" y="1333761"/>
            <a:ext cx="2909710" cy="524540"/>
          </a:xfrm>
          <a:prstGeom prst="rect">
            <a:avLst/>
          </a:prstGeom>
        </p:spPr>
      </p:pic>
    </p:spTree>
    <p:extLst>
      <p:ext uri="{BB962C8B-B14F-4D97-AF65-F5344CB8AC3E}">
        <p14:creationId xmlns:p14="http://schemas.microsoft.com/office/powerpoint/2010/main" val="742376812"/>
      </p:ext>
    </p:extLst>
  </p:cSld>
  <p:clrMapOvr>
    <a:overrideClrMapping bg1="lt1" tx1="dk1" bg2="lt2" tx2="dk2" accent1="accent1" accent2="accent2" accent3="accent3" accent4="accent4" accent5="accent5" accent6="accent6" hlink="hlink" folHlink="folHlink"/>
  </p:clrMapOvr>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4767263"/>
            <a:ext cx="2133600" cy="274637"/>
          </a:xfrm>
          <a:prstGeom prst="rect">
            <a:avLst/>
          </a:prstGeom>
        </p:spPr>
        <p:txBody>
          <a:bodyPr/>
          <a:lstStyle>
            <a:lvl1pPr>
              <a:defRPr/>
            </a:lvl1pPr>
          </a:lstStyle>
          <a:p>
            <a:pPr>
              <a:defRPr/>
            </a:pPr>
            <a:fld id="{ABD5293C-1A7C-4886-9169-FA50DEEBF82D}" type="datetime1">
              <a:rPr lang="en-US"/>
              <a:pPr>
                <a:defRPr/>
              </a:pPr>
              <a:t>11/14/2023</a:t>
            </a:fld>
            <a:endParaRPr lang="en-US" dirty="0"/>
          </a:p>
        </p:txBody>
      </p:sp>
      <p:sp>
        <p:nvSpPr>
          <p:cNvPr id="8"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r>
              <a:rPr lang="en-US" dirty="0"/>
              <a:t>IEPF</a:t>
            </a:r>
          </a:p>
        </p:txBody>
      </p:sp>
      <p:sp>
        <p:nvSpPr>
          <p:cNvPr id="9"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pPr>
              <a:defRPr/>
            </a:pPr>
            <a:fld id="{E2493F31-8F36-4AF3-AD0D-09161C04948D}" type="slidenum">
              <a:rPr lang="en-US"/>
              <a:pPr>
                <a:defRPr/>
              </a:pPr>
              <a:t>‹#›</a:t>
            </a:fld>
            <a:endParaRPr lang="en-US" dirty="0"/>
          </a:p>
        </p:txBody>
      </p:sp>
    </p:spTree>
    <p:extLst>
      <p:ext uri="{BB962C8B-B14F-4D97-AF65-F5344CB8AC3E}">
        <p14:creationId xmlns:p14="http://schemas.microsoft.com/office/powerpoint/2010/main" val="30612741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5013325"/>
            <a:ext cx="9144000" cy="13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5"/>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28600" y="102989"/>
            <a:ext cx="7086600" cy="460771"/>
          </a:xfrm>
          <a:prstGeom prst="rect">
            <a:avLst/>
          </a:prstGeom>
        </p:spPr>
        <p:txBody>
          <a:bodyPr/>
          <a:lstStyle>
            <a:lvl1pPr algn="l">
              <a:defRPr sz="2800">
                <a:latin typeface="+mj-lt"/>
              </a:defRPr>
            </a:lvl1pPr>
          </a:lstStyle>
          <a:p>
            <a:r>
              <a:rPr lang="en-US" dirty="0"/>
              <a:t>Click to edit Master title style</a:t>
            </a:r>
          </a:p>
        </p:txBody>
      </p:sp>
    </p:spTree>
    <p:extLst>
      <p:ext uri="{BB962C8B-B14F-4D97-AF65-F5344CB8AC3E}">
        <p14:creationId xmlns:p14="http://schemas.microsoft.com/office/powerpoint/2010/main" val="1322817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6917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ED54098-B081-4A46-85C4-5953515AC39D}" type="datetime1">
              <a:rPr lang="en-US"/>
              <a:pPr>
                <a:defRPr/>
              </a:pPr>
              <a:t>11/14/2023</a:t>
            </a:fld>
            <a:endParaRPr lang="en-IN" dirty="0"/>
          </a:p>
        </p:txBody>
      </p:sp>
      <p:sp>
        <p:nvSpPr>
          <p:cNvPr id="6" name="Footer Placeholder 4"/>
          <p:cNvSpPr>
            <a:spLocks noGrp="1"/>
          </p:cNvSpPr>
          <p:nvPr>
            <p:ph type="ftr" sz="quarter" idx="11"/>
          </p:nvPr>
        </p:nvSpPr>
        <p:spPr/>
        <p:txBody>
          <a:bodyPr/>
          <a:lstStyle>
            <a:lvl1pPr>
              <a:defRPr/>
            </a:lvl1pPr>
          </a:lstStyle>
          <a:p>
            <a:pPr>
              <a:defRPr/>
            </a:pPr>
            <a:r>
              <a:rPr lang="en-IN" dirty="0"/>
              <a:t>IEPF</a:t>
            </a:r>
          </a:p>
        </p:txBody>
      </p:sp>
      <p:sp>
        <p:nvSpPr>
          <p:cNvPr id="7" name="Slide Number Placeholder 5"/>
          <p:cNvSpPr>
            <a:spLocks noGrp="1"/>
          </p:cNvSpPr>
          <p:nvPr>
            <p:ph type="sldNum" sz="quarter" idx="12"/>
          </p:nvPr>
        </p:nvSpPr>
        <p:spPr/>
        <p:txBody>
          <a:bodyPr/>
          <a:lstStyle>
            <a:lvl1pPr>
              <a:defRPr/>
            </a:lvl1pPr>
          </a:lstStyle>
          <a:p>
            <a:pPr>
              <a:defRPr/>
            </a:pPr>
            <a:fld id="{892B4ABE-86BC-4C87-95FA-6BDAF566E4B9}" type="slidenum">
              <a:rPr lang="en-IN"/>
              <a:pPr>
                <a:defRPr/>
              </a:pPr>
              <a:t>‹#›</a:t>
            </a:fld>
            <a:endParaRPr lang="en-IN" dirty="0"/>
          </a:p>
        </p:txBody>
      </p:sp>
    </p:spTree>
    <p:extLst>
      <p:ext uri="{BB962C8B-B14F-4D97-AF65-F5344CB8AC3E}">
        <p14:creationId xmlns:p14="http://schemas.microsoft.com/office/powerpoint/2010/main" val="631774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1285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506829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26" name="Picture 2" descr="NSDL e Governance Launches Vidyasaarathi Online Career Tests For Students -  BW Education"/>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3105150"/>
            <a:ext cx="9144000" cy="914400"/>
          </a:xfrm>
          <a:prstGeom prst="rect">
            <a:avLst/>
          </a:prstGeom>
          <a:solidFill>
            <a:schemeClr val="bg1">
              <a:alpha val="78039"/>
            </a:schemeClr>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149492687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5D5926-5276-474F-AD44-86C712B0FBBB}"/>
              </a:ext>
            </a:extLst>
          </p:cNvPr>
          <p:cNvSpPr>
            <a:spLocks noGrp="1"/>
          </p:cNvSpPr>
          <p:nvPr>
            <p:ph type="sldNum" sz="quarter" idx="10"/>
          </p:nvPr>
        </p:nvSpPr>
        <p:spPr/>
        <p:txBody>
          <a:bodyPr/>
          <a:lstStyle/>
          <a:p>
            <a:fld id="{AA9190D7-DC1C-4CD2-9E67-94F0A70F1AE3}" type="slidenum">
              <a:rPr lang="en-IN" smtClean="0"/>
              <a:t>‹#›</a:t>
            </a:fld>
            <a:endParaRPr lang="en-IN"/>
          </a:p>
        </p:txBody>
      </p:sp>
      <p:sp>
        <p:nvSpPr>
          <p:cNvPr id="4" name="Title 3">
            <a:extLst>
              <a:ext uri="{FF2B5EF4-FFF2-40B4-BE49-F238E27FC236}">
                <a16:creationId xmlns:a16="http://schemas.microsoft.com/office/drawing/2014/main" id="{5391A470-208A-491C-8B3C-9751754852DF}"/>
              </a:ext>
            </a:extLst>
          </p:cNvPr>
          <p:cNvSpPr>
            <a:spLocks noGrp="1"/>
          </p:cNvSpPr>
          <p:nvPr>
            <p:ph type="title"/>
          </p:nvPr>
        </p:nvSpPr>
        <p:spPr>
          <a:xfrm>
            <a:off x="281178" y="233939"/>
            <a:ext cx="4290822" cy="247364"/>
          </a:xfrm>
          <a:prstGeom prst="rect">
            <a:avLst/>
          </a:prstGeom>
        </p:spPr>
        <p:txBody>
          <a:bodyPr/>
          <a:lstStyle>
            <a:lvl1pPr>
              <a:defRPr sz="1875" b="1" i="1">
                <a:latin typeface="Poppins" panose="00000500000000000000" pitchFamily="2" charset="0"/>
                <a:ea typeface="Roboto" pitchFamily="2" charset="0"/>
                <a:cs typeface="Poppins" panose="00000500000000000000" pitchFamily="2" charset="0"/>
              </a:defRPr>
            </a:lvl1pPr>
          </a:lstStyle>
          <a:p>
            <a:r>
              <a:rPr lang="en-US"/>
              <a:t>Click to edit Master title style</a:t>
            </a:r>
            <a:endParaRPr lang="en-IN" dirty="0"/>
          </a:p>
        </p:txBody>
      </p:sp>
      <p:sp>
        <p:nvSpPr>
          <p:cNvPr id="5" name="Content Placeholder 4">
            <a:extLst>
              <a:ext uri="{FF2B5EF4-FFF2-40B4-BE49-F238E27FC236}">
                <a16:creationId xmlns:a16="http://schemas.microsoft.com/office/drawing/2014/main" id="{3B6585B5-7FC7-404A-9CE9-AA10FB72ACEC}"/>
              </a:ext>
            </a:extLst>
          </p:cNvPr>
          <p:cNvSpPr>
            <a:spLocks noGrp="1"/>
          </p:cNvSpPr>
          <p:nvPr>
            <p:ph sz="quarter" idx="11" hasCustomPrompt="1"/>
          </p:nvPr>
        </p:nvSpPr>
        <p:spPr>
          <a:xfrm>
            <a:off x="633067" y="1057469"/>
            <a:ext cx="4810055" cy="1729010"/>
          </a:xfrm>
          <a:prstGeom prst="rect">
            <a:avLst/>
          </a:prstGeom>
        </p:spPr>
        <p:txBody>
          <a:bodyPr/>
          <a:lstStyle>
            <a:lvl1pPr marL="0" indent="0">
              <a:buNone/>
              <a:defRPr sz="1500" b="1">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a:t>Click to edit text </a:t>
            </a:r>
          </a:p>
        </p:txBody>
      </p:sp>
    </p:spTree>
    <p:extLst>
      <p:ext uri="{BB962C8B-B14F-4D97-AF65-F5344CB8AC3E}">
        <p14:creationId xmlns:p14="http://schemas.microsoft.com/office/powerpoint/2010/main" val="347339690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91C70F8-53F8-42BC-8F05-F8ABD403B3BB}"/>
              </a:ext>
            </a:extLst>
          </p:cNvPr>
          <p:cNvGrpSpPr/>
          <p:nvPr userDrawn="1"/>
        </p:nvGrpSpPr>
        <p:grpSpPr>
          <a:xfrm>
            <a:off x="2195012" y="3453956"/>
            <a:ext cx="4754451" cy="324557"/>
            <a:chOff x="2926682" y="4605275"/>
            <a:chExt cx="6339268" cy="432742"/>
          </a:xfrm>
        </p:grpSpPr>
        <p:sp>
          <p:nvSpPr>
            <p:cNvPr id="7" name="Freeform: Shape 6">
              <a:extLst>
                <a:ext uri="{FF2B5EF4-FFF2-40B4-BE49-F238E27FC236}">
                  <a16:creationId xmlns:a16="http://schemas.microsoft.com/office/drawing/2014/main" id="{2BE02752-9340-4DFF-92C7-C6532E1567AE}"/>
                </a:ext>
              </a:extLst>
            </p:cNvPr>
            <p:cNvSpPr/>
            <p:nvPr/>
          </p:nvSpPr>
          <p:spPr>
            <a:xfrm>
              <a:off x="2926682" y="4645259"/>
              <a:ext cx="230228" cy="285123"/>
            </a:xfrm>
            <a:custGeom>
              <a:avLst/>
              <a:gdLst>
                <a:gd name="connsiteX0" fmla="*/ 230209 w 230228"/>
                <a:gd name="connsiteY0" fmla="*/ -257 h 285123"/>
                <a:gd name="connsiteX1" fmla="*/ 220828 w 230228"/>
                <a:gd name="connsiteY1" fmla="*/ 54511 h 285123"/>
                <a:gd name="connsiteX2" fmla="*/ 144761 w 230228"/>
                <a:gd name="connsiteY2" fmla="*/ 54511 h 285123"/>
                <a:gd name="connsiteX3" fmla="*/ 104192 w 230228"/>
                <a:gd name="connsiteY3" fmla="*/ 284867 h 285123"/>
                <a:gd name="connsiteX4" fmla="*/ 34845 w 230228"/>
                <a:gd name="connsiteY4" fmla="*/ 284867 h 285123"/>
                <a:gd name="connsiteX5" fmla="*/ 76048 w 230228"/>
                <a:gd name="connsiteY5" fmla="*/ 54511 h 285123"/>
                <a:gd name="connsiteX6" fmla="*/ -19 w 230228"/>
                <a:gd name="connsiteY6" fmla="*/ 54511 h 285123"/>
                <a:gd name="connsiteX7" fmla="*/ 9743 w 230228"/>
                <a:gd name="connsiteY7" fmla="*/ -257 h 28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228" h="285123">
                  <a:moveTo>
                    <a:pt x="230209" y="-257"/>
                  </a:moveTo>
                  <a:lnTo>
                    <a:pt x="220828" y="54511"/>
                  </a:lnTo>
                  <a:lnTo>
                    <a:pt x="144761" y="54511"/>
                  </a:lnTo>
                  <a:lnTo>
                    <a:pt x="104192" y="284867"/>
                  </a:lnTo>
                  <a:lnTo>
                    <a:pt x="34845" y="284867"/>
                  </a:lnTo>
                  <a:lnTo>
                    <a:pt x="76048" y="54511"/>
                  </a:lnTo>
                  <a:lnTo>
                    <a:pt x="-19" y="54511"/>
                  </a:lnTo>
                  <a:lnTo>
                    <a:pt x="9743" y="-257"/>
                  </a:lnTo>
                  <a:close/>
                </a:path>
              </a:pathLst>
            </a:custGeom>
            <a:solidFill>
              <a:srgbClr val="000000"/>
            </a:solidFill>
            <a:ln w="1266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DA2FD8F-082E-4F12-AA58-4A5E9C1B07A5}"/>
                </a:ext>
              </a:extLst>
            </p:cNvPr>
            <p:cNvSpPr/>
            <p:nvPr/>
          </p:nvSpPr>
          <p:spPr>
            <a:xfrm>
              <a:off x="3145102" y="4700392"/>
              <a:ext cx="240920" cy="233186"/>
            </a:xfrm>
            <a:custGeom>
              <a:avLst/>
              <a:gdLst>
                <a:gd name="connsiteX0" fmla="*/ 47794 w 240920"/>
                <a:gd name="connsiteY0" fmla="*/ 221113 h 233186"/>
                <a:gd name="connsiteX1" fmla="*/ 12677 w 240920"/>
                <a:gd name="connsiteY1" fmla="*/ 187897 h 233186"/>
                <a:gd name="connsiteX2" fmla="*/ -1 w 240920"/>
                <a:gd name="connsiteY2" fmla="*/ 137947 h 233186"/>
                <a:gd name="connsiteX3" fmla="*/ 18255 w 240920"/>
                <a:gd name="connsiteY3" fmla="*/ 67585 h 233186"/>
                <a:gd name="connsiteX4" fmla="*/ 68966 w 240920"/>
                <a:gd name="connsiteY4" fmla="*/ 17888 h 233186"/>
                <a:gd name="connsiteX5" fmla="*/ 140469 w 240920"/>
                <a:gd name="connsiteY5" fmla="*/ -241 h 233186"/>
                <a:gd name="connsiteX6" fmla="*/ 192701 w 240920"/>
                <a:gd name="connsiteY6" fmla="*/ 11803 h 233186"/>
                <a:gd name="connsiteX7" fmla="*/ 228199 w 240920"/>
                <a:gd name="connsiteY7" fmla="*/ 45272 h 233186"/>
                <a:gd name="connsiteX8" fmla="*/ 240877 w 240920"/>
                <a:gd name="connsiteY8" fmla="*/ 95223 h 233186"/>
                <a:gd name="connsiteX9" fmla="*/ 222367 w 240920"/>
                <a:gd name="connsiteY9" fmla="*/ 165711 h 233186"/>
                <a:gd name="connsiteX10" fmla="*/ 171656 w 240920"/>
                <a:gd name="connsiteY10" fmla="*/ 215028 h 233186"/>
                <a:gd name="connsiteX11" fmla="*/ 100027 w 240920"/>
                <a:gd name="connsiteY11" fmla="*/ 232903 h 233186"/>
                <a:gd name="connsiteX12" fmla="*/ 47794 w 240920"/>
                <a:gd name="connsiteY12" fmla="*/ 221113 h 233186"/>
                <a:gd name="connsiteX13" fmla="*/ 140215 w 240920"/>
                <a:gd name="connsiteY13" fmla="*/ 162922 h 233186"/>
                <a:gd name="connsiteX14" fmla="*/ 161894 w 240920"/>
                <a:gd name="connsiteY14" fmla="*/ 136426 h 233186"/>
                <a:gd name="connsiteX15" fmla="*/ 169501 w 240920"/>
                <a:gd name="connsiteY15" fmla="*/ 102069 h 233186"/>
                <a:gd name="connsiteX16" fmla="*/ 158471 w 240920"/>
                <a:gd name="connsiteY16" fmla="*/ 70881 h 233186"/>
                <a:gd name="connsiteX17" fmla="*/ 130834 w 240920"/>
                <a:gd name="connsiteY17" fmla="*/ 59852 h 233186"/>
                <a:gd name="connsiteX18" fmla="*/ 100154 w 240920"/>
                <a:gd name="connsiteY18" fmla="*/ 70247 h 233186"/>
                <a:gd name="connsiteX19" fmla="*/ 79742 w 240920"/>
                <a:gd name="connsiteY19" fmla="*/ 97251 h 233186"/>
                <a:gd name="connsiteX20" fmla="*/ 72389 w 240920"/>
                <a:gd name="connsiteY20" fmla="*/ 132242 h 233186"/>
                <a:gd name="connsiteX21" fmla="*/ 82912 w 240920"/>
                <a:gd name="connsiteY21" fmla="*/ 162795 h 233186"/>
                <a:gd name="connsiteX22" fmla="*/ 110169 w 240920"/>
                <a:gd name="connsiteY22" fmla="*/ 173571 h 233186"/>
                <a:gd name="connsiteX23" fmla="*/ 140342 w 240920"/>
                <a:gd name="connsiteY23" fmla="*/ 162922 h 23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920" h="233186">
                  <a:moveTo>
                    <a:pt x="47794" y="221113"/>
                  </a:moveTo>
                  <a:cubicBezTo>
                    <a:pt x="33054" y="213773"/>
                    <a:pt x="20830" y="202211"/>
                    <a:pt x="12677" y="187897"/>
                  </a:cubicBezTo>
                  <a:cubicBezTo>
                    <a:pt x="4041" y="172684"/>
                    <a:pt x="-338" y="155429"/>
                    <a:pt x="-1" y="137947"/>
                  </a:cubicBezTo>
                  <a:cubicBezTo>
                    <a:pt x="-280" y="113288"/>
                    <a:pt x="6022" y="88998"/>
                    <a:pt x="18255" y="67585"/>
                  </a:cubicBezTo>
                  <a:cubicBezTo>
                    <a:pt x="30322" y="46718"/>
                    <a:pt x="47855" y="29526"/>
                    <a:pt x="68966" y="17888"/>
                  </a:cubicBezTo>
                  <a:cubicBezTo>
                    <a:pt x="90811" y="5718"/>
                    <a:pt x="115462" y="-533"/>
                    <a:pt x="140469" y="-241"/>
                  </a:cubicBezTo>
                  <a:cubicBezTo>
                    <a:pt x="158601" y="-545"/>
                    <a:pt x="176532" y="3588"/>
                    <a:pt x="192701" y="11803"/>
                  </a:cubicBezTo>
                  <a:cubicBezTo>
                    <a:pt x="207510" y="19308"/>
                    <a:pt x="219836" y="30933"/>
                    <a:pt x="228199" y="45272"/>
                  </a:cubicBezTo>
                  <a:cubicBezTo>
                    <a:pt x="236888" y="60460"/>
                    <a:pt x="241271" y="77727"/>
                    <a:pt x="240877" y="95223"/>
                  </a:cubicBezTo>
                  <a:cubicBezTo>
                    <a:pt x="241195" y="119957"/>
                    <a:pt x="234798" y="144324"/>
                    <a:pt x="222367" y="165711"/>
                  </a:cubicBezTo>
                  <a:cubicBezTo>
                    <a:pt x="210302" y="186490"/>
                    <a:pt x="192760" y="203542"/>
                    <a:pt x="171656" y="215028"/>
                  </a:cubicBezTo>
                  <a:cubicBezTo>
                    <a:pt x="149721" y="227072"/>
                    <a:pt x="125045" y="233221"/>
                    <a:pt x="100027" y="232903"/>
                  </a:cubicBezTo>
                  <a:cubicBezTo>
                    <a:pt x="81914" y="233296"/>
                    <a:pt x="63981" y="229252"/>
                    <a:pt x="47794" y="221113"/>
                  </a:cubicBezTo>
                  <a:close/>
                  <a:moveTo>
                    <a:pt x="140215" y="162922"/>
                  </a:moveTo>
                  <a:cubicBezTo>
                    <a:pt x="149546" y="156038"/>
                    <a:pt x="157001" y="146936"/>
                    <a:pt x="161894" y="136426"/>
                  </a:cubicBezTo>
                  <a:cubicBezTo>
                    <a:pt x="166936" y="125675"/>
                    <a:pt x="169534" y="113948"/>
                    <a:pt x="169501" y="102069"/>
                  </a:cubicBezTo>
                  <a:cubicBezTo>
                    <a:pt x="170250" y="90595"/>
                    <a:pt x="166263" y="79325"/>
                    <a:pt x="158471" y="70881"/>
                  </a:cubicBezTo>
                  <a:cubicBezTo>
                    <a:pt x="151139" y="63604"/>
                    <a:pt x="141162" y="59623"/>
                    <a:pt x="130834" y="59852"/>
                  </a:cubicBezTo>
                  <a:cubicBezTo>
                    <a:pt x="119722" y="59725"/>
                    <a:pt x="108899" y="63389"/>
                    <a:pt x="100154" y="70247"/>
                  </a:cubicBezTo>
                  <a:cubicBezTo>
                    <a:pt x="91173" y="77373"/>
                    <a:pt x="84149" y="86665"/>
                    <a:pt x="79742" y="97251"/>
                  </a:cubicBezTo>
                  <a:cubicBezTo>
                    <a:pt x="74836" y="108256"/>
                    <a:pt x="72330" y="120185"/>
                    <a:pt x="72389" y="132242"/>
                  </a:cubicBezTo>
                  <a:cubicBezTo>
                    <a:pt x="71678" y="143424"/>
                    <a:pt x="75466" y="154428"/>
                    <a:pt x="82912" y="162795"/>
                  </a:cubicBezTo>
                  <a:cubicBezTo>
                    <a:pt x="90085" y="170047"/>
                    <a:pt x="99975" y="173964"/>
                    <a:pt x="110169" y="173571"/>
                  </a:cubicBezTo>
                  <a:cubicBezTo>
                    <a:pt x="121125" y="173445"/>
                    <a:pt x="131734" y="169705"/>
                    <a:pt x="140342" y="162922"/>
                  </a:cubicBezTo>
                  <a:close/>
                </a:path>
              </a:pathLst>
            </a:custGeom>
            <a:solidFill>
              <a:srgbClr val="000000"/>
            </a:solidFill>
            <a:ln w="126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EF3ACC4-B6FB-45DB-9136-75250E7B25CD}"/>
                </a:ext>
              </a:extLst>
            </p:cNvPr>
            <p:cNvSpPr/>
            <p:nvPr/>
          </p:nvSpPr>
          <p:spPr>
            <a:xfrm>
              <a:off x="3413636" y="4648048"/>
              <a:ext cx="152640" cy="282334"/>
            </a:xfrm>
            <a:custGeom>
              <a:avLst/>
              <a:gdLst>
                <a:gd name="connsiteX0" fmla="*/ 80738 w 152640"/>
                <a:gd name="connsiteY0" fmla="*/ 204109 h 282334"/>
                <a:gd name="connsiteX1" fmla="*/ 80738 w 152640"/>
                <a:gd name="connsiteY1" fmla="*/ 209307 h 282334"/>
                <a:gd name="connsiteX2" fmla="*/ 85049 w 152640"/>
                <a:gd name="connsiteY2" fmla="*/ 219957 h 282334"/>
                <a:gd name="connsiteX3" fmla="*/ 98994 w 152640"/>
                <a:gd name="connsiteY3" fmla="*/ 223126 h 282334"/>
                <a:gd name="connsiteX4" fmla="*/ 124350 w 152640"/>
                <a:gd name="connsiteY4" fmla="*/ 223126 h 282334"/>
                <a:gd name="connsiteX5" fmla="*/ 113701 w 152640"/>
                <a:gd name="connsiteY5" fmla="*/ 282078 h 282334"/>
                <a:gd name="connsiteX6" fmla="*/ 77569 w 152640"/>
                <a:gd name="connsiteY6" fmla="*/ 282078 h 282334"/>
                <a:gd name="connsiteX7" fmla="*/ 9236 w 152640"/>
                <a:gd name="connsiteY7" fmla="*/ 224774 h 282334"/>
                <a:gd name="connsiteX8" fmla="*/ 11264 w 152640"/>
                <a:gd name="connsiteY8" fmla="*/ 203222 h 282334"/>
                <a:gd name="connsiteX9" fmla="*/ 27492 w 152640"/>
                <a:gd name="connsiteY9" fmla="*/ 112703 h 282334"/>
                <a:gd name="connsiteX10" fmla="*/ -19 w 152640"/>
                <a:gd name="connsiteY10" fmla="*/ 112703 h 282334"/>
                <a:gd name="connsiteX11" fmla="*/ 10123 w 152640"/>
                <a:gd name="connsiteY11" fmla="*/ 55019 h 282334"/>
                <a:gd name="connsiteX12" fmla="*/ 37761 w 152640"/>
                <a:gd name="connsiteY12" fmla="*/ 55019 h 282334"/>
                <a:gd name="connsiteX13" fmla="*/ 47396 w 152640"/>
                <a:gd name="connsiteY13" fmla="*/ -257 h 282334"/>
                <a:gd name="connsiteX14" fmla="*/ 116870 w 152640"/>
                <a:gd name="connsiteY14" fmla="*/ -257 h 282334"/>
                <a:gd name="connsiteX15" fmla="*/ 107108 w 152640"/>
                <a:gd name="connsiteY15" fmla="*/ 55019 h 282334"/>
                <a:gd name="connsiteX16" fmla="*/ 152621 w 152640"/>
                <a:gd name="connsiteY16" fmla="*/ 55019 h 282334"/>
                <a:gd name="connsiteX17" fmla="*/ 142479 w 152640"/>
                <a:gd name="connsiteY17" fmla="*/ 112703 h 282334"/>
                <a:gd name="connsiteX18" fmla="*/ 96966 w 152640"/>
                <a:gd name="connsiteY18" fmla="*/ 112703 h 28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640" h="282334">
                  <a:moveTo>
                    <a:pt x="80738" y="204109"/>
                  </a:moveTo>
                  <a:cubicBezTo>
                    <a:pt x="80579" y="205834"/>
                    <a:pt x="80579" y="207583"/>
                    <a:pt x="80738" y="209307"/>
                  </a:cubicBezTo>
                  <a:cubicBezTo>
                    <a:pt x="80392" y="213339"/>
                    <a:pt x="81994" y="217294"/>
                    <a:pt x="85049" y="219957"/>
                  </a:cubicBezTo>
                  <a:cubicBezTo>
                    <a:pt x="89250" y="222442"/>
                    <a:pt x="94129" y="223557"/>
                    <a:pt x="98994" y="223126"/>
                  </a:cubicBezTo>
                  <a:lnTo>
                    <a:pt x="124350" y="223126"/>
                  </a:lnTo>
                  <a:lnTo>
                    <a:pt x="113701" y="282078"/>
                  </a:lnTo>
                  <a:lnTo>
                    <a:pt x="77569" y="282078"/>
                  </a:lnTo>
                  <a:cubicBezTo>
                    <a:pt x="32014" y="282078"/>
                    <a:pt x="9236" y="262972"/>
                    <a:pt x="9236" y="224774"/>
                  </a:cubicBezTo>
                  <a:cubicBezTo>
                    <a:pt x="9418" y="217548"/>
                    <a:pt x="10097" y="210347"/>
                    <a:pt x="11264" y="203222"/>
                  </a:cubicBezTo>
                  <a:lnTo>
                    <a:pt x="27492" y="112703"/>
                  </a:lnTo>
                  <a:lnTo>
                    <a:pt x="-19" y="112703"/>
                  </a:lnTo>
                  <a:lnTo>
                    <a:pt x="10123" y="55019"/>
                  </a:lnTo>
                  <a:lnTo>
                    <a:pt x="37761" y="55019"/>
                  </a:lnTo>
                  <a:lnTo>
                    <a:pt x="47396" y="-257"/>
                  </a:lnTo>
                  <a:lnTo>
                    <a:pt x="116870" y="-257"/>
                  </a:lnTo>
                  <a:lnTo>
                    <a:pt x="107108" y="55019"/>
                  </a:lnTo>
                  <a:lnTo>
                    <a:pt x="152621" y="55019"/>
                  </a:lnTo>
                  <a:lnTo>
                    <a:pt x="142479" y="112703"/>
                  </a:lnTo>
                  <a:lnTo>
                    <a:pt x="96966" y="112703"/>
                  </a:lnTo>
                  <a:close/>
                </a:path>
              </a:pathLst>
            </a:custGeom>
            <a:solidFill>
              <a:srgbClr val="000000"/>
            </a:solidFill>
            <a:ln w="126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DEEC44-D78D-450E-A90D-160B52BC0017}"/>
                </a:ext>
              </a:extLst>
            </p:cNvPr>
            <p:cNvSpPr/>
            <p:nvPr/>
          </p:nvSpPr>
          <p:spPr>
            <a:xfrm>
              <a:off x="3568774" y="4700364"/>
              <a:ext cx="261580" cy="232952"/>
            </a:xfrm>
            <a:custGeom>
              <a:avLst/>
              <a:gdLst>
                <a:gd name="connsiteX0" fmla="*/ 26388 w 261580"/>
                <a:gd name="connsiteY0" fmla="*/ 54681 h 232952"/>
                <a:gd name="connsiteX1" fmla="*/ 69366 w 261580"/>
                <a:gd name="connsiteY1" fmla="*/ 13985 h 232952"/>
                <a:gd name="connsiteX2" fmla="*/ 122613 w 261580"/>
                <a:gd name="connsiteY2" fmla="*/ -214 h 232952"/>
                <a:gd name="connsiteX3" fmla="*/ 162801 w 261580"/>
                <a:gd name="connsiteY3" fmla="*/ 9548 h 232952"/>
                <a:gd name="connsiteX4" fmla="*/ 186382 w 261580"/>
                <a:gd name="connsiteY4" fmla="*/ 34904 h 232952"/>
                <a:gd name="connsiteX5" fmla="*/ 192087 w 261580"/>
                <a:gd name="connsiteY5" fmla="*/ 2829 h 232952"/>
                <a:gd name="connsiteX6" fmla="*/ 261561 w 261580"/>
                <a:gd name="connsiteY6" fmla="*/ 2829 h 232952"/>
                <a:gd name="connsiteX7" fmla="*/ 221372 w 261580"/>
                <a:gd name="connsiteY7" fmla="*/ 229508 h 232952"/>
                <a:gd name="connsiteX8" fmla="*/ 151898 w 261580"/>
                <a:gd name="connsiteY8" fmla="*/ 229508 h 232952"/>
                <a:gd name="connsiteX9" fmla="*/ 157984 w 261580"/>
                <a:gd name="connsiteY9" fmla="*/ 197433 h 232952"/>
                <a:gd name="connsiteX10" fmla="*/ 81156 w 261580"/>
                <a:gd name="connsiteY10" fmla="*/ 232677 h 232952"/>
                <a:gd name="connsiteX11" fmla="*/ 38686 w 261580"/>
                <a:gd name="connsiteY11" fmla="*/ 221775 h 232952"/>
                <a:gd name="connsiteX12" fmla="*/ 10161 w 261580"/>
                <a:gd name="connsiteY12" fmla="*/ 190714 h 232952"/>
                <a:gd name="connsiteX13" fmla="*/ 19 w 261580"/>
                <a:gd name="connsiteY13" fmla="*/ 143299 h 232952"/>
                <a:gd name="connsiteX14" fmla="*/ 2427 w 261580"/>
                <a:gd name="connsiteY14" fmla="*/ 115788 h 232952"/>
                <a:gd name="connsiteX15" fmla="*/ 26388 w 261580"/>
                <a:gd name="connsiteY15" fmla="*/ 54681 h 232952"/>
                <a:gd name="connsiteX16" fmla="*/ 173451 w 261580"/>
                <a:gd name="connsiteY16" fmla="*/ 102983 h 232952"/>
                <a:gd name="connsiteX17" fmla="*/ 161787 w 261580"/>
                <a:gd name="connsiteY17" fmla="*/ 71670 h 232952"/>
                <a:gd name="connsiteX18" fmla="*/ 132374 w 261580"/>
                <a:gd name="connsiteY18" fmla="*/ 60386 h 232952"/>
                <a:gd name="connsiteX19" fmla="*/ 94341 w 261580"/>
                <a:gd name="connsiteY19" fmla="*/ 75219 h 232952"/>
                <a:gd name="connsiteX20" fmla="*/ 72789 w 261580"/>
                <a:gd name="connsiteY20" fmla="*/ 116042 h 232952"/>
                <a:gd name="connsiteX21" fmla="*/ 71648 w 261580"/>
                <a:gd name="connsiteY21" fmla="*/ 129353 h 232952"/>
                <a:gd name="connsiteX22" fmla="*/ 83185 w 261580"/>
                <a:gd name="connsiteY22" fmla="*/ 160921 h 232952"/>
                <a:gd name="connsiteX23" fmla="*/ 112217 w 261580"/>
                <a:gd name="connsiteY23" fmla="*/ 172458 h 232952"/>
                <a:gd name="connsiteX24" fmla="*/ 150250 w 261580"/>
                <a:gd name="connsiteY24" fmla="*/ 157371 h 232952"/>
                <a:gd name="connsiteX25" fmla="*/ 172183 w 261580"/>
                <a:gd name="connsiteY25" fmla="*/ 116422 h 232952"/>
                <a:gd name="connsiteX26" fmla="*/ 173451 w 261580"/>
                <a:gd name="connsiteY26" fmla="*/ 102983 h 23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580" h="232952">
                  <a:moveTo>
                    <a:pt x="26388" y="54681"/>
                  </a:moveTo>
                  <a:cubicBezTo>
                    <a:pt x="37353" y="37959"/>
                    <a:pt x="52070" y="24026"/>
                    <a:pt x="69366" y="13985"/>
                  </a:cubicBezTo>
                  <a:cubicBezTo>
                    <a:pt x="85591" y="4730"/>
                    <a:pt x="103936" y="-163"/>
                    <a:pt x="122613" y="-214"/>
                  </a:cubicBezTo>
                  <a:cubicBezTo>
                    <a:pt x="136648" y="-683"/>
                    <a:pt x="150544" y="2690"/>
                    <a:pt x="162801" y="9548"/>
                  </a:cubicBezTo>
                  <a:cubicBezTo>
                    <a:pt x="173093" y="15355"/>
                    <a:pt x="181331" y="24216"/>
                    <a:pt x="186382" y="34904"/>
                  </a:cubicBezTo>
                  <a:lnTo>
                    <a:pt x="192087" y="2829"/>
                  </a:lnTo>
                  <a:lnTo>
                    <a:pt x="261561" y="2829"/>
                  </a:lnTo>
                  <a:lnTo>
                    <a:pt x="221372" y="229508"/>
                  </a:lnTo>
                  <a:lnTo>
                    <a:pt x="151898" y="229508"/>
                  </a:lnTo>
                  <a:lnTo>
                    <a:pt x="157984" y="197433"/>
                  </a:lnTo>
                  <a:cubicBezTo>
                    <a:pt x="138895" y="220025"/>
                    <a:pt x="110734" y="232944"/>
                    <a:pt x="81156" y="232677"/>
                  </a:cubicBezTo>
                  <a:cubicBezTo>
                    <a:pt x="66269" y="232994"/>
                    <a:pt x="51582" y="229216"/>
                    <a:pt x="38686" y="221775"/>
                  </a:cubicBezTo>
                  <a:cubicBezTo>
                    <a:pt x="26377" y="214396"/>
                    <a:pt x="16469" y="203607"/>
                    <a:pt x="10161" y="190714"/>
                  </a:cubicBezTo>
                  <a:cubicBezTo>
                    <a:pt x="3054" y="175944"/>
                    <a:pt x="-424" y="159691"/>
                    <a:pt x="19" y="143299"/>
                  </a:cubicBezTo>
                  <a:cubicBezTo>
                    <a:pt x="50" y="134082"/>
                    <a:pt x="857" y="124878"/>
                    <a:pt x="2427" y="115788"/>
                  </a:cubicBezTo>
                  <a:cubicBezTo>
                    <a:pt x="5977" y="93944"/>
                    <a:pt x="14147" y="73115"/>
                    <a:pt x="26388" y="54681"/>
                  </a:cubicBezTo>
                  <a:close/>
                  <a:moveTo>
                    <a:pt x="173451" y="102983"/>
                  </a:moveTo>
                  <a:cubicBezTo>
                    <a:pt x="174081" y="91383"/>
                    <a:pt x="169855" y="80037"/>
                    <a:pt x="161787" y="71670"/>
                  </a:cubicBezTo>
                  <a:cubicBezTo>
                    <a:pt x="153903" y="64101"/>
                    <a:pt x="143299" y="60031"/>
                    <a:pt x="132374" y="60386"/>
                  </a:cubicBezTo>
                  <a:cubicBezTo>
                    <a:pt x="118287" y="60399"/>
                    <a:pt x="104717" y="65685"/>
                    <a:pt x="94341" y="75219"/>
                  </a:cubicBezTo>
                  <a:cubicBezTo>
                    <a:pt x="82562" y="85856"/>
                    <a:pt x="74926" y="100321"/>
                    <a:pt x="72789" y="116042"/>
                  </a:cubicBezTo>
                  <a:cubicBezTo>
                    <a:pt x="72064" y="120441"/>
                    <a:pt x="71682" y="124891"/>
                    <a:pt x="71648" y="129353"/>
                  </a:cubicBezTo>
                  <a:cubicBezTo>
                    <a:pt x="71004" y="141017"/>
                    <a:pt x="75175" y="152427"/>
                    <a:pt x="83185" y="160921"/>
                  </a:cubicBezTo>
                  <a:cubicBezTo>
                    <a:pt x="90852" y="168616"/>
                    <a:pt x="101361" y="172787"/>
                    <a:pt x="112217" y="172458"/>
                  </a:cubicBezTo>
                  <a:cubicBezTo>
                    <a:pt x="126344" y="172407"/>
                    <a:pt x="139928" y="167019"/>
                    <a:pt x="150250" y="157371"/>
                  </a:cubicBezTo>
                  <a:cubicBezTo>
                    <a:pt x="162035" y="146633"/>
                    <a:pt x="169778" y="132180"/>
                    <a:pt x="172183" y="116422"/>
                  </a:cubicBezTo>
                  <a:cubicBezTo>
                    <a:pt x="172941" y="111985"/>
                    <a:pt x="173366" y="107484"/>
                    <a:pt x="173451" y="102983"/>
                  </a:cubicBezTo>
                  <a:close/>
                </a:path>
              </a:pathLst>
            </a:custGeom>
            <a:solidFill>
              <a:srgbClr val="000000"/>
            </a:solidFill>
            <a:ln w="126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AD656D-DB69-4512-A90B-3B1F03AB07DE}"/>
                </a:ext>
              </a:extLst>
            </p:cNvPr>
            <p:cNvSpPr/>
            <p:nvPr/>
          </p:nvSpPr>
          <p:spPr>
            <a:xfrm>
              <a:off x="3840116" y="4629792"/>
              <a:ext cx="122594" cy="300590"/>
            </a:xfrm>
            <a:custGeom>
              <a:avLst/>
              <a:gdLst>
                <a:gd name="connsiteX0" fmla="*/ 122575 w 122594"/>
                <a:gd name="connsiteY0" fmla="*/ -257 h 300590"/>
                <a:gd name="connsiteX1" fmla="*/ 69455 w 122594"/>
                <a:gd name="connsiteY1" fmla="*/ 300334 h 300590"/>
                <a:gd name="connsiteX2" fmla="*/ -19 w 122594"/>
                <a:gd name="connsiteY2" fmla="*/ 300334 h 300590"/>
                <a:gd name="connsiteX3" fmla="*/ 53101 w 122594"/>
                <a:gd name="connsiteY3" fmla="*/ -257 h 300590"/>
              </a:gdLst>
              <a:ahLst/>
              <a:cxnLst>
                <a:cxn ang="0">
                  <a:pos x="connsiteX0" y="connsiteY0"/>
                </a:cxn>
                <a:cxn ang="0">
                  <a:pos x="connsiteX1" y="connsiteY1"/>
                </a:cxn>
                <a:cxn ang="0">
                  <a:pos x="connsiteX2" y="connsiteY2"/>
                </a:cxn>
                <a:cxn ang="0">
                  <a:pos x="connsiteX3" y="connsiteY3"/>
                </a:cxn>
              </a:cxnLst>
              <a:rect l="l" t="t" r="r" b="b"/>
              <a:pathLst>
                <a:path w="122594" h="300590">
                  <a:moveTo>
                    <a:pt x="122575" y="-257"/>
                  </a:moveTo>
                  <a:lnTo>
                    <a:pt x="69455" y="300334"/>
                  </a:lnTo>
                  <a:lnTo>
                    <a:pt x="-19" y="300334"/>
                  </a:lnTo>
                  <a:lnTo>
                    <a:pt x="53101" y="-257"/>
                  </a:lnTo>
                  <a:close/>
                </a:path>
              </a:pathLst>
            </a:custGeom>
            <a:solidFill>
              <a:srgbClr val="000000"/>
            </a:solidFill>
            <a:ln w="126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BF75739-8FEF-4207-83E8-81FB7DAD5E2E}"/>
                </a:ext>
              </a:extLst>
            </p:cNvPr>
            <p:cNvSpPr/>
            <p:nvPr/>
          </p:nvSpPr>
          <p:spPr>
            <a:xfrm>
              <a:off x="4067272" y="4641430"/>
              <a:ext cx="290500" cy="337634"/>
            </a:xfrm>
            <a:custGeom>
              <a:avLst/>
              <a:gdLst>
                <a:gd name="connsiteX0" fmla="*/ 271188 w 290500"/>
                <a:gd name="connsiteY0" fmla="*/ 204008 h 337634"/>
                <a:gd name="connsiteX1" fmla="*/ 216800 w 290500"/>
                <a:gd name="connsiteY1" fmla="*/ 264734 h 337634"/>
                <a:gd name="connsiteX2" fmla="*/ 264342 w 290500"/>
                <a:gd name="connsiteY2" fmla="*/ 337378 h 337634"/>
                <a:gd name="connsiteX3" fmla="*/ 180162 w 290500"/>
                <a:gd name="connsiteY3" fmla="*/ 337378 h 337634"/>
                <a:gd name="connsiteX4" fmla="*/ 152524 w 290500"/>
                <a:gd name="connsiteY4" fmla="*/ 289076 h 337634"/>
                <a:gd name="connsiteX5" fmla="*/ 120830 w 290500"/>
                <a:gd name="connsiteY5" fmla="*/ 291484 h 337634"/>
                <a:gd name="connsiteX6" fmla="*/ 57441 w 290500"/>
                <a:gd name="connsiteY6" fmla="*/ 276525 h 337634"/>
                <a:gd name="connsiteX7" fmla="*/ 14970 w 290500"/>
                <a:gd name="connsiteY7" fmla="*/ 234181 h 337634"/>
                <a:gd name="connsiteX8" fmla="*/ 10 w 290500"/>
                <a:gd name="connsiteY8" fmla="*/ 171679 h 337634"/>
                <a:gd name="connsiteX9" fmla="*/ 21563 w 290500"/>
                <a:gd name="connsiteY9" fmla="*/ 82935 h 337634"/>
                <a:gd name="connsiteX10" fmla="*/ 81402 w 290500"/>
                <a:gd name="connsiteY10" fmla="*/ 21701 h 337634"/>
                <a:gd name="connsiteX11" fmla="*/ 168625 w 290500"/>
                <a:gd name="connsiteY11" fmla="*/ -231 h 337634"/>
                <a:gd name="connsiteX12" fmla="*/ 232774 w 290500"/>
                <a:gd name="connsiteY12" fmla="*/ 14601 h 337634"/>
                <a:gd name="connsiteX13" fmla="*/ 275372 w 290500"/>
                <a:gd name="connsiteY13" fmla="*/ 56438 h 337634"/>
                <a:gd name="connsiteX14" fmla="*/ 290458 w 290500"/>
                <a:gd name="connsiteY14" fmla="*/ 118433 h 337634"/>
                <a:gd name="connsiteX15" fmla="*/ 271188 w 290500"/>
                <a:gd name="connsiteY15" fmla="*/ 204008 h 337634"/>
                <a:gd name="connsiteX16" fmla="*/ 85966 w 290500"/>
                <a:gd name="connsiteY16" fmla="*/ 210473 h 337634"/>
                <a:gd name="connsiteX17" fmla="*/ 131859 w 290500"/>
                <a:gd name="connsiteY17" fmla="*/ 227335 h 337634"/>
                <a:gd name="connsiteX18" fmla="*/ 179021 w 290500"/>
                <a:gd name="connsiteY18" fmla="*/ 213516 h 337634"/>
                <a:gd name="connsiteX19" fmla="*/ 210461 w 290500"/>
                <a:gd name="connsiteY19" fmla="*/ 176370 h 337634"/>
                <a:gd name="connsiteX20" fmla="*/ 221618 w 290500"/>
                <a:gd name="connsiteY20" fmla="*/ 125659 h 337634"/>
                <a:gd name="connsiteX21" fmla="*/ 205390 w 290500"/>
                <a:gd name="connsiteY21" fmla="*/ 79765 h 337634"/>
                <a:gd name="connsiteX22" fmla="*/ 159877 w 290500"/>
                <a:gd name="connsiteY22" fmla="*/ 63158 h 337634"/>
                <a:gd name="connsiteX23" fmla="*/ 112589 w 290500"/>
                <a:gd name="connsiteY23" fmla="*/ 76849 h 337634"/>
                <a:gd name="connsiteX24" fmla="*/ 80895 w 290500"/>
                <a:gd name="connsiteY24" fmla="*/ 113615 h 337634"/>
                <a:gd name="connsiteX25" fmla="*/ 69738 w 290500"/>
                <a:gd name="connsiteY25" fmla="*/ 164326 h 337634"/>
                <a:gd name="connsiteX26" fmla="*/ 85966 w 290500"/>
                <a:gd name="connsiteY26" fmla="*/ 210473 h 33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0500" h="337634">
                  <a:moveTo>
                    <a:pt x="271188" y="204008"/>
                  </a:moveTo>
                  <a:cubicBezTo>
                    <a:pt x="258852" y="228780"/>
                    <a:pt x="240064" y="249749"/>
                    <a:pt x="216800" y="264734"/>
                  </a:cubicBezTo>
                  <a:lnTo>
                    <a:pt x="264342" y="337378"/>
                  </a:lnTo>
                  <a:lnTo>
                    <a:pt x="180162" y="337378"/>
                  </a:lnTo>
                  <a:lnTo>
                    <a:pt x="152524" y="289076"/>
                  </a:lnTo>
                  <a:cubicBezTo>
                    <a:pt x="142039" y="290736"/>
                    <a:pt x="131441" y="291535"/>
                    <a:pt x="120830" y="291484"/>
                  </a:cubicBezTo>
                  <a:cubicBezTo>
                    <a:pt x="98770" y="291941"/>
                    <a:pt x="76964" y="286794"/>
                    <a:pt x="57441" y="276525"/>
                  </a:cubicBezTo>
                  <a:cubicBezTo>
                    <a:pt x="39476" y="266839"/>
                    <a:pt x="24719" y="252120"/>
                    <a:pt x="14970" y="234181"/>
                  </a:cubicBezTo>
                  <a:cubicBezTo>
                    <a:pt x="4701" y="214974"/>
                    <a:pt x="-459" y="193447"/>
                    <a:pt x="10" y="171679"/>
                  </a:cubicBezTo>
                  <a:cubicBezTo>
                    <a:pt x="-459" y="140746"/>
                    <a:pt x="6958" y="110205"/>
                    <a:pt x="21563" y="82935"/>
                  </a:cubicBezTo>
                  <a:cubicBezTo>
                    <a:pt x="35419" y="57351"/>
                    <a:pt x="56135" y="36141"/>
                    <a:pt x="81402" y="21701"/>
                  </a:cubicBezTo>
                  <a:cubicBezTo>
                    <a:pt x="108038" y="6830"/>
                    <a:pt x="138122" y="-739"/>
                    <a:pt x="168625" y="-231"/>
                  </a:cubicBezTo>
                  <a:cubicBezTo>
                    <a:pt x="190900" y="-662"/>
                    <a:pt x="212946" y="4434"/>
                    <a:pt x="232774" y="14601"/>
                  </a:cubicBezTo>
                  <a:cubicBezTo>
                    <a:pt x="250751" y="24097"/>
                    <a:pt x="265559" y="38638"/>
                    <a:pt x="275372" y="56438"/>
                  </a:cubicBezTo>
                  <a:cubicBezTo>
                    <a:pt x="285641" y="75467"/>
                    <a:pt x="290839" y="96817"/>
                    <a:pt x="290458" y="118433"/>
                  </a:cubicBezTo>
                  <a:cubicBezTo>
                    <a:pt x="290927" y="148086"/>
                    <a:pt x="284322" y="177422"/>
                    <a:pt x="271188" y="204008"/>
                  </a:cubicBezTo>
                  <a:close/>
                  <a:moveTo>
                    <a:pt x="85966" y="210473"/>
                  </a:moveTo>
                  <a:cubicBezTo>
                    <a:pt x="98212" y="222302"/>
                    <a:pt x="114871" y="228425"/>
                    <a:pt x="131859" y="227335"/>
                  </a:cubicBezTo>
                  <a:cubicBezTo>
                    <a:pt x="148632" y="227677"/>
                    <a:pt x="165088" y="222860"/>
                    <a:pt x="179021" y="213516"/>
                  </a:cubicBezTo>
                  <a:cubicBezTo>
                    <a:pt x="192611" y="204147"/>
                    <a:pt x="203463" y="191330"/>
                    <a:pt x="210461" y="176370"/>
                  </a:cubicBezTo>
                  <a:cubicBezTo>
                    <a:pt x="217979" y="160536"/>
                    <a:pt x="221795" y="143192"/>
                    <a:pt x="221618" y="125659"/>
                  </a:cubicBezTo>
                  <a:cubicBezTo>
                    <a:pt x="222531" y="108810"/>
                    <a:pt x="216686" y="92291"/>
                    <a:pt x="205390" y="79765"/>
                  </a:cubicBezTo>
                  <a:cubicBezTo>
                    <a:pt x="193194" y="68127"/>
                    <a:pt x="176700" y="62105"/>
                    <a:pt x="159877" y="63158"/>
                  </a:cubicBezTo>
                  <a:cubicBezTo>
                    <a:pt x="143092" y="62841"/>
                    <a:pt x="126611" y="67620"/>
                    <a:pt x="112589" y="76849"/>
                  </a:cubicBezTo>
                  <a:cubicBezTo>
                    <a:pt x="98948" y="86079"/>
                    <a:pt x="88020" y="98769"/>
                    <a:pt x="80895" y="113615"/>
                  </a:cubicBezTo>
                  <a:cubicBezTo>
                    <a:pt x="73326" y="129437"/>
                    <a:pt x="69510" y="146793"/>
                    <a:pt x="69738" y="164326"/>
                  </a:cubicBezTo>
                  <a:cubicBezTo>
                    <a:pt x="68749" y="181264"/>
                    <a:pt x="74606" y="197884"/>
                    <a:pt x="85966" y="210473"/>
                  </a:cubicBezTo>
                  <a:close/>
                </a:path>
              </a:pathLst>
            </a:custGeom>
            <a:solidFill>
              <a:srgbClr val="000000"/>
            </a:solidFill>
            <a:ln w="126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B2CD74-6AB2-43EA-9A9B-FE2A7DD47C51}"/>
                </a:ext>
              </a:extLst>
            </p:cNvPr>
            <p:cNvSpPr/>
            <p:nvPr/>
          </p:nvSpPr>
          <p:spPr>
            <a:xfrm>
              <a:off x="4384839" y="4703323"/>
              <a:ext cx="251441" cy="229763"/>
            </a:xfrm>
            <a:custGeom>
              <a:avLst/>
              <a:gdLst>
                <a:gd name="connsiteX0" fmla="*/ 251423 w 251441"/>
                <a:gd name="connsiteY0" fmla="*/ 124 h 229763"/>
                <a:gd name="connsiteX1" fmla="*/ 211614 w 251441"/>
                <a:gd name="connsiteY1" fmla="*/ 226802 h 229763"/>
                <a:gd name="connsiteX2" fmla="*/ 142140 w 251441"/>
                <a:gd name="connsiteY2" fmla="*/ 226802 h 229763"/>
                <a:gd name="connsiteX3" fmla="*/ 147338 w 251441"/>
                <a:gd name="connsiteY3" fmla="*/ 195869 h 229763"/>
                <a:gd name="connsiteX4" fmla="*/ 114629 w 251441"/>
                <a:gd name="connsiteY4" fmla="*/ 220083 h 229763"/>
                <a:gd name="connsiteX5" fmla="*/ 73427 w 251441"/>
                <a:gd name="connsiteY5" fmla="*/ 229211 h 229763"/>
                <a:gd name="connsiteX6" fmla="*/ 276 w 251441"/>
                <a:gd name="connsiteY6" fmla="*/ 168561 h 229763"/>
                <a:gd name="connsiteX7" fmla="*/ 276 w 251441"/>
                <a:gd name="connsiteY7" fmla="*/ 156060 h 229763"/>
                <a:gd name="connsiteX8" fmla="*/ 2304 w 251441"/>
                <a:gd name="connsiteY8" fmla="*/ 132480 h 229763"/>
                <a:gd name="connsiteX9" fmla="*/ 25885 w 251441"/>
                <a:gd name="connsiteY9" fmla="*/ 124 h 229763"/>
                <a:gd name="connsiteX10" fmla="*/ 94979 w 251441"/>
                <a:gd name="connsiteY10" fmla="*/ 124 h 229763"/>
                <a:gd name="connsiteX11" fmla="*/ 73427 w 251441"/>
                <a:gd name="connsiteY11" fmla="*/ 123225 h 229763"/>
                <a:gd name="connsiteX12" fmla="*/ 72286 w 251441"/>
                <a:gd name="connsiteY12" fmla="*/ 135903 h 229763"/>
                <a:gd name="connsiteX13" fmla="*/ 81794 w 251441"/>
                <a:gd name="connsiteY13" fmla="*/ 162146 h 229763"/>
                <a:gd name="connsiteX14" fmla="*/ 108417 w 251441"/>
                <a:gd name="connsiteY14" fmla="*/ 171274 h 229763"/>
                <a:gd name="connsiteX15" fmla="*/ 141506 w 251441"/>
                <a:gd name="connsiteY15" fmla="*/ 159610 h 229763"/>
                <a:gd name="connsiteX16" fmla="*/ 159509 w 251441"/>
                <a:gd name="connsiteY16" fmla="*/ 126521 h 229763"/>
                <a:gd name="connsiteX17" fmla="*/ 181948 w 251441"/>
                <a:gd name="connsiteY17" fmla="*/ -257 h 22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1441" h="229763">
                  <a:moveTo>
                    <a:pt x="251423" y="124"/>
                  </a:moveTo>
                  <a:lnTo>
                    <a:pt x="211614" y="226802"/>
                  </a:lnTo>
                  <a:lnTo>
                    <a:pt x="142140" y="226802"/>
                  </a:lnTo>
                  <a:lnTo>
                    <a:pt x="147338" y="195869"/>
                  </a:lnTo>
                  <a:cubicBezTo>
                    <a:pt x="138210" y="206099"/>
                    <a:pt x="127079" y="214340"/>
                    <a:pt x="114629" y="220083"/>
                  </a:cubicBezTo>
                  <a:cubicBezTo>
                    <a:pt x="101749" y="226169"/>
                    <a:pt x="87676" y="229287"/>
                    <a:pt x="73427" y="229211"/>
                  </a:cubicBezTo>
                  <a:cubicBezTo>
                    <a:pt x="36483" y="232659"/>
                    <a:pt x="3724" y="205504"/>
                    <a:pt x="276" y="168561"/>
                  </a:cubicBezTo>
                  <a:cubicBezTo>
                    <a:pt x="-117" y="164402"/>
                    <a:pt x="-117" y="160219"/>
                    <a:pt x="276" y="156060"/>
                  </a:cubicBezTo>
                  <a:cubicBezTo>
                    <a:pt x="250" y="148149"/>
                    <a:pt x="935" y="140264"/>
                    <a:pt x="2304" y="132480"/>
                  </a:cubicBezTo>
                  <a:lnTo>
                    <a:pt x="25885" y="124"/>
                  </a:lnTo>
                  <a:lnTo>
                    <a:pt x="94979" y="124"/>
                  </a:lnTo>
                  <a:lnTo>
                    <a:pt x="73427" y="123225"/>
                  </a:lnTo>
                  <a:cubicBezTo>
                    <a:pt x="72679" y="127408"/>
                    <a:pt x="72286" y="131656"/>
                    <a:pt x="72286" y="135903"/>
                  </a:cubicBezTo>
                  <a:cubicBezTo>
                    <a:pt x="71652" y="145601"/>
                    <a:pt x="75100" y="155109"/>
                    <a:pt x="81794" y="162146"/>
                  </a:cubicBezTo>
                  <a:cubicBezTo>
                    <a:pt x="89109" y="168586"/>
                    <a:pt x="98681" y="171870"/>
                    <a:pt x="108417" y="171274"/>
                  </a:cubicBezTo>
                  <a:cubicBezTo>
                    <a:pt x="120499" y="171553"/>
                    <a:pt x="132264" y="167407"/>
                    <a:pt x="141506" y="159610"/>
                  </a:cubicBezTo>
                  <a:cubicBezTo>
                    <a:pt x="151129" y="150977"/>
                    <a:pt x="157480" y="139288"/>
                    <a:pt x="159509" y="126521"/>
                  </a:cubicBezTo>
                  <a:lnTo>
                    <a:pt x="181948" y="-257"/>
                  </a:lnTo>
                  <a:close/>
                </a:path>
              </a:pathLst>
            </a:custGeom>
            <a:solidFill>
              <a:srgbClr val="000000"/>
            </a:solidFill>
            <a:ln w="126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0167601-7D9A-4D8D-A376-C50CA626462B}"/>
                </a:ext>
              </a:extLst>
            </p:cNvPr>
            <p:cNvSpPr/>
            <p:nvPr/>
          </p:nvSpPr>
          <p:spPr>
            <a:xfrm>
              <a:off x="4651076" y="4700364"/>
              <a:ext cx="260946" cy="232953"/>
            </a:xfrm>
            <a:custGeom>
              <a:avLst/>
              <a:gdLst>
                <a:gd name="connsiteX0" fmla="*/ 25755 w 260946"/>
                <a:gd name="connsiteY0" fmla="*/ 54681 h 232953"/>
                <a:gd name="connsiteX1" fmla="*/ 68859 w 260946"/>
                <a:gd name="connsiteY1" fmla="*/ 13985 h 232953"/>
                <a:gd name="connsiteX2" fmla="*/ 121979 w 260946"/>
                <a:gd name="connsiteY2" fmla="*/ -214 h 232953"/>
                <a:gd name="connsiteX3" fmla="*/ 162167 w 260946"/>
                <a:gd name="connsiteY3" fmla="*/ 9548 h 232953"/>
                <a:gd name="connsiteX4" fmla="*/ 185748 w 260946"/>
                <a:gd name="connsiteY4" fmla="*/ 34904 h 232953"/>
                <a:gd name="connsiteX5" fmla="*/ 191453 w 260946"/>
                <a:gd name="connsiteY5" fmla="*/ 2829 h 232953"/>
                <a:gd name="connsiteX6" fmla="*/ 260927 w 260946"/>
                <a:gd name="connsiteY6" fmla="*/ 2829 h 232953"/>
                <a:gd name="connsiteX7" fmla="*/ 220739 w 260946"/>
                <a:gd name="connsiteY7" fmla="*/ 229508 h 232953"/>
                <a:gd name="connsiteX8" fmla="*/ 151898 w 260946"/>
                <a:gd name="connsiteY8" fmla="*/ 229508 h 232953"/>
                <a:gd name="connsiteX9" fmla="*/ 157984 w 260946"/>
                <a:gd name="connsiteY9" fmla="*/ 197433 h 232953"/>
                <a:gd name="connsiteX10" fmla="*/ 81156 w 260946"/>
                <a:gd name="connsiteY10" fmla="*/ 232677 h 232953"/>
                <a:gd name="connsiteX11" fmla="*/ 38813 w 260946"/>
                <a:gd name="connsiteY11" fmla="*/ 221775 h 232953"/>
                <a:gd name="connsiteX12" fmla="*/ 10161 w 260946"/>
                <a:gd name="connsiteY12" fmla="*/ 190714 h 232953"/>
                <a:gd name="connsiteX13" fmla="*/ 19 w 260946"/>
                <a:gd name="connsiteY13" fmla="*/ 143299 h 232953"/>
                <a:gd name="connsiteX14" fmla="*/ 2428 w 260946"/>
                <a:gd name="connsiteY14" fmla="*/ 115788 h 232953"/>
                <a:gd name="connsiteX15" fmla="*/ 25755 w 260946"/>
                <a:gd name="connsiteY15" fmla="*/ 54681 h 232953"/>
                <a:gd name="connsiteX16" fmla="*/ 172817 w 260946"/>
                <a:gd name="connsiteY16" fmla="*/ 102983 h 232953"/>
                <a:gd name="connsiteX17" fmla="*/ 161153 w 260946"/>
                <a:gd name="connsiteY17" fmla="*/ 71670 h 232953"/>
                <a:gd name="connsiteX18" fmla="*/ 131741 w 260946"/>
                <a:gd name="connsiteY18" fmla="*/ 60386 h 232953"/>
                <a:gd name="connsiteX19" fmla="*/ 93708 w 260946"/>
                <a:gd name="connsiteY19" fmla="*/ 75219 h 232953"/>
                <a:gd name="connsiteX20" fmla="*/ 72155 w 260946"/>
                <a:gd name="connsiteY20" fmla="*/ 116042 h 232953"/>
                <a:gd name="connsiteX21" fmla="*/ 71014 w 260946"/>
                <a:gd name="connsiteY21" fmla="*/ 129353 h 232953"/>
                <a:gd name="connsiteX22" fmla="*/ 82551 w 260946"/>
                <a:gd name="connsiteY22" fmla="*/ 160921 h 232953"/>
                <a:gd name="connsiteX23" fmla="*/ 111583 w 260946"/>
                <a:gd name="connsiteY23" fmla="*/ 172458 h 232953"/>
                <a:gd name="connsiteX24" fmla="*/ 149617 w 260946"/>
                <a:gd name="connsiteY24" fmla="*/ 157371 h 232953"/>
                <a:gd name="connsiteX25" fmla="*/ 171549 w 260946"/>
                <a:gd name="connsiteY25" fmla="*/ 116422 h 232953"/>
                <a:gd name="connsiteX26" fmla="*/ 172817 w 260946"/>
                <a:gd name="connsiteY26" fmla="*/ 102983 h 23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0946" h="232953">
                  <a:moveTo>
                    <a:pt x="25755" y="54681"/>
                  </a:moveTo>
                  <a:cubicBezTo>
                    <a:pt x="36734" y="37921"/>
                    <a:pt x="51503" y="23975"/>
                    <a:pt x="68859" y="13985"/>
                  </a:cubicBezTo>
                  <a:cubicBezTo>
                    <a:pt x="85036" y="4718"/>
                    <a:pt x="103343" y="-176"/>
                    <a:pt x="121979" y="-214"/>
                  </a:cubicBezTo>
                  <a:cubicBezTo>
                    <a:pt x="136013" y="-683"/>
                    <a:pt x="149908" y="2690"/>
                    <a:pt x="162167" y="9548"/>
                  </a:cubicBezTo>
                  <a:cubicBezTo>
                    <a:pt x="172462" y="15355"/>
                    <a:pt x="180702" y="24216"/>
                    <a:pt x="185748" y="34904"/>
                  </a:cubicBezTo>
                  <a:lnTo>
                    <a:pt x="191453" y="2829"/>
                  </a:lnTo>
                  <a:lnTo>
                    <a:pt x="260927" y="2829"/>
                  </a:lnTo>
                  <a:lnTo>
                    <a:pt x="220739" y="229508"/>
                  </a:lnTo>
                  <a:lnTo>
                    <a:pt x="151898" y="229508"/>
                  </a:lnTo>
                  <a:lnTo>
                    <a:pt x="157984" y="197433"/>
                  </a:lnTo>
                  <a:cubicBezTo>
                    <a:pt x="138891" y="220025"/>
                    <a:pt x="110734" y="232944"/>
                    <a:pt x="81156" y="232677"/>
                  </a:cubicBezTo>
                  <a:cubicBezTo>
                    <a:pt x="66311" y="233007"/>
                    <a:pt x="51655" y="229229"/>
                    <a:pt x="38813" y="221775"/>
                  </a:cubicBezTo>
                  <a:cubicBezTo>
                    <a:pt x="26439" y="214434"/>
                    <a:pt x="16474" y="203645"/>
                    <a:pt x="10161" y="190714"/>
                  </a:cubicBezTo>
                  <a:cubicBezTo>
                    <a:pt x="3049" y="175944"/>
                    <a:pt x="-425" y="159691"/>
                    <a:pt x="19" y="143299"/>
                  </a:cubicBezTo>
                  <a:cubicBezTo>
                    <a:pt x="57" y="134082"/>
                    <a:pt x="855" y="124878"/>
                    <a:pt x="2428" y="115788"/>
                  </a:cubicBezTo>
                  <a:cubicBezTo>
                    <a:pt x="5787" y="93995"/>
                    <a:pt x="13736" y="73165"/>
                    <a:pt x="25755" y="54681"/>
                  </a:cubicBezTo>
                  <a:close/>
                  <a:moveTo>
                    <a:pt x="172817" y="102983"/>
                  </a:moveTo>
                  <a:cubicBezTo>
                    <a:pt x="173451" y="91383"/>
                    <a:pt x="169216" y="80037"/>
                    <a:pt x="161153" y="71670"/>
                  </a:cubicBezTo>
                  <a:cubicBezTo>
                    <a:pt x="153280" y="64075"/>
                    <a:pt x="142669" y="60006"/>
                    <a:pt x="131741" y="60386"/>
                  </a:cubicBezTo>
                  <a:cubicBezTo>
                    <a:pt x="117656" y="60399"/>
                    <a:pt x="104078" y="65685"/>
                    <a:pt x="93708" y="75219"/>
                  </a:cubicBezTo>
                  <a:cubicBezTo>
                    <a:pt x="81930" y="85856"/>
                    <a:pt x="74298" y="100321"/>
                    <a:pt x="72155" y="116042"/>
                  </a:cubicBezTo>
                  <a:cubicBezTo>
                    <a:pt x="71433" y="120441"/>
                    <a:pt x="71052" y="124891"/>
                    <a:pt x="71014" y="129353"/>
                  </a:cubicBezTo>
                  <a:cubicBezTo>
                    <a:pt x="70368" y="141017"/>
                    <a:pt x="74539" y="152427"/>
                    <a:pt x="82551" y="160921"/>
                  </a:cubicBezTo>
                  <a:cubicBezTo>
                    <a:pt x="90221" y="168616"/>
                    <a:pt x="100731" y="172787"/>
                    <a:pt x="111583" y="172458"/>
                  </a:cubicBezTo>
                  <a:cubicBezTo>
                    <a:pt x="125706" y="172407"/>
                    <a:pt x="139297" y="167019"/>
                    <a:pt x="149617" y="157371"/>
                  </a:cubicBezTo>
                  <a:cubicBezTo>
                    <a:pt x="161407" y="146633"/>
                    <a:pt x="169140" y="132180"/>
                    <a:pt x="171549" y="116422"/>
                  </a:cubicBezTo>
                  <a:cubicBezTo>
                    <a:pt x="172373" y="111985"/>
                    <a:pt x="172791" y="107497"/>
                    <a:pt x="172817" y="102983"/>
                  </a:cubicBezTo>
                  <a:close/>
                </a:path>
              </a:pathLst>
            </a:custGeom>
            <a:solidFill>
              <a:srgbClr val="000000"/>
            </a:solidFill>
            <a:ln w="126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8C73786-9E3B-4BE7-AAA4-AE9931973997}"/>
                </a:ext>
              </a:extLst>
            </p:cNvPr>
            <p:cNvSpPr/>
            <p:nvPr/>
          </p:nvSpPr>
          <p:spPr>
            <a:xfrm>
              <a:off x="4921277" y="4629792"/>
              <a:ext cx="122594" cy="300590"/>
            </a:xfrm>
            <a:custGeom>
              <a:avLst/>
              <a:gdLst>
                <a:gd name="connsiteX0" fmla="*/ 122575 w 122594"/>
                <a:gd name="connsiteY0" fmla="*/ -257 h 300590"/>
                <a:gd name="connsiteX1" fmla="*/ 69455 w 122594"/>
                <a:gd name="connsiteY1" fmla="*/ 300334 h 300590"/>
                <a:gd name="connsiteX2" fmla="*/ -19 w 122594"/>
                <a:gd name="connsiteY2" fmla="*/ 300334 h 300590"/>
                <a:gd name="connsiteX3" fmla="*/ 53228 w 122594"/>
                <a:gd name="connsiteY3" fmla="*/ -257 h 300590"/>
              </a:gdLst>
              <a:ahLst/>
              <a:cxnLst>
                <a:cxn ang="0">
                  <a:pos x="connsiteX0" y="connsiteY0"/>
                </a:cxn>
                <a:cxn ang="0">
                  <a:pos x="connsiteX1" y="connsiteY1"/>
                </a:cxn>
                <a:cxn ang="0">
                  <a:pos x="connsiteX2" y="connsiteY2"/>
                </a:cxn>
                <a:cxn ang="0">
                  <a:pos x="connsiteX3" y="connsiteY3"/>
                </a:cxn>
              </a:cxnLst>
              <a:rect l="l" t="t" r="r" b="b"/>
              <a:pathLst>
                <a:path w="122594" h="300590">
                  <a:moveTo>
                    <a:pt x="122575" y="-257"/>
                  </a:moveTo>
                  <a:lnTo>
                    <a:pt x="69455" y="300334"/>
                  </a:lnTo>
                  <a:lnTo>
                    <a:pt x="-19" y="300334"/>
                  </a:lnTo>
                  <a:lnTo>
                    <a:pt x="53228" y="-257"/>
                  </a:lnTo>
                  <a:close/>
                </a:path>
              </a:pathLst>
            </a:custGeom>
            <a:solidFill>
              <a:srgbClr val="000000"/>
            </a:solidFill>
            <a:ln w="126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7E51A7-07FD-4D4D-B539-5CB24C176495}"/>
                </a:ext>
              </a:extLst>
            </p:cNvPr>
            <p:cNvSpPr/>
            <p:nvPr/>
          </p:nvSpPr>
          <p:spPr>
            <a:xfrm>
              <a:off x="5041589" y="4605275"/>
              <a:ext cx="127046" cy="325106"/>
            </a:xfrm>
            <a:custGeom>
              <a:avLst/>
              <a:gdLst>
                <a:gd name="connsiteX0" fmla="*/ 109263 w 127046"/>
                <a:gd name="connsiteY0" fmla="*/ 98171 h 325106"/>
                <a:gd name="connsiteX1" fmla="*/ 69455 w 127046"/>
                <a:gd name="connsiteY1" fmla="*/ 324850 h 325106"/>
                <a:gd name="connsiteX2" fmla="*/ -19 w 127046"/>
                <a:gd name="connsiteY2" fmla="*/ 324850 h 325106"/>
                <a:gd name="connsiteX3" fmla="*/ 40296 w 127046"/>
                <a:gd name="connsiteY3" fmla="*/ 98171 h 325106"/>
                <a:gd name="connsiteX4" fmla="*/ 52974 w 127046"/>
                <a:gd name="connsiteY4" fmla="*/ 65843 h 325106"/>
                <a:gd name="connsiteX5" fmla="*/ 43466 w 127046"/>
                <a:gd name="connsiteY5" fmla="*/ 43784 h 325106"/>
                <a:gd name="connsiteX6" fmla="*/ 57665 w 127046"/>
                <a:gd name="connsiteY6" fmla="*/ 12469 h 325106"/>
                <a:gd name="connsiteX7" fmla="*/ 92275 w 127046"/>
                <a:gd name="connsiteY7" fmla="*/ -208 h 325106"/>
                <a:gd name="connsiteX8" fmla="*/ 117631 w 127046"/>
                <a:gd name="connsiteY8" fmla="*/ 8539 h 325106"/>
                <a:gd name="connsiteX9" fmla="*/ 127012 w 127046"/>
                <a:gd name="connsiteY9" fmla="*/ 31106 h 325106"/>
                <a:gd name="connsiteX10" fmla="*/ 112813 w 127046"/>
                <a:gd name="connsiteY10" fmla="*/ 62040 h 325106"/>
                <a:gd name="connsiteX11" fmla="*/ 78710 w 127046"/>
                <a:gd name="connsiteY11" fmla="*/ 74717 h 325106"/>
                <a:gd name="connsiteX12" fmla="*/ 52974 w 127046"/>
                <a:gd name="connsiteY12" fmla="*/ 65843 h 32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46" h="325106">
                  <a:moveTo>
                    <a:pt x="109263" y="98171"/>
                  </a:moveTo>
                  <a:lnTo>
                    <a:pt x="69455" y="324850"/>
                  </a:lnTo>
                  <a:lnTo>
                    <a:pt x="-19" y="324850"/>
                  </a:lnTo>
                  <a:lnTo>
                    <a:pt x="40296" y="98171"/>
                  </a:lnTo>
                  <a:close/>
                  <a:moveTo>
                    <a:pt x="52974" y="65843"/>
                  </a:moveTo>
                  <a:cubicBezTo>
                    <a:pt x="46724" y="60239"/>
                    <a:pt x="43250" y="52176"/>
                    <a:pt x="43466" y="43784"/>
                  </a:cubicBezTo>
                  <a:cubicBezTo>
                    <a:pt x="43326" y="31752"/>
                    <a:pt x="48524" y="20292"/>
                    <a:pt x="57665" y="12469"/>
                  </a:cubicBezTo>
                  <a:cubicBezTo>
                    <a:pt x="67160" y="3975"/>
                    <a:pt x="79547" y="-564"/>
                    <a:pt x="92275" y="-208"/>
                  </a:cubicBezTo>
                  <a:cubicBezTo>
                    <a:pt x="101543" y="-690"/>
                    <a:pt x="110633" y="2441"/>
                    <a:pt x="117631" y="8539"/>
                  </a:cubicBezTo>
                  <a:cubicBezTo>
                    <a:pt x="123868" y="14358"/>
                    <a:pt x="127291" y="22586"/>
                    <a:pt x="127012" y="31106"/>
                  </a:cubicBezTo>
                  <a:cubicBezTo>
                    <a:pt x="127038" y="42997"/>
                    <a:pt x="121852" y="54306"/>
                    <a:pt x="112813" y="62040"/>
                  </a:cubicBezTo>
                  <a:cubicBezTo>
                    <a:pt x="103495" y="70483"/>
                    <a:pt x="91286" y="75022"/>
                    <a:pt x="78710" y="74717"/>
                  </a:cubicBezTo>
                  <a:cubicBezTo>
                    <a:pt x="69316" y="75148"/>
                    <a:pt x="60112" y="71979"/>
                    <a:pt x="52974" y="65843"/>
                  </a:cubicBezTo>
                  <a:close/>
                </a:path>
              </a:pathLst>
            </a:custGeom>
            <a:solidFill>
              <a:srgbClr val="000000"/>
            </a:solidFill>
            <a:ln w="126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291265C-EC38-404E-95FA-D2F847F03E52}"/>
                </a:ext>
              </a:extLst>
            </p:cNvPr>
            <p:cNvSpPr/>
            <p:nvPr/>
          </p:nvSpPr>
          <p:spPr>
            <a:xfrm>
              <a:off x="5175339" y="4648428"/>
              <a:ext cx="152767" cy="281954"/>
            </a:xfrm>
            <a:custGeom>
              <a:avLst/>
              <a:gdLst>
                <a:gd name="connsiteX0" fmla="*/ 80358 w 152767"/>
                <a:gd name="connsiteY0" fmla="*/ 203729 h 281954"/>
                <a:gd name="connsiteX1" fmla="*/ 80358 w 152767"/>
                <a:gd name="connsiteY1" fmla="*/ 208927 h 281954"/>
                <a:gd name="connsiteX2" fmla="*/ 84669 w 152767"/>
                <a:gd name="connsiteY2" fmla="*/ 219576 h 281954"/>
                <a:gd name="connsiteX3" fmla="*/ 98741 w 152767"/>
                <a:gd name="connsiteY3" fmla="*/ 222746 h 281954"/>
                <a:gd name="connsiteX4" fmla="*/ 123463 w 152767"/>
                <a:gd name="connsiteY4" fmla="*/ 222746 h 281954"/>
                <a:gd name="connsiteX5" fmla="*/ 112940 w 152767"/>
                <a:gd name="connsiteY5" fmla="*/ 281697 h 281954"/>
                <a:gd name="connsiteX6" fmla="*/ 77569 w 152767"/>
                <a:gd name="connsiteY6" fmla="*/ 281697 h 281954"/>
                <a:gd name="connsiteX7" fmla="*/ 9363 w 152767"/>
                <a:gd name="connsiteY7" fmla="*/ 224394 h 281954"/>
                <a:gd name="connsiteX8" fmla="*/ 11391 w 152767"/>
                <a:gd name="connsiteY8" fmla="*/ 202842 h 281954"/>
                <a:gd name="connsiteX9" fmla="*/ 27619 w 152767"/>
                <a:gd name="connsiteY9" fmla="*/ 112703 h 281954"/>
                <a:gd name="connsiteX10" fmla="*/ -19 w 152767"/>
                <a:gd name="connsiteY10" fmla="*/ 112703 h 281954"/>
                <a:gd name="connsiteX11" fmla="*/ 10123 w 152767"/>
                <a:gd name="connsiteY11" fmla="*/ 55019 h 281954"/>
                <a:gd name="connsiteX12" fmla="*/ 37761 w 152767"/>
                <a:gd name="connsiteY12" fmla="*/ 55019 h 281954"/>
                <a:gd name="connsiteX13" fmla="*/ 47523 w 152767"/>
                <a:gd name="connsiteY13" fmla="*/ -257 h 281954"/>
                <a:gd name="connsiteX14" fmla="*/ 116997 w 152767"/>
                <a:gd name="connsiteY14" fmla="*/ -257 h 281954"/>
                <a:gd name="connsiteX15" fmla="*/ 107235 w 152767"/>
                <a:gd name="connsiteY15" fmla="*/ 55019 h 281954"/>
                <a:gd name="connsiteX16" fmla="*/ 152748 w 152767"/>
                <a:gd name="connsiteY16" fmla="*/ 55019 h 281954"/>
                <a:gd name="connsiteX17" fmla="*/ 142606 w 152767"/>
                <a:gd name="connsiteY17" fmla="*/ 112703 h 281954"/>
                <a:gd name="connsiteX18" fmla="*/ 96713 w 152767"/>
                <a:gd name="connsiteY18" fmla="*/ 112703 h 28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767" h="281954">
                  <a:moveTo>
                    <a:pt x="80358" y="203729"/>
                  </a:moveTo>
                  <a:cubicBezTo>
                    <a:pt x="80130" y="205453"/>
                    <a:pt x="80130" y="207203"/>
                    <a:pt x="80358" y="208927"/>
                  </a:cubicBezTo>
                  <a:cubicBezTo>
                    <a:pt x="80016" y="212958"/>
                    <a:pt x="81613" y="216914"/>
                    <a:pt x="84669" y="219576"/>
                  </a:cubicBezTo>
                  <a:cubicBezTo>
                    <a:pt x="88916" y="222074"/>
                    <a:pt x="93835" y="223189"/>
                    <a:pt x="98741" y="222746"/>
                  </a:cubicBezTo>
                  <a:lnTo>
                    <a:pt x="123463" y="222746"/>
                  </a:lnTo>
                  <a:lnTo>
                    <a:pt x="112940" y="281697"/>
                  </a:lnTo>
                  <a:lnTo>
                    <a:pt x="77569" y="281697"/>
                  </a:lnTo>
                  <a:cubicBezTo>
                    <a:pt x="32094" y="281697"/>
                    <a:pt x="9363" y="262592"/>
                    <a:pt x="9363" y="224394"/>
                  </a:cubicBezTo>
                  <a:cubicBezTo>
                    <a:pt x="9477" y="217167"/>
                    <a:pt x="10161" y="209967"/>
                    <a:pt x="11391" y="202842"/>
                  </a:cubicBezTo>
                  <a:lnTo>
                    <a:pt x="27619" y="112703"/>
                  </a:lnTo>
                  <a:lnTo>
                    <a:pt x="-19" y="112703"/>
                  </a:lnTo>
                  <a:lnTo>
                    <a:pt x="10123" y="55019"/>
                  </a:lnTo>
                  <a:lnTo>
                    <a:pt x="37761" y="55019"/>
                  </a:lnTo>
                  <a:lnTo>
                    <a:pt x="47523" y="-257"/>
                  </a:lnTo>
                  <a:lnTo>
                    <a:pt x="116997" y="-257"/>
                  </a:lnTo>
                  <a:lnTo>
                    <a:pt x="107235" y="55019"/>
                  </a:lnTo>
                  <a:lnTo>
                    <a:pt x="152748" y="55019"/>
                  </a:lnTo>
                  <a:lnTo>
                    <a:pt x="142606" y="112703"/>
                  </a:lnTo>
                  <a:lnTo>
                    <a:pt x="96713" y="112703"/>
                  </a:lnTo>
                  <a:close/>
                </a:path>
              </a:pathLst>
            </a:custGeom>
            <a:solidFill>
              <a:srgbClr val="000000"/>
            </a:solidFill>
            <a:ln w="126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EFBAFE4-54B8-460E-A9B3-10676D614190}"/>
                </a:ext>
              </a:extLst>
            </p:cNvPr>
            <p:cNvSpPr/>
            <p:nvPr/>
          </p:nvSpPr>
          <p:spPr>
            <a:xfrm>
              <a:off x="5321894" y="4703704"/>
              <a:ext cx="275741" cy="334313"/>
            </a:xfrm>
            <a:custGeom>
              <a:avLst/>
              <a:gdLst>
                <a:gd name="connsiteX0" fmla="*/ 95825 w 275741"/>
                <a:gd name="connsiteY0" fmla="*/ -257 h 334313"/>
                <a:gd name="connsiteX1" fmla="*/ 123463 w 275741"/>
                <a:gd name="connsiteY1" fmla="*/ 141481 h 334313"/>
                <a:gd name="connsiteX2" fmla="*/ 200670 w 275741"/>
                <a:gd name="connsiteY2" fmla="*/ -257 h 334313"/>
                <a:gd name="connsiteX3" fmla="*/ 275723 w 275741"/>
                <a:gd name="connsiteY3" fmla="*/ -257 h 334313"/>
                <a:gd name="connsiteX4" fmla="*/ 74653 w 275741"/>
                <a:gd name="connsiteY4" fmla="*/ 334057 h 334313"/>
                <a:gd name="connsiteX5" fmla="*/ -19 w 275741"/>
                <a:gd name="connsiteY5" fmla="*/ 334057 h 334313"/>
                <a:gd name="connsiteX6" fmla="*/ 72244 w 275741"/>
                <a:gd name="connsiteY6" fmla="*/ 218689 h 334313"/>
                <a:gd name="connsiteX7" fmla="*/ 18617 w 275741"/>
                <a:gd name="connsiteY7" fmla="*/ -257 h 33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741" h="334313">
                  <a:moveTo>
                    <a:pt x="95825" y="-257"/>
                  </a:moveTo>
                  <a:lnTo>
                    <a:pt x="123463" y="141481"/>
                  </a:lnTo>
                  <a:lnTo>
                    <a:pt x="200670" y="-257"/>
                  </a:lnTo>
                  <a:lnTo>
                    <a:pt x="275723" y="-257"/>
                  </a:lnTo>
                  <a:lnTo>
                    <a:pt x="74653" y="334057"/>
                  </a:lnTo>
                  <a:lnTo>
                    <a:pt x="-19" y="334057"/>
                  </a:lnTo>
                  <a:lnTo>
                    <a:pt x="72244" y="218689"/>
                  </a:lnTo>
                  <a:lnTo>
                    <a:pt x="18617" y="-257"/>
                  </a:lnTo>
                  <a:close/>
                </a:path>
              </a:pathLst>
            </a:custGeom>
            <a:solidFill>
              <a:srgbClr val="000000"/>
            </a:solidFill>
            <a:ln w="126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E4DCBE3-2C4F-4903-A82F-9C1CDC1B045C}"/>
                </a:ext>
              </a:extLst>
            </p:cNvPr>
            <p:cNvSpPr/>
            <p:nvPr/>
          </p:nvSpPr>
          <p:spPr>
            <a:xfrm>
              <a:off x="5694621" y="4703704"/>
              <a:ext cx="349018" cy="226678"/>
            </a:xfrm>
            <a:custGeom>
              <a:avLst/>
              <a:gdLst>
                <a:gd name="connsiteX0" fmla="*/ 349000 w 349018"/>
                <a:gd name="connsiteY0" fmla="*/ -257 h 226678"/>
                <a:gd name="connsiteX1" fmla="*/ 247578 w 349018"/>
                <a:gd name="connsiteY1" fmla="*/ 226422 h 226678"/>
                <a:gd name="connsiteX2" fmla="*/ 170751 w 349018"/>
                <a:gd name="connsiteY2" fmla="*/ 226422 h 226678"/>
                <a:gd name="connsiteX3" fmla="*/ 160989 w 349018"/>
                <a:gd name="connsiteY3" fmla="*/ 79360 h 226678"/>
                <a:gd name="connsiteX4" fmla="*/ 97600 w 349018"/>
                <a:gd name="connsiteY4" fmla="*/ 226422 h 226678"/>
                <a:gd name="connsiteX5" fmla="*/ 21533 w 349018"/>
                <a:gd name="connsiteY5" fmla="*/ 226422 h 226678"/>
                <a:gd name="connsiteX6" fmla="*/ -19 w 349018"/>
                <a:gd name="connsiteY6" fmla="*/ -257 h 226678"/>
                <a:gd name="connsiteX7" fmla="*/ 69455 w 349018"/>
                <a:gd name="connsiteY7" fmla="*/ -257 h 226678"/>
                <a:gd name="connsiteX8" fmla="*/ 72625 w 349018"/>
                <a:gd name="connsiteY8" fmla="*/ 161766 h 226678"/>
                <a:gd name="connsiteX9" fmla="*/ 139690 w 349018"/>
                <a:gd name="connsiteY9" fmla="*/ -257 h 226678"/>
                <a:gd name="connsiteX10" fmla="*/ 213221 w 349018"/>
                <a:gd name="connsiteY10" fmla="*/ -257 h 226678"/>
                <a:gd name="connsiteX11" fmla="*/ 223363 w 349018"/>
                <a:gd name="connsiteY11" fmla="*/ 161766 h 226678"/>
                <a:gd name="connsiteX12" fmla="*/ 283456 w 349018"/>
                <a:gd name="connsiteY12" fmla="*/ -257 h 22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9018" h="226678">
                  <a:moveTo>
                    <a:pt x="349000" y="-257"/>
                  </a:moveTo>
                  <a:lnTo>
                    <a:pt x="247578" y="226422"/>
                  </a:lnTo>
                  <a:lnTo>
                    <a:pt x="170751" y="226422"/>
                  </a:lnTo>
                  <a:lnTo>
                    <a:pt x="160989" y="79360"/>
                  </a:lnTo>
                  <a:lnTo>
                    <a:pt x="97600" y="226422"/>
                  </a:lnTo>
                  <a:lnTo>
                    <a:pt x="21533" y="226422"/>
                  </a:lnTo>
                  <a:lnTo>
                    <a:pt x="-19" y="-257"/>
                  </a:lnTo>
                  <a:lnTo>
                    <a:pt x="69455" y="-257"/>
                  </a:lnTo>
                  <a:lnTo>
                    <a:pt x="72625" y="161766"/>
                  </a:lnTo>
                  <a:lnTo>
                    <a:pt x="139690" y="-257"/>
                  </a:lnTo>
                  <a:lnTo>
                    <a:pt x="213221" y="-257"/>
                  </a:lnTo>
                  <a:lnTo>
                    <a:pt x="223363" y="161766"/>
                  </a:lnTo>
                  <a:lnTo>
                    <a:pt x="283456" y="-257"/>
                  </a:lnTo>
                  <a:close/>
                </a:path>
              </a:pathLst>
            </a:custGeom>
            <a:solidFill>
              <a:srgbClr val="000000"/>
            </a:solidFill>
            <a:ln w="126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446D382-FC31-4C1B-A776-2A41A714B530}"/>
                </a:ext>
              </a:extLst>
            </p:cNvPr>
            <p:cNvSpPr/>
            <p:nvPr/>
          </p:nvSpPr>
          <p:spPr>
            <a:xfrm>
              <a:off x="6029821" y="4605285"/>
              <a:ext cx="127306" cy="325097"/>
            </a:xfrm>
            <a:custGeom>
              <a:avLst/>
              <a:gdLst>
                <a:gd name="connsiteX0" fmla="*/ 109264 w 127306"/>
                <a:gd name="connsiteY0" fmla="*/ 98162 h 325097"/>
                <a:gd name="connsiteX1" fmla="*/ 69455 w 127306"/>
                <a:gd name="connsiteY1" fmla="*/ 324841 h 325097"/>
                <a:gd name="connsiteX2" fmla="*/ -19 w 127306"/>
                <a:gd name="connsiteY2" fmla="*/ 324841 h 325097"/>
                <a:gd name="connsiteX3" fmla="*/ 39789 w 127306"/>
                <a:gd name="connsiteY3" fmla="*/ 98162 h 325097"/>
                <a:gd name="connsiteX4" fmla="*/ 53481 w 127306"/>
                <a:gd name="connsiteY4" fmla="*/ 65834 h 325097"/>
                <a:gd name="connsiteX5" fmla="*/ 43846 w 127306"/>
                <a:gd name="connsiteY5" fmla="*/ 43775 h 325097"/>
                <a:gd name="connsiteX6" fmla="*/ 58045 w 127306"/>
                <a:gd name="connsiteY6" fmla="*/ 12460 h 325097"/>
                <a:gd name="connsiteX7" fmla="*/ 92656 w 127306"/>
                <a:gd name="connsiteY7" fmla="*/ -217 h 325097"/>
                <a:gd name="connsiteX8" fmla="*/ 118011 w 127306"/>
                <a:gd name="connsiteY8" fmla="*/ 8530 h 325097"/>
                <a:gd name="connsiteX9" fmla="*/ 127266 w 127306"/>
                <a:gd name="connsiteY9" fmla="*/ 31097 h 325097"/>
                <a:gd name="connsiteX10" fmla="*/ 113067 w 127306"/>
                <a:gd name="connsiteY10" fmla="*/ 62031 h 325097"/>
                <a:gd name="connsiteX11" fmla="*/ 78964 w 127306"/>
                <a:gd name="connsiteY11" fmla="*/ 74708 h 325097"/>
                <a:gd name="connsiteX12" fmla="*/ 53608 w 127306"/>
                <a:gd name="connsiteY12" fmla="*/ 65834 h 3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306" h="325097">
                  <a:moveTo>
                    <a:pt x="109264" y="98162"/>
                  </a:moveTo>
                  <a:lnTo>
                    <a:pt x="69455" y="324841"/>
                  </a:lnTo>
                  <a:lnTo>
                    <a:pt x="-19" y="324841"/>
                  </a:lnTo>
                  <a:lnTo>
                    <a:pt x="39789" y="98162"/>
                  </a:lnTo>
                  <a:close/>
                  <a:moveTo>
                    <a:pt x="53481" y="65834"/>
                  </a:moveTo>
                  <a:cubicBezTo>
                    <a:pt x="47155" y="60268"/>
                    <a:pt x="43631" y="52193"/>
                    <a:pt x="43846" y="43775"/>
                  </a:cubicBezTo>
                  <a:cubicBezTo>
                    <a:pt x="43770" y="31769"/>
                    <a:pt x="48955" y="20321"/>
                    <a:pt x="58045" y="12460"/>
                  </a:cubicBezTo>
                  <a:cubicBezTo>
                    <a:pt x="67541" y="3966"/>
                    <a:pt x="79927" y="-573"/>
                    <a:pt x="92656" y="-217"/>
                  </a:cubicBezTo>
                  <a:cubicBezTo>
                    <a:pt x="101910" y="-648"/>
                    <a:pt x="110988" y="2483"/>
                    <a:pt x="118011" y="8530"/>
                  </a:cubicBezTo>
                  <a:cubicBezTo>
                    <a:pt x="124211" y="14362"/>
                    <a:pt x="127596" y="22590"/>
                    <a:pt x="127266" y="31097"/>
                  </a:cubicBezTo>
                  <a:cubicBezTo>
                    <a:pt x="127292" y="42988"/>
                    <a:pt x="122106" y="54297"/>
                    <a:pt x="113067" y="62031"/>
                  </a:cubicBezTo>
                  <a:cubicBezTo>
                    <a:pt x="103749" y="70487"/>
                    <a:pt x="91540" y="75025"/>
                    <a:pt x="78964" y="74708"/>
                  </a:cubicBezTo>
                  <a:cubicBezTo>
                    <a:pt x="69696" y="75063"/>
                    <a:pt x="60631" y="71894"/>
                    <a:pt x="53608" y="65834"/>
                  </a:cubicBezTo>
                  <a:close/>
                </a:path>
              </a:pathLst>
            </a:custGeom>
            <a:solidFill>
              <a:srgbClr val="000000"/>
            </a:solidFill>
            <a:ln w="126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710C7D9-1A35-4223-963B-D1997637DBB2}"/>
                </a:ext>
              </a:extLst>
            </p:cNvPr>
            <p:cNvSpPr/>
            <p:nvPr/>
          </p:nvSpPr>
          <p:spPr>
            <a:xfrm>
              <a:off x="6163065" y="4648428"/>
              <a:ext cx="152767" cy="281954"/>
            </a:xfrm>
            <a:custGeom>
              <a:avLst/>
              <a:gdLst>
                <a:gd name="connsiteX0" fmla="*/ 80865 w 152767"/>
                <a:gd name="connsiteY0" fmla="*/ 203729 h 281954"/>
                <a:gd name="connsiteX1" fmla="*/ 80865 w 152767"/>
                <a:gd name="connsiteY1" fmla="*/ 208927 h 281954"/>
                <a:gd name="connsiteX2" fmla="*/ 85049 w 152767"/>
                <a:gd name="connsiteY2" fmla="*/ 219576 h 281954"/>
                <a:gd name="connsiteX3" fmla="*/ 99121 w 152767"/>
                <a:gd name="connsiteY3" fmla="*/ 222746 h 281954"/>
                <a:gd name="connsiteX4" fmla="*/ 123209 w 152767"/>
                <a:gd name="connsiteY4" fmla="*/ 222746 h 281954"/>
                <a:gd name="connsiteX5" fmla="*/ 112687 w 152767"/>
                <a:gd name="connsiteY5" fmla="*/ 281697 h 281954"/>
                <a:gd name="connsiteX6" fmla="*/ 77569 w 152767"/>
                <a:gd name="connsiteY6" fmla="*/ 281697 h 281954"/>
                <a:gd name="connsiteX7" fmla="*/ 9362 w 152767"/>
                <a:gd name="connsiteY7" fmla="*/ 224394 h 281954"/>
                <a:gd name="connsiteX8" fmla="*/ 11391 w 152767"/>
                <a:gd name="connsiteY8" fmla="*/ 202842 h 281954"/>
                <a:gd name="connsiteX9" fmla="*/ 27618 w 152767"/>
                <a:gd name="connsiteY9" fmla="*/ 112703 h 281954"/>
                <a:gd name="connsiteX10" fmla="*/ -19 w 152767"/>
                <a:gd name="connsiteY10" fmla="*/ 112703 h 281954"/>
                <a:gd name="connsiteX11" fmla="*/ 10123 w 152767"/>
                <a:gd name="connsiteY11" fmla="*/ 55019 h 281954"/>
                <a:gd name="connsiteX12" fmla="*/ 37761 w 152767"/>
                <a:gd name="connsiteY12" fmla="*/ 55019 h 281954"/>
                <a:gd name="connsiteX13" fmla="*/ 47523 w 152767"/>
                <a:gd name="connsiteY13" fmla="*/ -257 h 281954"/>
                <a:gd name="connsiteX14" fmla="*/ 116997 w 152767"/>
                <a:gd name="connsiteY14" fmla="*/ -257 h 281954"/>
                <a:gd name="connsiteX15" fmla="*/ 107235 w 152767"/>
                <a:gd name="connsiteY15" fmla="*/ 55019 h 281954"/>
                <a:gd name="connsiteX16" fmla="*/ 152748 w 152767"/>
                <a:gd name="connsiteY16" fmla="*/ 55019 h 281954"/>
                <a:gd name="connsiteX17" fmla="*/ 142606 w 152767"/>
                <a:gd name="connsiteY17" fmla="*/ 112703 h 281954"/>
                <a:gd name="connsiteX18" fmla="*/ 97093 w 152767"/>
                <a:gd name="connsiteY18" fmla="*/ 112703 h 281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767" h="281954">
                  <a:moveTo>
                    <a:pt x="80865" y="203729"/>
                  </a:moveTo>
                  <a:cubicBezTo>
                    <a:pt x="80700" y="205453"/>
                    <a:pt x="80700" y="207203"/>
                    <a:pt x="80865" y="208927"/>
                  </a:cubicBezTo>
                  <a:cubicBezTo>
                    <a:pt x="80485" y="212946"/>
                    <a:pt x="82044" y="216888"/>
                    <a:pt x="85049" y="219576"/>
                  </a:cubicBezTo>
                  <a:cubicBezTo>
                    <a:pt x="89296" y="222061"/>
                    <a:pt x="94215" y="223164"/>
                    <a:pt x="99121" y="222746"/>
                  </a:cubicBezTo>
                  <a:lnTo>
                    <a:pt x="123209" y="222746"/>
                  </a:lnTo>
                  <a:lnTo>
                    <a:pt x="112687" y="281697"/>
                  </a:lnTo>
                  <a:lnTo>
                    <a:pt x="77569" y="281697"/>
                  </a:lnTo>
                  <a:cubicBezTo>
                    <a:pt x="32094" y="281697"/>
                    <a:pt x="9362" y="262592"/>
                    <a:pt x="9362" y="224394"/>
                  </a:cubicBezTo>
                  <a:cubicBezTo>
                    <a:pt x="9477" y="217167"/>
                    <a:pt x="10161" y="209967"/>
                    <a:pt x="11391" y="202842"/>
                  </a:cubicBezTo>
                  <a:lnTo>
                    <a:pt x="27618" y="112703"/>
                  </a:lnTo>
                  <a:lnTo>
                    <a:pt x="-19" y="112703"/>
                  </a:lnTo>
                  <a:lnTo>
                    <a:pt x="10123" y="55019"/>
                  </a:lnTo>
                  <a:lnTo>
                    <a:pt x="37761" y="55019"/>
                  </a:lnTo>
                  <a:lnTo>
                    <a:pt x="47523" y="-257"/>
                  </a:lnTo>
                  <a:lnTo>
                    <a:pt x="116997" y="-257"/>
                  </a:lnTo>
                  <a:lnTo>
                    <a:pt x="107235" y="55019"/>
                  </a:lnTo>
                  <a:lnTo>
                    <a:pt x="152748" y="55019"/>
                  </a:lnTo>
                  <a:lnTo>
                    <a:pt x="142606" y="112703"/>
                  </a:lnTo>
                  <a:lnTo>
                    <a:pt x="97093" y="112703"/>
                  </a:lnTo>
                  <a:close/>
                </a:path>
              </a:pathLst>
            </a:custGeom>
            <a:solidFill>
              <a:srgbClr val="000000"/>
            </a:solidFill>
            <a:ln w="1266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7318984-366F-40B4-B871-50C1F78333EA}"/>
                </a:ext>
              </a:extLst>
            </p:cNvPr>
            <p:cNvSpPr/>
            <p:nvPr/>
          </p:nvSpPr>
          <p:spPr>
            <a:xfrm>
              <a:off x="6314184" y="4629412"/>
              <a:ext cx="251180" cy="300970"/>
            </a:xfrm>
            <a:custGeom>
              <a:avLst/>
              <a:gdLst>
                <a:gd name="connsiteX0" fmla="*/ 232111 w 251180"/>
                <a:gd name="connsiteY0" fmla="*/ 90643 h 300970"/>
                <a:gd name="connsiteX1" fmla="*/ 251001 w 251180"/>
                <a:gd name="connsiteY1" fmla="*/ 144017 h 300970"/>
                <a:gd name="connsiteX2" fmla="*/ 248592 w 251180"/>
                <a:gd name="connsiteY2" fmla="*/ 168358 h 300970"/>
                <a:gd name="connsiteX3" fmla="*/ 225645 w 251180"/>
                <a:gd name="connsiteY3" fmla="*/ 300714 h 300970"/>
                <a:gd name="connsiteX4" fmla="*/ 156678 w 251180"/>
                <a:gd name="connsiteY4" fmla="*/ 300714 h 300970"/>
                <a:gd name="connsiteX5" fmla="*/ 178611 w 251180"/>
                <a:gd name="connsiteY5" fmla="*/ 177613 h 300970"/>
                <a:gd name="connsiteX6" fmla="*/ 179752 w 251180"/>
                <a:gd name="connsiteY6" fmla="*/ 164935 h 300970"/>
                <a:gd name="connsiteX7" fmla="*/ 170243 w 251180"/>
                <a:gd name="connsiteY7" fmla="*/ 138565 h 300970"/>
                <a:gd name="connsiteX8" fmla="*/ 143620 w 251180"/>
                <a:gd name="connsiteY8" fmla="*/ 129183 h 300970"/>
                <a:gd name="connsiteX9" fmla="*/ 109517 w 251180"/>
                <a:gd name="connsiteY9" fmla="*/ 141861 h 300970"/>
                <a:gd name="connsiteX10" fmla="*/ 91641 w 251180"/>
                <a:gd name="connsiteY10" fmla="*/ 177232 h 300970"/>
                <a:gd name="connsiteX11" fmla="*/ 91641 w 251180"/>
                <a:gd name="connsiteY11" fmla="*/ 176472 h 300970"/>
                <a:gd name="connsiteX12" fmla="*/ 69709 w 251180"/>
                <a:gd name="connsiteY12" fmla="*/ 300334 h 300970"/>
                <a:gd name="connsiteX13" fmla="*/ -19 w 251180"/>
                <a:gd name="connsiteY13" fmla="*/ 300334 h 300970"/>
                <a:gd name="connsiteX14" fmla="*/ 53227 w 251180"/>
                <a:gd name="connsiteY14" fmla="*/ -257 h 300970"/>
                <a:gd name="connsiteX15" fmla="*/ 122702 w 251180"/>
                <a:gd name="connsiteY15" fmla="*/ -257 h 300970"/>
                <a:gd name="connsiteX16" fmla="*/ 104446 w 251180"/>
                <a:gd name="connsiteY16" fmla="*/ 103701 h 300970"/>
                <a:gd name="connsiteX17" fmla="*/ 136901 w 251180"/>
                <a:gd name="connsiteY17" fmla="*/ 80628 h 300970"/>
                <a:gd name="connsiteX18" fmla="*/ 179118 w 251180"/>
                <a:gd name="connsiteY18" fmla="*/ 71880 h 300970"/>
                <a:gd name="connsiteX19" fmla="*/ 232111 w 251180"/>
                <a:gd name="connsiteY19" fmla="*/ 90643 h 30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180" h="300970">
                  <a:moveTo>
                    <a:pt x="232111" y="90643"/>
                  </a:moveTo>
                  <a:cubicBezTo>
                    <a:pt x="245486" y="105083"/>
                    <a:pt x="252319" y="124379"/>
                    <a:pt x="251001" y="144017"/>
                  </a:cubicBezTo>
                  <a:cubicBezTo>
                    <a:pt x="250963" y="152194"/>
                    <a:pt x="250164" y="160333"/>
                    <a:pt x="248592" y="168358"/>
                  </a:cubicBezTo>
                  <a:lnTo>
                    <a:pt x="225645" y="300714"/>
                  </a:lnTo>
                  <a:lnTo>
                    <a:pt x="156678" y="300714"/>
                  </a:lnTo>
                  <a:lnTo>
                    <a:pt x="178611" y="177613"/>
                  </a:lnTo>
                  <a:cubicBezTo>
                    <a:pt x="179346" y="173429"/>
                    <a:pt x="179726" y="169182"/>
                    <a:pt x="179752" y="164935"/>
                  </a:cubicBezTo>
                  <a:cubicBezTo>
                    <a:pt x="180360" y="155211"/>
                    <a:pt x="176925" y="145665"/>
                    <a:pt x="170243" y="138565"/>
                  </a:cubicBezTo>
                  <a:cubicBezTo>
                    <a:pt x="163030" y="131935"/>
                    <a:pt x="153407" y="128537"/>
                    <a:pt x="143620" y="129183"/>
                  </a:cubicBezTo>
                  <a:cubicBezTo>
                    <a:pt x="131044" y="128854"/>
                    <a:pt x="118822" y="133393"/>
                    <a:pt x="109517" y="141861"/>
                  </a:cubicBezTo>
                  <a:cubicBezTo>
                    <a:pt x="99717" y="151281"/>
                    <a:pt x="93403" y="163756"/>
                    <a:pt x="91641" y="177232"/>
                  </a:cubicBezTo>
                  <a:lnTo>
                    <a:pt x="91641" y="176472"/>
                  </a:lnTo>
                  <a:lnTo>
                    <a:pt x="69709" y="300334"/>
                  </a:lnTo>
                  <a:lnTo>
                    <a:pt x="-19" y="300334"/>
                  </a:lnTo>
                  <a:lnTo>
                    <a:pt x="53227" y="-257"/>
                  </a:lnTo>
                  <a:lnTo>
                    <a:pt x="122702" y="-257"/>
                  </a:lnTo>
                  <a:lnTo>
                    <a:pt x="104446" y="103701"/>
                  </a:lnTo>
                  <a:cubicBezTo>
                    <a:pt x="113510" y="93800"/>
                    <a:pt x="124565" y="85927"/>
                    <a:pt x="136901" y="80628"/>
                  </a:cubicBezTo>
                  <a:cubicBezTo>
                    <a:pt x="150187" y="74745"/>
                    <a:pt x="164589" y="71766"/>
                    <a:pt x="179118" y="71880"/>
                  </a:cubicBezTo>
                  <a:cubicBezTo>
                    <a:pt x="198604" y="70650"/>
                    <a:pt x="217747" y="77433"/>
                    <a:pt x="232111" y="90643"/>
                  </a:cubicBezTo>
                  <a:close/>
                </a:path>
              </a:pathLst>
            </a:custGeom>
            <a:solidFill>
              <a:srgbClr val="000000"/>
            </a:solidFill>
            <a:ln w="1266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E5F2BCC-1DB5-46BC-9026-D24A030DC5F4}"/>
                </a:ext>
              </a:extLst>
            </p:cNvPr>
            <p:cNvSpPr/>
            <p:nvPr/>
          </p:nvSpPr>
          <p:spPr>
            <a:xfrm>
              <a:off x="6707195" y="4645259"/>
              <a:ext cx="230481" cy="285123"/>
            </a:xfrm>
            <a:custGeom>
              <a:avLst/>
              <a:gdLst>
                <a:gd name="connsiteX0" fmla="*/ 230463 w 230481"/>
                <a:gd name="connsiteY0" fmla="*/ -257 h 285123"/>
                <a:gd name="connsiteX1" fmla="*/ 221081 w 230481"/>
                <a:gd name="connsiteY1" fmla="*/ 54511 h 285123"/>
                <a:gd name="connsiteX2" fmla="*/ 145015 w 230481"/>
                <a:gd name="connsiteY2" fmla="*/ 54511 h 285123"/>
                <a:gd name="connsiteX3" fmla="*/ 104446 w 230481"/>
                <a:gd name="connsiteY3" fmla="*/ 284867 h 285123"/>
                <a:gd name="connsiteX4" fmla="*/ 35479 w 230481"/>
                <a:gd name="connsiteY4" fmla="*/ 284867 h 285123"/>
                <a:gd name="connsiteX5" fmla="*/ 76048 w 230481"/>
                <a:gd name="connsiteY5" fmla="*/ 54511 h 285123"/>
                <a:gd name="connsiteX6" fmla="*/ -19 w 230481"/>
                <a:gd name="connsiteY6" fmla="*/ 54511 h 285123"/>
                <a:gd name="connsiteX7" fmla="*/ 9743 w 230481"/>
                <a:gd name="connsiteY7" fmla="*/ -257 h 28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481" h="285123">
                  <a:moveTo>
                    <a:pt x="230463" y="-257"/>
                  </a:moveTo>
                  <a:lnTo>
                    <a:pt x="221081" y="54511"/>
                  </a:lnTo>
                  <a:lnTo>
                    <a:pt x="145015" y="54511"/>
                  </a:lnTo>
                  <a:lnTo>
                    <a:pt x="104446" y="284867"/>
                  </a:lnTo>
                  <a:lnTo>
                    <a:pt x="35479" y="284867"/>
                  </a:lnTo>
                  <a:lnTo>
                    <a:pt x="76048" y="54511"/>
                  </a:lnTo>
                  <a:lnTo>
                    <a:pt x="-19" y="54511"/>
                  </a:lnTo>
                  <a:lnTo>
                    <a:pt x="9743" y="-257"/>
                  </a:lnTo>
                  <a:close/>
                </a:path>
              </a:pathLst>
            </a:custGeom>
            <a:solidFill>
              <a:srgbClr val="000000"/>
            </a:solidFill>
            <a:ln w="1266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F5458B4-A70D-45BA-8FB6-B98FBAC9F90F}"/>
                </a:ext>
              </a:extLst>
            </p:cNvPr>
            <p:cNvSpPr/>
            <p:nvPr/>
          </p:nvSpPr>
          <p:spPr>
            <a:xfrm>
              <a:off x="6926540" y="4700304"/>
              <a:ext cx="232234" cy="233373"/>
            </a:xfrm>
            <a:custGeom>
              <a:avLst/>
              <a:gdLst>
                <a:gd name="connsiteX0" fmla="*/ 206736 w 232234"/>
                <a:gd name="connsiteY0" fmla="*/ 23681 h 233373"/>
                <a:gd name="connsiteX1" fmla="*/ 232092 w 232234"/>
                <a:gd name="connsiteY1" fmla="*/ 88465 h 233373"/>
                <a:gd name="connsiteX2" fmla="*/ 230063 w 232234"/>
                <a:gd name="connsiteY2" fmla="*/ 112426 h 233373"/>
                <a:gd name="connsiteX3" fmla="*/ 225246 w 232234"/>
                <a:gd name="connsiteY3" fmla="*/ 132330 h 233373"/>
                <a:gd name="connsiteX4" fmla="*/ 68422 w 232234"/>
                <a:gd name="connsiteY4" fmla="*/ 132330 h 233373"/>
                <a:gd name="connsiteX5" fmla="*/ 68422 w 232234"/>
                <a:gd name="connsiteY5" fmla="*/ 140063 h 233373"/>
                <a:gd name="connsiteX6" fmla="*/ 97492 w 232234"/>
                <a:gd name="connsiteY6" fmla="*/ 176499 h 233373"/>
                <a:gd name="connsiteX7" fmla="*/ 104173 w 232234"/>
                <a:gd name="connsiteY7" fmla="*/ 176575 h 233373"/>
                <a:gd name="connsiteX8" fmla="*/ 143981 w 232234"/>
                <a:gd name="connsiteY8" fmla="*/ 154643 h 233373"/>
                <a:gd name="connsiteX9" fmla="*/ 217893 w 232234"/>
                <a:gd name="connsiteY9" fmla="*/ 154643 h 233373"/>
                <a:gd name="connsiteX10" fmla="*/ 170351 w 232234"/>
                <a:gd name="connsiteY10" fmla="*/ 211059 h 233373"/>
                <a:gd name="connsiteX11" fmla="*/ 96439 w 232234"/>
                <a:gd name="connsiteY11" fmla="*/ 232991 h 233373"/>
                <a:gd name="connsiteX12" fmla="*/ 26331 w 232234"/>
                <a:gd name="connsiteY12" fmla="*/ 208650 h 233373"/>
                <a:gd name="connsiteX13" fmla="*/ 89 w 232234"/>
                <a:gd name="connsiteY13" fmla="*/ 142472 h 233373"/>
                <a:gd name="connsiteX14" fmla="*/ 2624 w 232234"/>
                <a:gd name="connsiteY14" fmla="*/ 116483 h 233373"/>
                <a:gd name="connsiteX15" fmla="*/ 27979 w 232234"/>
                <a:gd name="connsiteY15" fmla="*/ 54742 h 233373"/>
                <a:gd name="connsiteX16" fmla="*/ 75521 w 232234"/>
                <a:gd name="connsiteY16" fmla="*/ 14046 h 233373"/>
                <a:gd name="connsiteX17" fmla="*/ 137642 w 232234"/>
                <a:gd name="connsiteY17" fmla="*/ -153 h 233373"/>
                <a:gd name="connsiteX18" fmla="*/ 206736 w 232234"/>
                <a:gd name="connsiteY18" fmla="*/ 23681 h 233373"/>
                <a:gd name="connsiteX19" fmla="*/ 162998 w 232234"/>
                <a:gd name="connsiteY19" fmla="*/ 89225 h 233373"/>
                <a:gd name="connsiteX20" fmla="*/ 152856 w 232234"/>
                <a:gd name="connsiteY20" fmla="*/ 63870 h 233373"/>
                <a:gd name="connsiteX21" fmla="*/ 126106 w 232234"/>
                <a:gd name="connsiteY21" fmla="*/ 55122 h 233373"/>
                <a:gd name="connsiteX22" fmla="*/ 94538 w 232234"/>
                <a:gd name="connsiteY22" fmla="*/ 65898 h 233373"/>
                <a:gd name="connsiteX23" fmla="*/ 74887 w 232234"/>
                <a:gd name="connsiteY23" fmla="*/ 96579 h 233373"/>
                <a:gd name="connsiteX24" fmla="*/ 162237 w 232234"/>
                <a:gd name="connsiteY24" fmla="*/ 96579 h 233373"/>
                <a:gd name="connsiteX25" fmla="*/ 162998 w 232234"/>
                <a:gd name="connsiteY25" fmla="*/ 89225 h 23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2234" h="233373">
                  <a:moveTo>
                    <a:pt x="206736" y="23681"/>
                  </a:moveTo>
                  <a:cubicBezTo>
                    <a:pt x="224155" y="40593"/>
                    <a:pt x="233410" y="64225"/>
                    <a:pt x="232092" y="88465"/>
                  </a:cubicBezTo>
                  <a:cubicBezTo>
                    <a:pt x="232180" y="96502"/>
                    <a:pt x="231509" y="104527"/>
                    <a:pt x="230063" y="112426"/>
                  </a:cubicBezTo>
                  <a:cubicBezTo>
                    <a:pt x="228897" y="119158"/>
                    <a:pt x="227287" y="125814"/>
                    <a:pt x="225246" y="132330"/>
                  </a:cubicBezTo>
                  <a:lnTo>
                    <a:pt x="68422" y="132330"/>
                  </a:lnTo>
                  <a:cubicBezTo>
                    <a:pt x="68244" y="134903"/>
                    <a:pt x="68244" y="137490"/>
                    <a:pt x="68422" y="140063"/>
                  </a:cubicBezTo>
                  <a:cubicBezTo>
                    <a:pt x="66381" y="158154"/>
                    <a:pt x="79401" y="174471"/>
                    <a:pt x="97492" y="176499"/>
                  </a:cubicBezTo>
                  <a:cubicBezTo>
                    <a:pt x="99711" y="176753"/>
                    <a:pt x="101955" y="176778"/>
                    <a:pt x="104173" y="176575"/>
                  </a:cubicBezTo>
                  <a:cubicBezTo>
                    <a:pt x="120451" y="177108"/>
                    <a:pt x="135728" y="168690"/>
                    <a:pt x="143981" y="154643"/>
                  </a:cubicBezTo>
                  <a:lnTo>
                    <a:pt x="217893" y="154643"/>
                  </a:lnTo>
                  <a:cubicBezTo>
                    <a:pt x="208055" y="177793"/>
                    <a:pt x="191498" y="197443"/>
                    <a:pt x="170351" y="211059"/>
                  </a:cubicBezTo>
                  <a:cubicBezTo>
                    <a:pt x="148507" y="225689"/>
                    <a:pt x="122733" y="233334"/>
                    <a:pt x="96439" y="232991"/>
                  </a:cubicBezTo>
                  <a:cubicBezTo>
                    <a:pt x="70792" y="234285"/>
                    <a:pt x="45652" y="225562"/>
                    <a:pt x="26331" y="208650"/>
                  </a:cubicBezTo>
                  <a:cubicBezTo>
                    <a:pt x="8418" y="191434"/>
                    <a:pt x="-1154" y="167295"/>
                    <a:pt x="89" y="142472"/>
                  </a:cubicBezTo>
                  <a:cubicBezTo>
                    <a:pt x="139" y="133750"/>
                    <a:pt x="989" y="125053"/>
                    <a:pt x="2624" y="116483"/>
                  </a:cubicBezTo>
                  <a:cubicBezTo>
                    <a:pt x="6212" y="94220"/>
                    <a:pt x="14896" y="73099"/>
                    <a:pt x="27979" y="54742"/>
                  </a:cubicBezTo>
                  <a:cubicBezTo>
                    <a:pt x="40302" y="37525"/>
                    <a:pt x="56619" y="23567"/>
                    <a:pt x="75521" y="14046"/>
                  </a:cubicBezTo>
                  <a:cubicBezTo>
                    <a:pt x="94842" y="4550"/>
                    <a:pt x="116115" y="-318"/>
                    <a:pt x="137642" y="-153"/>
                  </a:cubicBezTo>
                  <a:cubicBezTo>
                    <a:pt x="162871" y="-1307"/>
                    <a:pt x="187593" y="7213"/>
                    <a:pt x="206736" y="23681"/>
                  </a:cubicBezTo>
                  <a:close/>
                  <a:moveTo>
                    <a:pt x="162998" y="89225"/>
                  </a:moveTo>
                  <a:cubicBezTo>
                    <a:pt x="163733" y="79654"/>
                    <a:pt x="159981" y="70285"/>
                    <a:pt x="152856" y="63870"/>
                  </a:cubicBezTo>
                  <a:cubicBezTo>
                    <a:pt x="145312" y="57772"/>
                    <a:pt x="135791" y="54666"/>
                    <a:pt x="126106" y="55122"/>
                  </a:cubicBezTo>
                  <a:cubicBezTo>
                    <a:pt x="114670" y="55046"/>
                    <a:pt x="103539" y="58849"/>
                    <a:pt x="94538" y="65898"/>
                  </a:cubicBezTo>
                  <a:cubicBezTo>
                    <a:pt x="85004" y="73872"/>
                    <a:pt x="78145" y="84585"/>
                    <a:pt x="74887" y="96579"/>
                  </a:cubicBezTo>
                  <a:lnTo>
                    <a:pt x="162237" y="96579"/>
                  </a:lnTo>
                  <a:cubicBezTo>
                    <a:pt x="162617" y="94144"/>
                    <a:pt x="162871" y="91685"/>
                    <a:pt x="162998" y="89225"/>
                  </a:cubicBezTo>
                  <a:close/>
                </a:path>
              </a:pathLst>
            </a:custGeom>
            <a:solidFill>
              <a:srgbClr val="000000"/>
            </a:solidFill>
            <a:ln w="1266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F18EE00-7557-49F5-A68F-D81D97DE8CD1}"/>
                </a:ext>
              </a:extLst>
            </p:cNvPr>
            <p:cNvSpPr/>
            <p:nvPr/>
          </p:nvSpPr>
          <p:spPr>
            <a:xfrm>
              <a:off x="7176235" y="4700387"/>
              <a:ext cx="260946" cy="233059"/>
            </a:xfrm>
            <a:custGeom>
              <a:avLst/>
              <a:gdLst>
                <a:gd name="connsiteX0" fmla="*/ 26261 w 260946"/>
                <a:gd name="connsiteY0" fmla="*/ 54658 h 233059"/>
                <a:gd name="connsiteX1" fmla="*/ 69366 w 260946"/>
                <a:gd name="connsiteY1" fmla="*/ 13963 h 233059"/>
                <a:gd name="connsiteX2" fmla="*/ 122486 w 260946"/>
                <a:gd name="connsiteY2" fmla="*/ -236 h 233059"/>
                <a:gd name="connsiteX3" fmla="*/ 162294 w 260946"/>
                <a:gd name="connsiteY3" fmla="*/ 9652 h 233059"/>
                <a:gd name="connsiteX4" fmla="*/ 185748 w 260946"/>
                <a:gd name="connsiteY4" fmla="*/ 35008 h 233059"/>
                <a:gd name="connsiteX5" fmla="*/ 191453 w 260946"/>
                <a:gd name="connsiteY5" fmla="*/ 2933 h 233059"/>
                <a:gd name="connsiteX6" fmla="*/ 260927 w 260946"/>
                <a:gd name="connsiteY6" fmla="*/ 2933 h 233059"/>
                <a:gd name="connsiteX7" fmla="*/ 220739 w 260946"/>
                <a:gd name="connsiteY7" fmla="*/ 229612 h 233059"/>
                <a:gd name="connsiteX8" fmla="*/ 151265 w 260946"/>
                <a:gd name="connsiteY8" fmla="*/ 229612 h 233059"/>
                <a:gd name="connsiteX9" fmla="*/ 157350 w 260946"/>
                <a:gd name="connsiteY9" fmla="*/ 197537 h 233059"/>
                <a:gd name="connsiteX10" fmla="*/ 81283 w 260946"/>
                <a:gd name="connsiteY10" fmla="*/ 232781 h 233059"/>
                <a:gd name="connsiteX11" fmla="*/ 38813 w 260946"/>
                <a:gd name="connsiteY11" fmla="*/ 221878 h 233059"/>
                <a:gd name="connsiteX12" fmla="*/ 10161 w 260946"/>
                <a:gd name="connsiteY12" fmla="*/ 190945 h 233059"/>
                <a:gd name="connsiteX13" fmla="*/ 19 w 260946"/>
                <a:gd name="connsiteY13" fmla="*/ 143530 h 233059"/>
                <a:gd name="connsiteX14" fmla="*/ 2428 w 260946"/>
                <a:gd name="connsiteY14" fmla="*/ 116019 h 233059"/>
                <a:gd name="connsiteX15" fmla="*/ 26261 w 260946"/>
                <a:gd name="connsiteY15" fmla="*/ 54658 h 233059"/>
                <a:gd name="connsiteX16" fmla="*/ 173324 w 260946"/>
                <a:gd name="connsiteY16" fmla="*/ 102961 h 233059"/>
                <a:gd name="connsiteX17" fmla="*/ 161787 w 260946"/>
                <a:gd name="connsiteY17" fmla="*/ 71647 h 233059"/>
                <a:gd name="connsiteX18" fmla="*/ 132248 w 260946"/>
                <a:gd name="connsiteY18" fmla="*/ 60363 h 233059"/>
                <a:gd name="connsiteX19" fmla="*/ 94215 w 260946"/>
                <a:gd name="connsiteY19" fmla="*/ 75197 h 233059"/>
                <a:gd name="connsiteX20" fmla="*/ 72789 w 260946"/>
                <a:gd name="connsiteY20" fmla="*/ 116019 h 233059"/>
                <a:gd name="connsiteX21" fmla="*/ 71521 w 260946"/>
                <a:gd name="connsiteY21" fmla="*/ 129331 h 233059"/>
                <a:gd name="connsiteX22" fmla="*/ 83058 w 260946"/>
                <a:gd name="connsiteY22" fmla="*/ 160898 h 233059"/>
                <a:gd name="connsiteX23" fmla="*/ 112090 w 260946"/>
                <a:gd name="connsiteY23" fmla="*/ 172435 h 233059"/>
                <a:gd name="connsiteX24" fmla="*/ 150124 w 260946"/>
                <a:gd name="connsiteY24" fmla="*/ 157348 h 233059"/>
                <a:gd name="connsiteX25" fmla="*/ 172056 w 260946"/>
                <a:gd name="connsiteY25" fmla="*/ 116399 h 233059"/>
                <a:gd name="connsiteX26" fmla="*/ 173324 w 260946"/>
                <a:gd name="connsiteY26" fmla="*/ 102961 h 23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0946" h="233059">
                  <a:moveTo>
                    <a:pt x="26261" y="54658"/>
                  </a:moveTo>
                  <a:cubicBezTo>
                    <a:pt x="37240" y="37898"/>
                    <a:pt x="51997" y="23953"/>
                    <a:pt x="69366" y="13963"/>
                  </a:cubicBezTo>
                  <a:cubicBezTo>
                    <a:pt x="85543" y="4695"/>
                    <a:pt x="103850" y="-199"/>
                    <a:pt x="122486" y="-236"/>
                  </a:cubicBezTo>
                  <a:cubicBezTo>
                    <a:pt x="136406" y="-553"/>
                    <a:pt x="150149" y="2857"/>
                    <a:pt x="162294" y="9652"/>
                  </a:cubicBezTo>
                  <a:cubicBezTo>
                    <a:pt x="172512" y="15509"/>
                    <a:pt x="180702" y="24358"/>
                    <a:pt x="185748" y="35008"/>
                  </a:cubicBezTo>
                  <a:lnTo>
                    <a:pt x="191453" y="2933"/>
                  </a:lnTo>
                  <a:lnTo>
                    <a:pt x="260927" y="2933"/>
                  </a:lnTo>
                  <a:lnTo>
                    <a:pt x="220739" y="229612"/>
                  </a:lnTo>
                  <a:lnTo>
                    <a:pt x="151265" y="229612"/>
                  </a:lnTo>
                  <a:lnTo>
                    <a:pt x="157350" y="197537"/>
                  </a:lnTo>
                  <a:cubicBezTo>
                    <a:pt x="138473" y="219990"/>
                    <a:pt x="110607" y="232896"/>
                    <a:pt x="81283" y="232781"/>
                  </a:cubicBezTo>
                  <a:cubicBezTo>
                    <a:pt x="66387" y="233124"/>
                    <a:pt x="51693" y="229358"/>
                    <a:pt x="38813" y="221878"/>
                  </a:cubicBezTo>
                  <a:cubicBezTo>
                    <a:pt x="26490" y="214538"/>
                    <a:pt x="16538" y="203800"/>
                    <a:pt x="10161" y="190945"/>
                  </a:cubicBezTo>
                  <a:cubicBezTo>
                    <a:pt x="3049" y="176175"/>
                    <a:pt x="-425" y="159922"/>
                    <a:pt x="19" y="143530"/>
                  </a:cubicBezTo>
                  <a:cubicBezTo>
                    <a:pt x="44" y="134313"/>
                    <a:pt x="855" y="125109"/>
                    <a:pt x="2428" y="116019"/>
                  </a:cubicBezTo>
                  <a:cubicBezTo>
                    <a:pt x="5901" y="94099"/>
                    <a:pt x="14027" y="73180"/>
                    <a:pt x="26261" y="54658"/>
                  </a:cubicBezTo>
                  <a:close/>
                  <a:moveTo>
                    <a:pt x="173324" y="102961"/>
                  </a:moveTo>
                  <a:cubicBezTo>
                    <a:pt x="173932" y="91386"/>
                    <a:pt x="169761" y="80064"/>
                    <a:pt x="161787" y="71647"/>
                  </a:cubicBezTo>
                  <a:cubicBezTo>
                    <a:pt x="153851" y="64065"/>
                    <a:pt x="143214" y="60008"/>
                    <a:pt x="132248" y="60363"/>
                  </a:cubicBezTo>
                  <a:cubicBezTo>
                    <a:pt x="118163" y="60376"/>
                    <a:pt x="104585" y="65663"/>
                    <a:pt x="94215" y="75197"/>
                  </a:cubicBezTo>
                  <a:cubicBezTo>
                    <a:pt x="82475" y="85846"/>
                    <a:pt x="74881" y="100311"/>
                    <a:pt x="72789" y="116019"/>
                  </a:cubicBezTo>
                  <a:cubicBezTo>
                    <a:pt x="71965" y="120405"/>
                    <a:pt x="71534" y="124868"/>
                    <a:pt x="71521" y="129331"/>
                  </a:cubicBezTo>
                  <a:cubicBezTo>
                    <a:pt x="70875" y="140994"/>
                    <a:pt x="75046" y="152404"/>
                    <a:pt x="83058" y="160898"/>
                  </a:cubicBezTo>
                  <a:cubicBezTo>
                    <a:pt x="90728" y="168594"/>
                    <a:pt x="101238" y="172765"/>
                    <a:pt x="112090" y="172435"/>
                  </a:cubicBezTo>
                  <a:cubicBezTo>
                    <a:pt x="126226" y="172410"/>
                    <a:pt x="139816" y="167009"/>
                    <a:pt x="150124" y="157348"/>
                  </a:cubicBezTo>
                  <a:cubicBezTo>
                    <a:pt x="161952" y="146648"/>
                    <a:pt x="169711" y="132183"/>
                    <a:pt x="172056" y="116399"/>
                  </a:cubicBezTo>
                  <a:cubicBezTo>
                    <a:pt x="172880" y="111962"/>
                    <a:pt x="173299" y="107474"/>
                    <a:pt x="173324" y="102961"/>
                  </a:cubicBezTo>
                  <a:close/>
                </a:path>
              </a:pathLst>
            </a:custGeom>
            <a:solidFill>
              <a:srgbClr val="000000"/>
            </a:solidFill>
            <a:ln w="1266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A4A803C-48C6-48ED-A98A-927D78F9BA9C}"/>
                </a:ext>
              </a:extLst>
            </p:cNvPr>
            <p:cNvSpPr/>
            <p:nvPr/>
          </p:nvSpPr>
          <p:spPr>
            <a:xfrm>
              <a:off x="7447450" y="4702285"/>
              <a:ext cx="407582" cy="229365"/>
            </a:xfrm>
            <a:custGeom>
              <a:avLst/>
              <a:gdLst>
                <a:gd name="connsiteX0" fmla="*/ 386907 w 407582"/>
                <a:gd name="connsiteY0" fmla="*/ 18023 h 229365"/>
                <a:gd name="connsiteX1" fmla="*/ 407445 w 407582"/>
                <a:gd name="connsiteY1" fmla="*/ 71777 h 229365"/>
                <a:gd name="connsiteX2" fmla="*/ 404909 w 407582"/>
                <a:gd name="connsiteY2" fmla="*/ 95358 h 229365"/>
                <a:gd name="connsiteX3" fmla="*/ 381455 w 407582"/>
                <a:gd name="connsiteY3" fmla="*/ 227840 h 229365"/>
                <a:gd name="connsiteX4" fmla="*/ 312362 w 407582"/>
                <a:gd name="connsiteY4" fmla="*/ 227840 h 229365"/>
                <a:gd name="connsiteX5" fmla="*/ 334294 w 407582"/>
                <a:gd name="connsiteY5" fmla="*/ 104739 h 229365"/>
                <a:gd name="connsiteX6" fmla="*/ 335055 w 407582"/>
                <a:gd name="connsiteY6" fmla="*/ 93710 h 229365"/>
                <a:gd name="connsiteX7" fmla="*/ 325546 w 407582"/>
                <a:gd name="connsiteY7" fmla="*/ 68354 h 229365"/>
                <a:gd name="connsiteX8" fmla="*/ 298923 w 407582"/>
                <a:gd name="connsiteY8" fmla="*/ 59479 h 229365"/>
                <a:gd name="connsiteX9" fmla="*/ 264820 w 407582"/>
                <a:gd name="connsiteY9" fmla="*/ 71397 h 229365"/>
                <a:gd name="connsiteX10" fmla="*/ 247325 w 407582"/>
                <a:gd name="connsiteY10" fmla="*/ 105373 h 229365"/>
                <a:gd name="connsiteX11" fmla="*/ 225392 w 407582"/>
                <a:gd name="connsiteY11" fmla="*/ 228475 h 229365"/>
                <a:gd name="connsiteX12" fmla="*/ 156298 w 407582"/>
                <a:gd name="connsiteY12" fmla="*/ 228475 h 229365"/>
                <a:gd name="connsiteX13" fmla="*/ 178357 w 407582"/>
                <a:gd name="connsiteY13" fmla="*/ 105373 h 229365"/>
                <a:gd name="connsiteX14" fmla="*/ 179118 w 407582"/>
                <a:gd name="connsiteY14" fmla="*/ 94343 h 229365"/>
                <a:gd name="connsiteX15" fmla="*/ 169610 w 407582"/>
                <a:gd name="connsiteY15" fmla="*/ 68988 h 229365"/>
                <a:gd name="connsiteX16" fmla="*/ 142986 w 407582"/>
                <a:gd name="connsiteY16" fmla="*/ 60114 h 229365"/>
                <a:gd name="connsiteX17" fmla="*/ 108883 w 407582"/>
                <a:gd name="connsiteY17" fmla="*/ 72031 h 229365"/>
                <a:gd name="connsiteX18" fmla="*/ 91388 w 407582"/>
                <a:gd name="connsiteY18" fmla="*/ 106007 h 229365"/>
                <a:gd name="connsiteX19" fmla="*/ 91388 w 407582"/>
                <a:gd name="connsiteY19" fmla="*/ 103979 h 229365"/>
                <a:gd name="connsiteX20" fmla="*/ 69455 w 407582"/>
                <a:gd name="connsiteY20" fmla="*/ 229108 h 229365"/>
                <a:gd name="connsiteX21" fmla="*/ -19 w 407582"/>
                <a:gd name="connsiteY21" fmla="*/ 229108 h 229365"/>
                <a:gd name="connsiteX22" fmla="*/ 39789 w 407582"/>
                <a:gd name="connsiteY22" fmla="*/ 2429 h 229365"/>
                <a:gd name="connsiteX23" fmla="*/ 109263 w 407582"/>
                <a:gd name="connsiteY23" fmla="*/ 2429 h 229365"/>
                <a:gd name="connsiteX24" fmla="*/ 104319 w 407582"/>
                <a:gd name="connsiteY24" fmla="*/ 31208 h 229365"/>
                <a:gd name="connsiteX25" fmla="*/ 135887 w 407582"/>
                <a:gd name="connsiteY25" fmla="*/ 8261 h 229365"/>
                <a:gd name="connsiteX26" fmla="*/ 175822 w 407582"/>
                <a:gd name="connsiteY26" fmla="*/ 21 h 229365"/>
                <a:gd name="connsiteX27" fmla="*/ 219941 w 407582"/>
                <a:gd name="connsiteY27" fmla="*/ 10924 h 229365"/>
                <a:gd name="connsiteX28" fmla="*/ 245296 w 407582"/>
                <a:gd name="connsiteY28" fmla="*/ 42618 h 229365"/>
                <a:gd name="connsiteX29" fmla="*/ 282696 w 407582"/>
                <a:gd name="connsiteY29" fmla="*/ 11811 h 229365"/>
                <a:gd name="connsiteX30" fmla="*/ 329476 w 407582"/>
                <a:gd name="connsiteY30" fmla="*/ 21 h 229365"/>
                <a:gd name="connsiteX31" fmla="*/ 386907 w 407582"/>
                <a:gd name="connsiteY31" fmla="*/ 18023 h 22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7582" h="229365">
                  <a:moveTo>
                    <a:pt x="386907" y="18023"/>
                  </a:moveTo>
                  <a:cubicBezTo>
                    <a:pt x="401131" y="32172"/>
                    <a:pt x="408611" y="51746"/>
                    <a:pt x="407445" y="71777"/>
                  </a:cubicBezTo>
                  <a:cubicBezTo>
                    <a:pt x="407343" y="79701"/>
                    <a:pt x="406494" y="87599"/>
                    <a:pt x="404909" y="95358"/>
                  </a:cubicBezTo>
                  <a:lnTo>
                    <a:pt x="381455" y="227840"/>
                  </a:lnTo>
                  <a:lnTo>
                    <a:pt x="312362" y="227840"/>
                  </a:lnTo>
                  <a:lnTo>
                    <a:pt x="334294" y="104739"/>
                  </a:lnTo>
                  <a:cubicBezTo>
                    <a:pt x="334877" y="101088"/>
                    <a:pt x="335131" y="97399"/>
                    <a:pt x="335055" y="93710"/>
                  </a:cubicBezTo>
                  <a:cubicBezTo>
                    <a:pt x="335524" y="84303"/>
                    <a:pt x="332075" y="75137"/>
                    <a:pt x="325546" y="68354"/>
                  </a:cubicBezTo>
                  <a:cubicBezTo>
                    <a:pt x="318168" y="62041"/>
                    <a:pt x="308609" y="58858"/>
                    <a:pt x="298923" y="59479"/>
                  </a:cubicBezTo>
                  <a:cubicBezTo>
                    <a:pt x="286473" y="59125"/>
                    <a:pt x="274341" y="63372"/>
                    <a:pt x="264820" y="71397"/>
                  </a:cubicBezTo>
                  <a:cubicBezTo>
                    <a:pt x="255121" y="80271"/>
                    <a:pt x="248909" y="92315"/>
                    <a:pt x="247325" y="105373"/>
                  </a:cubicBezTo>
                  <a:lnTo>
                    <a:pt x="225392" y="228475"/>
                  </a:lnTo>
                  <a:lnTo>
                    <a:pt x="156298" y="228475"/>
                  </a:lnTo>
                  <a:lnTo>
                    <a:pt x="178357" y="105373"/>
                  </a:lnTo>
                  <a:cubicBezTo>
                    <a:pt x="178940" y="101722"/>
                    <a:pt x="179194" y="98033"/>
                    <a:pt x="179118" y="94343"/>
                  </a:cubicBezTo>
                  <a:cubicBezTo>
                    <a:pt x="179587" y="84937"/>
                    <a:pt x="176139" y="75770"/>
                    <a:pt x="169610" y="68988"/>
                  </a:cubicBezTo>
                  <a:cubicBezTo>
                    <a:pt x="162193" y="62751"/>
                    <a:pt x="152672" y="59568"/>
                    <a:pt x="142986" y="60114"/>
                  </a:cubicBezTo>
                  <a:cubicBezTo>
                    <a:pt x="130524" y="59695"/>
                    <a:pt x="118366" y="63942"/>
                    <a:pt x="108883" y="72031"/>
                  </a:cubicBezTo>
                  <a:cubicBezTo>
                    <a:pt x="99185" y="80905"/>
                    <a:pt x="92972" y="92949"/>
                    <a:pt x="91388" y="106007"/>
                  </a:cubicBezTo>
                  <a:lnTo>
                    <a:pt x="91388" y="103979"/>
                  </a:lnTo>
                  <a:lnTo>
                    <a:pt x="69455" y="229108"/>
                  </a:lnTo>
                  <a:lnTo>
                    <a:pt x="-19" y="229108"/>
                  </a:lnTo>
                  <a:lnTo>
                    <a:pt x="39789" y="2429"/>
                  </a:lnTo>
                  <a:lnTo>
                    <a:pt x="109263" y="2429"/>
                  </a:lnTo>
                  <a:lnTo>
                    <a:pt x="104319" y="31208"/>
                  </a:lnTo>
                  <a:cubicBezTo>
                    <a:pt x="113092" y="21408"/>
                    <a:pt x="123856" y="13586"/>
                    <a:pt x="135887" y="8261"/>
                  </a:cubicBezTo>
                  <a:cubicBezTo>
                    <a:pt x="148463" y="2734"/>
                    <a:pt x="162079" y="-81"/>
                    <a:pt x="175822" y="21"/>
                  </a:cubicBezTo>
                  <a:cubicBezTo>
                    <a:pt x="191251" y="-448"/>
                    <a:pt x="206515" y="3317"/>
                    <a:pt x="219941" y="10924"/>
                  </a:cubicBezTo>
                  <a:cubicBezTo>
                    <a:pt x="231794" y="18239"/>
                    <a:pt x="240757" y="29446"/>
                    <a:pt x="245296" y="42618"/>
                  </a:cubicBezTo>
                  <a:cubicBezTo>
                    <a:pt x="255464" y="29839"/>
                    <a:pt x="268205" y="19354"/>
                    <a:pt x="282696" y="11811"/>
                  </a:cubicBezTo>
                  <a:cubicBezTo>
                    <a:pt x="297072" y="4078"/>
                    <a:pt x="313147" y="33"/>
                    <a:pt x="329476" y="21"/>
                  </a:cubicBezTo>
                  <a:cubicBezTo>
                    <a:pt x="350243" y="-1716"/>
                    <a:pt x="370844" y="4750"/>
                    <a:pt x="386907" y="18023"/>
                  </a:cubicBezTo>
                  <a:close/>
                </a:path>
              </a:pathLst>
            </a:custGeom>
            <a:solidFill>
              <a:srgbClr val="000000"/>
            </a:solidFill>
            <a:ln w="1266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86FA8A6-AEF4-400F-B206-142BAACA332C}"/>
                </a:ext>
              </a:extLst>
            </p:cNvPr>
            <p:cNvSpPr/>
            <p:nvPr/>
          </p:nvSpPr>
          <p:spPr>
            <a:xfrm>
              <a:off x="7970662" y="4645101"/>
              <a:ext cx="253494" cy="285408"/>
            </a:xfrm>
            <a:custGeom>
              <a:avLst/>
              <a:gdLst>
                <a:gd name="connsiteX0" fmla="*/ 232238 w 253494"/>
                <a:gd name="connsiteY0" fmla="*/ 136949 h 285408"/>
                <a:gd name="connsiteX1" fmla="*/ 191416 w 253494"/>
                <a:gd name="connsiteY1" fmla="*/ 170038 h 285408"/>
                <a:gd name="connsiteX2" fmla="*/ 130689 w 253494"/>
                <a:gd name="connsiteY2" fmla="*/ 182716 h 285408"/>
                <a:gd name="connsiteX3" fmla="*/ 87711 w 253494"/>
                <a:gd name="connsiteY3" fmla="*/ 182716 h 285408"/>
                <a:gd name="connsiteX4" fmla="*/ 69328 w 253494"/>
                <a:gd name="connsiteY4" fmla="*/ 285152 h 285408"/>
                <a:gd name="connsiteX5" fmla="*/ -19 w 253494"/>
                <a:gd name="connsiteY5" fmla="*/ 285152 h 285408"/>
                <a:gd name="connsiteX6" fmla="*/ 50692 w 253494"/>
                <a:gd name="connsiteY6" fmla="*/ 29 h 285408"/>
                <a:gd name="connsiteX7" fmla="*/ 163144 w 253494"/>
                <a:gd name="connsiteY7" fmla="*/ 29 h 285408"/>
                <a:gd name="connsiteX8" fmla="*/ 230590 w 253494"/>
                <a:gd name="connsiteY8" fmla="*/ 19679 h 285408"/>
                <a:gd name="connsiteX9" fmla="*/ 253410 w 253494"/>
                <a:gd name="connsiteY9" fmla="*/ 73053 h 285408"/>
                <a:gd name="connsiteX10" fmla="*/ 251762 w 253494"/>
                <a:gd name="connsiteY10" fmla="*/ 91816 h 285408"/>
                <a:gd name="connsiteX11" fmla="*/ 232238 w 253494"/>
                <a:gd name="connsiteY11" fmla="*/ 136949 h 285408"/>
                <a:gd name="connsiteX12" fmla="*/ 180639 w 253494"/>
                <a:gd name="connsiteY12" fmla="*/ 91689 h 285408"/>
                <a:gd name="connsiteX13" fmla="*/ 181527 w 253494"/>
                <a:gd name="connsiteY13" fmla="*/ 82307 h 285408"/>
                <a:gd name="connsiteX14" fmla="*/ 173159 w 253494"/>
                <a:gd name="connsiteY14" fmla="*/ 62150 h 285408"/>
                <a:gd name="connsiteX15" fmla="*/ 147804 w 253494"/>
                <a:gd name="connsiteY15" fmla="*/ 55050 h 285408"/>
                <a:gd name="connsiteX16" fmla="*/ 109771 w 253494"/>
                <a:gd name="connsiteY16" fmla="*/ 55050 h 285408"/>
                <a:gd name="connsiteX17" fmla="*/ 97093 w 253494"/>
                <a:gd name="connsiteY17" fmla="*/ 128201 h 285408"/>
                <a:gd name="connsiteX18" fmla="*/ 134366 w 253494"/>
                <a:gd name="connsiteY18" fmla="*/ 128201 h 285408"/>
                <a:gd name="connsiteX19" fmla="*/ 180589 w 253494"/>
                <a:gd name="connsiteY19" fmla="*/ 92132 h 285408"/>
                <a:gd name="connsiteX20" fmla="*/ 180639 w 253494"/>
                <a:gd name="connsiteY20" fmla="*/ 91689 h 28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3494" h="285408">
                  <a:moveTo>
                    <a:pt x="232238" y="136949"/>
                  </a:moveTo>
                  <a:cubicBezTo>
                    <a:pt x="221576" y="151186"/>
                    <a:pt x="207554" y="162558"/>
                    <a:pt x="191416" y="170038"/>
                  </a:cubicBezTo>
                  <a:cubicBezTo>
                    <a:pt x="172412" y="178849"/>
                    <a:pt x="151633" y="183185"/>
                    <a:pt x="130689" y="182716"/>
                  </a:cubicBezTo>
                  <a:lnTo>
                    <a:pt x="87711" y="182716"/>
                  </a:lnTo>
                  <a:lnTo>
                    <a:pt x="69328" y="285152"/>
                  </a:lnTo>
                  <a:lnTo>
                    <a:pt x="-19" y="285152"/>
                  </a:lnTo>
                  <a:lnTo>
                    <a:pt x="50692" y="29"/>
                  </a:lnTo>
                  <a:lnTo>
                    <a:pt x="163144" y="29"/>
                  </a:lnTo>
                  <a:cubicBezTo>
                    <a:pt x="187257" y="-1797"/>
                    <a:pt x="211218" y="5188"/>
                    <a:pt x="230590" y="19679"/>
                  </a:cubicBezTo>
                  <a:cubicBezTo>
                    <a:pt x="245917" y="33079"/>
                    <a:pt x="254310" y="52718"/>
                    <a:pt x="253410" y="73053"/>
                  </a:cubicBezTo>
                  <a:cubicBezTo>
                    <a:pt x="253410" y="79341"/>
                    <a:pt x="252865" y="85616"/>
                    <a:pt x="251762" y="91816"/>
                  </a:cubicBezTo>
                  <a:cubicBezTo>
                    <a:pt x="248960" y="108208"/>
                    <a:pt x="242266" y="123688"/>
                    <a:pt x="232238" y="136949"/>
                  </a:cubicBezTo>
                  <a:close/>
                  <a:moveTo>
                    <a:pt x="180639" y="91689"/>
                  </a:moveTo>
                  <a:cubicBezTo>
                    <a:pt x="181147" y="88583"/>
                    <a:pt x="181438" y="85452"/>
                    <a:pt x="181527" y="82307"/>
                  </a:cubicBezTo>
                  <a:cubicBezTo>
                    <a:pt x="181920" y="74675"/>
                    <a:pt x="178852" y="67259"/>
                    <a:pt x="173159" y="62150"/>
                  </a:cubicBezTo>
                  <a:cubicBezTo>
                    <a:pt x="165819" y="56838"/>
                    <a:pt x="156831" y="54327"/>
                    <a:pt x="147804" y="55050"/>
                  </a:cubicBezTo>
                  <a:lnTo>
                    <a:pt x="109771" y="55050"/>
                  </a:lnTo>
                  <a:lnTo>
                    <a:pt x="97093" y="128201"/>
                  </a:lnTo>
                  <a:lnTo>
                    <a:pt x="134366" y="128201"/>
                  </a:lnTo>
                  <a:cubicBezTo>
                    <a:pt x="157084" y="131003"/>
                    <a:pt x="177787" y="114851"/>
                    <a:pt x="180589" y="92132"/>
                  </a:cubicBezTo>
                  <a:cubicBezTo>
                    <a:pt x="180601" y="91980"/>
                    <a:pt x="180627" y="91841"/>
                    <a:pt x="180639" y="91689"/>
                  </a:cubicBezTo>
                  <a:close/>
                </a:path>
              </a:pathLst>
            </a:custGeom>
            <a:solidFill>
              <a:srgbClr val="000000"/>
            </a:solidFill>
            <a:ln w="1266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E5F4895-566E-478C-BE7E-8FAE055EFB26}"/>
                </a:ext>
              </a:extLst>
            </p:cNvPr>
            <p:cNvSpPr/>
            <p:nvPr/>
          </p:nvSpPr>
          <p:spPr>
            <a:xfrm>
              <a:off x="8228896" y="4700392"/>
              <a:ext cx="240907" cy="233181"/>
            </a:xfrm>
            <a:custGeom>
              <a:avLst/>
              <a:gdLst>
                <a:gd name="connsiteX0" fmla="*/ 47789 w 240907"/>
                <a:gd name="connsiteY0" fmla="*/ 221113 h 233181"/>
                <a:gd name="connsiteX1" fmla="*/ 12671 w 240907"/>
                <a:gd name="connsiteY1" fmla="*/ 187897 h 233181"/>
                <a:gd name="connsiteX2" fmla="*/ -6 w 240907"/>
                <a:gd name="connsiteY2" fmla="*/ 137947 h 233181"/>
                <a:gd name="connsiteX3" fmla="*/ 18250 w 240907"/>
                <a:gd name="connsiteY3" fmla="*/ 67585 h 233181"/>
                <a:gd name="connsiteX4" fmla="*/ 68961 w 240907"/>
                <a:gd name="connsiteY4" fmla="*/ 17888 h 233181"/>
                <a:gd name="connsiteX5" fmla="*/ 140463 w 240907"/>
                <a:gd name="connsiteY5" fmla="*/ -241 h 233181"/>
                <a:gd name="connsiteX6" fmla="*/ 192569 w 240907"/>
                <a:gd name="connsiteY6" fmla="*/ 11803 h 233181"/>
                <a:gd name="connsiteX7" fmla="*/ 228194 w 240907"/>
                <a:gd name="connsiteY7" fmla="*/ 45272 h 233181"/>
                <a:gd name="connsiteX8" fmla="*/ 240871 w 240907"/>
                <a:gd name="connsiteY8" fmla="*/ 95223 h 233181"/>
                <a:gd name="connsiteX9" fmla="*/ 222361 w 240907"/>
                <a:gd name="connsiteY9" fmla="*/ 165711 h 233181"/>
                <a:gd name="connsiteX10" fmla="*/ 171650 w 240907"/>
                <a:gd name="connsiteY10" fmla="*/ 215028 h 233181"/>
                <a:gd name="connsiteX11" fmla="*/ 99894 w 240907"/>
                <a:gd name="connsiteY11" fmla="*/ 232903 h 233181"/>
                <a:gd name="connsiteX12" fmla="*/ 47789 w 240907"/>
                <a:gd name="connsiteY12" fmla="*/ 221113 h 233181"/>
                <a:gd name="connsiteX13" fmla="*/ 140210 w 240907"/>
                <a:gd name="connsiteY13" fmla="*/ 162922 h 233181"/>
                <a:gd name="connsiteX14" fmla="*/ 161381 w 240907"/>
                <a:gd name="connsiteY14" fmla="*/ 136045 h 233181"/>
                <a:gd name="connsiteX15" fmla="*/ 168861 w 240907"/>
                <a:gd name="connsiteY15" fmla="*/ 101688 h 233181"/>
                <a:gd name="connsiteX16" fmla="*/ 157832 w 240907"/>
                <a:gd name="connsiteY16" fmla="*/ 70501 h 233181"/>
                <a:gd name="connsiteX17" fmla="*/ 130321 w 240907"/>
                <a:gd name="connsiteY17" fmla="*/ 59471 h 233181"/>
                <a:gd name="connsiteX18" fmla="*/ 99641 w 240907"/>
                <a:gd name="connsiteY18" fmla="*/ 69867 h 233181"/>
                <a:gd name="connsiteX19" fmla="*/ 79103 w 240907"/>
                <a:gd name="connsiteY19" fmla="*/ 96871 h 233181"/>
                <a:gd name="connsiteX20" fmla="*/ 71750 w 240907"/>
                <a:gd name="connsiteY20" fmla="*/ 131862 h 233181"/>
                <a:gd name="connsiteX21" fmla="*/ 82272 w 240907"/>
                <a:gd name="connsiteY21" fmla="*/ 162415 h 233181"/>
                <a:gd name="connsiteX22" fmla="*/ 109529 w 240907"/>
                <a:gd name="connsiteY22" fmla="*/ 173191 h 233181"/>
                <a:gd name="connsiteX23" fmla="*/ 139576 w 240907"/>
                <a:gd name="connsiteY23" fmla="*/ 162922 h 23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907" h="233181">
                  <a:moveTo>
                    <a:pt x="47789" y="221113"/>
                  </a:moveTo>
                  <a:cubicBezTo>
                    <a:pt x="33044" y="213773"/>
                    <a:pt x="20823" y="202211"/>
                    <a:pt x="12671" y="187897"/>
                  </a:cubicBezTo>
                  <a:cubicBezTo>
                    <a:pt x="4088" y="172659"/>
                    <a:pt x="-285" y="155429"/>
                    <a:pt x="-6" y="137947"/>
                  </a:cubicBezTo>
                  <a:cubicBezTo>
                    <a:pt x="-285" y="113288"/>
                    <a:pt x="6015" y="88998"/>
                    <a:pt x="18250" y="67585"/>
                  </a:cubicBezTo>
                  <a:cubicBezTo>
                    <a:pt x="30331" y="46730"/>
                    <a:pt x="47865" y="29552"/>
                    <a:pt x="68961" y="17888"/>
                  </a:cubicBezTo>
                  <a:cubicBezTo>
                    <a:pt x="90792" y="5680"/>
                    <a:pt x="115450" y="-571"/>
                    <a:pt x="140463" y="-241"/>
                  </a:cubicBezTo>
                  <a:cubicBezTo>
                    <a:pt x="158554" y="-545"/>
                    <a:pt x="176443" y="3600"/>
                    <a:pt x="192569" y="11803"/>
                  </a:cubicBezTo>
                  <a:cubicBezTo>
                    <a:pt x="207389" y="19346"/>
                    <a:pt x="219750" y="30959"/>
                    <a:pt x="228194" y="45272"/>
                  </a:cubicBezTo>
                  <a:cubicBezTo>
                    <a:pt x="236827" y="60486"/>
                    <a:pt x="241201" y="77740"/>
                    <a:pt x="240871" y="95223"/>
                  </a:cubicBezTo>
                  <a:cubicBezTo>
                    <a:pt x="241188" y="119957"/>
                    <a:pt x="234786" y="144324"/>
                    <a:pt x="222361" y="165711"/>
                  </a:cubicBezTo>
                  <a:cubicBezTo>
                    <a:pt x="210305" y="186490"/>
                    <a:pt x="192759" y="203555"/>
                    <a:pt x="171650" y="215028"/>
                  </a:cubicBezTo>
                  <a:cubicBezTo>
                    <a:pt x="149667" y="227047"/>
                    <a:pt x="124946" y="233208"/>
                    <a:pt x="99894" y="232903"/>
                  </a:cubicBezTo>
                  <a:cubicBezTo>
                    <a:pt x="81828" y="233259"/>
                    <a:pt x="63940" y="229214"/>
                    <a:pt x="47789" y="221113"/>
                  </a:cubicBezTo>
                  <a:close/>
                  <a:moveTo>
                    <a:pt x="140210" y="162922"/>
                  </a:moveTo>
                  <a:cubicBezTo>
                    <a:pt x="149388" y="155860"/>
                    <a:pt x="156666" y="146631"/>
                    <a:pt x="161381" y="136045"/>
                  </a:cubicBezTo>
                  <a:cubicBezTo>
                    <a:pt x="166326" y="125269"/>
                    <a:pt x="168874" y="113542"/>
                    <a:pt x="168861" y="101688"/>
                  </a:cubicBezTo>
                  <a:cubicBezTo>
                    <a:pt x="169610" y="90215"/>
                    <a:pt x="165629" y="78944"/>
                    <a:pt x="157832" y="70501"/>
                  </a:cubicBezTo>
                  <a:cubicBezTo>
                    <a:pt x="150593" y="63148"/>
                    <a:pt x="140628" y="59154"/>
                    <a:pt x="130321" y="59471"/>
                  </a:cubicBezTo>
                  <a:cubicBezTo>
                    <a:pt x="119203" y="59319"/>
                    <a:pt x="108376" y="62996"/>
                    <a:pt x="99641" y="69867"/>
                  </a:cubicBezTo>
                  <a:cubicBezTo>
                    <a:pt x="90589" y="76954"/>
                    <a:pt x="83515" y="86247"/>
                    <a:pt x="79103" y="96871"/>
                  </a:cubicBezTo>
                  <a:cubicBezTo>
                    <a:pt x="74197" y="107875"/>
                    <a:pt x="71686" y="119805"/>
                    <a:pt x="71750" y="131862"/>
                  </a:cubicBezTo>
                  <a:cubicBezTo>
                    <a:pt x="71040" y="143043"/>
                    <a:pt x="74830" y="154048"/>
                    <a:pt x="82272" y="162415"/>
                  </a:cubicBezTo>
                  <a:cubicBezTo>
                    <a:pt x="89448" y="169667"/>
                    <a:pt x="99337" y="173584"/>
                    <a:pt x="109529" y="173191"/>
                  </a:cubicBezTo>
                  <a:cubicBezTo>
                    <a:pt x="120394" y="173140"/>
                    <a:pt x="130955" y="169540"/>
                    <a:pt x="139576" y="162922"/>
                  </a:cubicBezTo>
                  <a:close/>
                </a:path>
              </a:pathLst>
            </a:custGeom>
            <a:solidFill>
              <a:srgbClr val="000000"/>
            </a:solidFill>
            <a:ln w="1266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3002680-9AE3-4A17-AC3C-20B1BEC45DB9}"/>
                </a:ext>
              </a:extLst>
            </p:cNvPr>
            <p:cNvSpPr/>
            <p:nvPr/>
          </p:nvSpPr>
          <p:spPr>
            <a:xfrm>
              <a:off x="8499833" y="4703704"/>
              <a:ext cx="349019" cy="226678"/>
            </a:xfrm>
            <a:custGeom>
              <a:avLst/>
              <a:gdLst>
                <a:gd name="connsiteX0" fmla="*/ 349000 w 349019"/>
                <a:gd name="connsiteY0" fmla="*/ -257 h 226678"/>
                <a:gd name="connsiteX1" fmla="*/ 247578 w 349019"/>
                <a:gd name="connsiteY1" fmla="*/ 226422 h 226678"/>
                <a:gd name="connsiteX2" fmla="*/ 170751 w 349019"/>
                <a:gd name="connsiteY2" fmla="*/ 226422 h 226678"/>
                <a:gd name="connsiteX3" fmla="*/ 160989 w 349019"/>
                <a:gd name="connsiteY3" fmla="*/ 79360 h 226678"/>
                <a:gd name="connsiteX4" fmla="*/ 97600 w 349019"/>
                <a:gd name="connsiteY4" fmla="*/ 226422 h 226678"/>
                <a:gd name="connsiteX5" fmla="*/ 21533 w 349019"/>
                <a:gd name="connsiteY5" fmla="*/ 226422 h 226678"/>
                <a:gd name="connsiteX6" fmla="*/ -19 w 349019"/>
                <a:gd name="connsiteY6" fmla="*/ -257 h 226678"/>
                <a:gd name="connsiteX7" fmla="*/ 69455 w 349019"/>
                <a:gd name="connsiteY7" fmla="*/ -257 h 226678"/>
                <a:gd name="connsiteX8" fmla="*/ 72751 w 349019"/>
                <a:gd name="connsiteY8" fmla="*/ 161766 h 226678"/>
                <a:gd name="connsiteX9" fmla="*/ 139817 w 349019"/>
                <a:gd name="connsiteY9" fmla="*/ -257 h 226678"/>
                <a:gd name="connsiteX10" fmla="*/ 213348 w 349019"/>
                <a:gd name="connsiteY10" fmla="*/ -257 h 226678"/>
                <a:gd name="connsiteX11" fmla="*/ 223490 w 349019"/>
                <a:gd name="connsiteY11" fmla="*/ 161766 h 226678"/>
                <a:gd name="connsiteX12" fmla="*/ 283963 w 349019"/>
                <a:gd name="connsiteY12" fmla="*/ -257 h 22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9019" h="226678">
                  <a:moveTo>
                    <a:pt x="349000" y="-257"/>
                  </a:moveTo>
                  <a:lnTo>
                    <a:pt x="247578" y="226422"/>
                  </a:lnTo>
                  <a:lnTo>
                    <a:pt x="170751" y="226422"/>
                  </a:lnTo>
                  <a:lnTo>
                    <a:pt x="160989" y="79360"/>
                  </a:lnTo>
                  <a:lnTo>
                    <a:pt x="97600" y="226422"/>
                  </a:lnTo>
                  <a:lnTo>
                    <a:pt x="21533" y="226422"/>
                  </a:lnTo>
                  <a:lnTo>
                    <a:pt x="-19" y="-257"/>
                  </a:lnTo>
                  <a:lnTo>
                    <a:pt x="69455" y="-257"/>
                  </a:lnTo>
                  <a:lnTo>
                    <a:pt x="72751" y="161766"/>
                  </a:lnTo>
                  <a:lnTo>
                    <a:pt x="139817" y="-257"/>
                  </a:lnTo>
                  <a:lnTo>
                    <a:pt x="213348" y="-257"/>
                  </a:lnTo>
                  <a:lnTo>
                    <a:pt x="223490" y="161766"/>
                  </a:lnTo>
                  <a:lnTo>
                    <a:pt x="283963" y="-257"/>
                  </a:lnTo>
                  <a:close/>
                </a:path>
              </a:pathLst>
            </a:custGeom>
            <a:solidFill>
              <a:srgbClr val="000000"/>
            </a:solidFill>
            <a:ln w="1266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E13DF60-780C-4B53-B43B-750F7110F092}"/>
                </a:ext>
              </a:extLst>
            </p:cNvPr>
            <p:cNvSpPr/>
            <p:nvPr/>
          </p:nvSpPr>
          <p:spPr>
            <a:xfrm>
              <a:off x="8838857" y="4700272"/>
              <a:ext cx="232622" cy="233405"/>
            </a:xfrm>
            <a:custGeom>
              <a:avLst/>
              <a:gdLst>
                <a:gd name="connsiteX0" fmla="*/ 207115 w 232622"/>
                <a:gd name="connsiteY0" fmla="*/ 23713 h 233405"/>
                <a:gd name="connsiteX1" fmla="*/ 232470 w 232622"/>
                <a:gd name="connsiteY1" fmla="*/ 88496 h 233405"/>
                <a:gd name="connsiteX2" fmla="*/ 230442 w 232622"/>
                <a:gd name="connsiteY2" fmla="*/ 112457 h 233405"/>
                <a:gd name="connsiteX3" fmla="*/ 225498 w 232622"/>
                <a:gd name="connsiteY3" fmla="*/ 132362 h 233405"/>
                <a:gd name="connsiteX4" fmla="*/ 68294 w 232622"/>
                <a:gd name="connsiteY4" fmla="*/ 132362 h 233405"/>
                <a:gd name="connsiteX5" fmla="*/ 68294 w 232622"/>
                <a:gd name="connsiteY5" fmla="*/ 140095 h 233405"/>
                <a:gd name="connsiteX6" fmla="*/ 97921 w 232622"/>
                <a:gd name="connsiteY6" fmla="*/ 176543 h 233405"/>
                <a:gd name="connsiteX7" fmla="*/ 104045 w 232622"/>
                <a:gd name="connsiteY7" fmla="*/ 176607 h 233405"/>
                <a:gd name="connsiteX8" fmla="*/ 143853 w 232622"/>
                <a:gd name="connsiteY8" fmla="*/ 154674 h 233405"/>
                <a:gd name="connsiteX9" fmla="*/ 217764 w 232622"/>
                <a:gd name="connsiteY9" fmla="*/ 154674 h 233405"/>
                <a:gd name="connsiteX10" fmla="*/ 170223 w 232622"/>
                <a:gd name="connsiteY10" fmla="*/ 211091 h 233405"/>
                <a:gd name="connsiteX11" fmla="*/ 96311 w 232622"/>
                <a:gd name="connsiteY11" fmla="*/ 233023 h 233405"/>
                <a:gd name="connsiteX12" fmla="*/ 26203 w 232622"/>
                <a:gd name="connsiteY12" fmla="*/ 208682 h 233405"/>
                <a:gd name="connsiteX13" fmla="*/ 87 w 232622"/>
                <a:gd name="connsiteY13" fmla="*/ 142504 h 233405"/>
                <a:gd name="connsiteX14" fmla="*/ 2496 w 232622"/>
                <a:gd name="connsiteY14" fmla="*/ 116514 h 233405"/>
                <a:gd name="connsiteX15" fmla="*/ 27851 w 232622"/>
                <a:gd name="connsiteY15" fmla="*/ 54773 h 233405"/>
                <a:gd name="connsiteX16" fmla="*/ 75393 w 232622"/>
                <a:gd name="connsiteY16" fmla="*/ 14078 h 233405"/>
                <a:gd name="connsiteX17" fmla="*/ 137514 w 232622"/>
                <a:gd name="connsiteY17" fmla="*/ -122 h 233405"/>
                <a:gd name="connsiteX18" fmla="*/ 207115 w 232622"/>
                <a:gd name="connsiteY18" fmla="*/ 23713 h 233405"/>
                <a:gd name="connsiteX19" fmla="*/ 163503 w 232622"/>
                <a:gd name="connsiteY19" fmla="*/ 89257 h 233405"/>
                <a:gd name="connsiteX20" fmla="*/ 153361 w 232622"/>
                <a:gd name="connsiteY20" fmla="*/ 63901 h 233405"/>
                <a:gd name="connsiteX21" fmla="*/ 126484 w 232622"/>
                <a:gd name="connsiteY21" fmla="*/ 55153 h 233405"/>
                <a:gd name="connsiteX22" fmla="*/ 95043 w 232622"/>
                <a:gd name="connsiteY22" fmla="*/ 65930 h 233405"/>
                <a:gd name="connsiteX23" fmla="*/ 75393 w 232622"/>
                <a:gd name="connsiteY23" fmla="*/ 96610 h 233405"/>
                <a:gd name="connsiteX24" fmla="*/ 162616 w 232622"/>
                <a:gd name="connsiteY24" fmla="*/ 96610 h 233405"/>
                <a:gd name="connsiteX25" fmla="*/ 163503 w 232622"/>
                <a:gd name="connsiteY25" fmla="*/ 89257 h 233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2622" h="233405">
                  <a:moveTo>
                    <a:pt x="207115" y="23713"/>
                  </a:moveTo>
                  <a:cubicBezTo>
                    <a:pt x="224585" y="40600"/>
                    <a:pt x="233840" y="64244"/>
                    <a:pt x="232470" y="88496"/>
                  </a:cubicBezTo>
                  <a:cubicBezTo>
                    <a:pt x="232496" y="96521"/>
                    <a:pt x="231824" y="104546"/>
                    <a:pt x="230442" y="112457"/>
                  </a:cubicBezTo>
                  <a:cubicBezTo>
                    <a:pt x="229175" y="119177"/>
                    <a:pt x="227514" y="125820"/>
                    <a:pt x="225498" y="132362"/>
                  </a:cubicBezTo>
                  <a:lnTo>
                    <a:pt x="68294" y="132362"/>
                  </a:lnTo>
                  <a:cubicBezTo>
                    <a:pt x="68116" y="134935"/>
                    <a:pt x="68116" y="137521"/>
                    <a:pt x="68294" y="140095"/>
                  </a:cubicBezTo>
                  <a:cubicBezTo>
                    <a:pt x="66417" y="158338"/>
                    <a:pt x="79678" y="174667"/>
                    <a:pt x="97921" y="176543"/>
                  </a:cubicBezTo>
                  <a:cubicBezTo>
                    <a:pt x="99962" y="176746"/>
                    <a:pt x="102004" y="176772"/>
                    <a:pt x="104045" y="176607"/>
                  </a:cubicBezTo>
                  <a:cubicBezTo>
                    <a:pt x="120336" y="177165"/>
                    <a:pt x="135625" y="168747"/>
                    <a:pt x="143853" y="154674"/>
                  </a:cubicBezTo>
                  <a:lnTo>
                    <a:pt x="217764" y="154674"/>
                  </a:lnTo>
                  <a:cubicBezTo>
                    <a:pt x="207926" y="177824"/>
                    <a:pt x="191369" y="197475"/>
                    <a:pt x="170223" y="211091"/>
                  </a:cubicBezTo>
                  <a:cubicBezTo>
                    <a:pt x="148379" y="225733"/>
                    <a:pt x="122605" y="233378"/>
                    <a:pt x="96311" y="233023"/>
                  </a:cubicBezTo>
                  <a:cubicBezTo>
                    <a:pt x="70664" y="234316"/>
                    <a:pt x="45524" y="225594"/>
                    <a:pt x="26203" y="208682"/>
                  </a:cubicBezTo>
                  <a:cubicBezTo>
                    <a:pt x="8378" y="191415"/>
                    <a:pt x="-1143" y="167289"/>
                    <a:pt x="87" y="142504"/>
                  </a:cubicBezTo>
                  <a:cubicBezTo>
                    <a:pt x="100" y="133781"/>
                    <a:pt x="898" y="125084"/>
                    <a:pt x="2496" y="116514"/>
                  </a:cubicBezTo>
                  <a:cubicBezTo>
                    <a:pt x="6033" y="94239"/>
                    <a:pt x="14717" y="73105"/>
                    <a:pt x="27851" y="54773"/>
                  </a:cubicBezTo>
                  <a:cubicBezTo>
                    <a:pt x="40111" y="37506"/>
                    <a:pt x="56440" y="23522"/>
                    <a:pt x="75393" y="14078"/>
                  </a:cubicBezTo>
                  <a:cubicBezTo>
                    <a:pt x="94701" y="4556"/>
                    <a:pt x="115987" y="-312"/>
                    <a:pt x="137514" y="-122"/>
                  </a:cubicBezTo>
                  <a:cubicBezTo>
                    <a:pt x="162920" y="-1453"/>
                    <a:pt x="187858" y="7092"/>
                    <a:pt x="207115" y="23713"/>
                  </a:cubicBezTo>
                  <a:close/>
                  <a:moveTo>
                    <a:pt x="163503" y="89257"/>
                  </a:moveTo>
                  <a:cubicBezTo>
                    <a:pt x="164163" y="79698"/>
                    <a:pt x="160423" y="70367"/>
                    <a:pt x="153361" y="63901"/>
                  </a:cubicBezTo>
                  <a:cubicBezTo>
                    <a:pt x="145780" y="57791"/>
                    <a:pt x="136208" y="54685"/>
                    <a:pt x="126484" y="55153"/>
                  </a:cubicBezTo>
                  <a:cubicBezTo>
                    <a:pt x="115075" y="55014"/>
                    <a:pt x="103969" y="58817"/>
                    <a:pt x="95043" y="65930"/>
                  </a:cubicBezTo>
                  <a:cubicBezTo>
                    <a:pt x="85459" y="73866"/>
                    <a:pt x="78600" y="84592"/>
                    <a:pt x="75393" y="96610"/>
                  </a:cubicBezTo>
                  <a:lnTo>
                    <a:pt x="162616" y="96610"/>
                  </a:lnTo>
                  <a:cubicBezTo>
                    <a:pt x="163085" y="94189"/>
                    <a:pt x="163377" y="91729"/>
                    <a:pt x="163503" y="89257"/>
                  </a:cubicBezTo>
                  <a:close/>
                </a:path>
              </a:pathLst>
            </a:custGeom>
            <a:solidFill>
              <a:srgbClr val="000000"/>
            </a:solidFill>
            <a:ln w="1266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1EB0165-5CB4-4415-A93A-B0C8727BB611}"/>
                </a:ext>
              </a:extLst>
            </p:cNvPr>
            <p:cNvSpPr/>
            <p:nvPr/>
          </p:nvSpPr>
          <p:spPr>
            <a:xfrm>
              <a:off x="9084785" y="4701295"/>
              <a:ext cx="181165" cy="229087"/>
            </a:xfrm>
            <a:custGeom>
              <a:avLst/>
              <a:gdLst>
                <a:gd name="connsiteX0" fmla="*/ 138296 w 181165"/>
                <a:gd name="connsiteY0" fmla="*/ 11280 h 229087"/>
                <a:gd name="connsiteX1" fmla="*/ 181147 w 181165"/>
                <a:gd name="connsiteY1" fmla="*/ -257 h 229087"/>
                <a:gd name="connsiteX2" fmla="*/ 168469 w 181165"/>
                <a:gd name="connsiteY2" fmla="*/ 73274 h 229087"/>
                <a:gd name="connsiteX3" fmla="*/ 149072 w 181165"/>
                <a:gd name="connsiteY3" fmla="*/ 73274 h 229087"/>
                <a:gd name="connsiteX4" fmla="*/ 107996 w 181165"/>
                <a:gd name="connsiteY4" fmla="*/ 84431 h 229087"/>
                <a:gd name="connsiteX5" fmla="*/ 88092 w 181165"/>
                <a:gd name="connsiteY5" fmla="*/ 123605 h 229087"/>
                <a:gd name="connsiteX6" fmla="*/ 69455 w 181165"/>
                <a:gd name="connsiteY6" fmla="*/ 228831 h 229087"/>
                <a:gd name="connsiteX7" fmla="*/ -19 w 181165"/>
                <a:gd name="connsiteY7" fmla="*/ 228831 h 229087"/>
                <a:gd name="connsiteX8" fmla="*/ 39789 w 181165"/>
                <a:gd name="connsiteY8" fmla="*/ 2152 h 229087"/>
                <a:gd name="connsiteX9" fmla="*/ 109263 w 181165"/>
                <a:gd name="connsiteY9" fmla="*/ 2152 h 229087"/>
                <a:gd name="connsiteX10" fmla="*/ 101911 w 181165"/>
                <a:gd name="connsiteY10" fmla="*/ 43228 h 229087"/>
                <a:gd name="connsiteX11" fmla="*/ 138296 w 181165"/>
                <a:gd name="connsiteY11" fmla="*/ 11280 h 22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165" h="229087">
                  <a:moveTo>
                    <a:pt x="138296" y="11280"/>
                  </a:moveTo>
                  <a:cubicBezTo>
                    <a:pt x="151328" y="3749"/>
                    <a:pt x="166098" y="-232"/>
                    <a:pt x="181147" y="-257"/>
                  </a:cubicBezTo>
                  <a:lnTo>
                    <a:pt x="168469" y="73274"/>
                  </a:lnTo>
                  <a:lnTo>
                    <a:pt x="149072" y="73274"/>
                  </a:lnTo>
                  <a:cubicBezTo>
                    <a:pt x="134531" y="72438"/>
                    <a:pt x="120116" y="76355"/>
                    <a:pt x="107996" y="84431"/>
                  </a:cubicBezTo>
                  <a:cubicBezTo>
                    <a:pt x="96611" y="94472"/>
                    <a:pt x="89499" y="108493"/>
                    <a:pt x="88092" y="123605"/>
                  </a:cubicBezTo>
                  <a:lnTo>
                    <a:pt x="69455" y="228831"/>
                  </a:lnTo>
                  <a:lnTo>
                    <a:pt x="-19" y="228831"/>
                  </a:lnTo>
                  <a:lnTo>
                    <a:pt x="39789" y="2152"/>
                  </a:lnTo>
                  <a:lnTo>
                    <a:pt x="109263" y="2152"/>
                  </a:lnTo>
                  <a:lnTo>
                    <a:pt x="101911" y="43228"/>
                  </a:lnTo>
                  <a:cubicBezTo>
                    <a:pt x="111811" y="30284"/>
                    <a:pt x="124173" y="19419"/>
                    <a:pt x="138296" y="11280"/>
                  </a:cubicBezTo>
                  <a:close/>
                </a:path>
              </a:pathLst>
            </a:custGeom>
            <a:solidFill>
              <a:srgbClr val="000000"/>
            </a:solidFill>
            <a:ln w="12668" cap="flat">
              <a:noFill/>
              <a:prstDash val="solid"/>
              <a:miter/>
            </a:ln>
          </p:spPr>
          <p:txBody>
            <a:bodyPr rtlCol="0" anchor="ctr"/>
            <a:lstStyle/>
            <a:p>
              <a:endParaRPr lang="en-US"/>
            </a:p>
          </p:txBody>
        </p:sp>
      </p:grpSp>
      <p:pic>
        <p:nvPicPr>
          <p:cNvPr id="32" name="図 2" descr="slgn3d-red.png">
            <a:extLst>
              <a:ext uri="{FF2B5EF4-FFF2-40B4-BE49-F238E27FC236}">
                <a16:creationId xmlns:a16="http://schemas.microsoft.com/office/drawing/2014/main" id="{C6B1A68C-153E-43D2-8870-D42284F8CD6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930590" y="1437714"/>
            <a:ext cx="3282820" cy="1132115"/>
          </a:xfrm>
          <a:prstGeom prst="rect">
            <a:avLst/>
          </a:prstGeom>
        </p:spPr>
      </p:pic>
      <p:grpSp>
        <p:nvGrpSpPr>
          <p:cNvPr id="79" name="Group 78">
            <a:extLst>
              <a:ext uri="{FF2B5EF4-FFF2-40B4-BE49-F238E27FC236}">
                <a16:creationId xmlns:a16="http://schemas.microsoft.com/office/drawing/2014/main" id="{286F465D-2839-4CFB-8337-146932D50990}"/>
              </a:ext>
            </a:extLst>
          </p:cNvPr>
          <p:cNvGrpSpPr/>
          <p:nvPr userDrawn="1"/>
        </p:nvGrpSpPr>
        <p:grpSpPr>
          <a:xfrm>
            <a:off x="2359151" y="2951503"/>
            <a:ext cx="4427079" cy="306971"/>
            <a:chOff x="3145535" y="3935338"/>
            <a:chExt cx="5902772" cy="409294"/>
          </a:xfrm>
        </p:grpSpPr>
        <p:sp>
          <p:nvSpPr>
            <p:cNvPr id="54" name="Freeform: Shape 53">
              <a:extLst>
                <a:ext uri="{FF2B5EF4-FFF2-40B4-BE49-F238E27FC236}">
                  <a16:creationId xmlns:a16="http://schemas.microsoft.com/office/drawing/2014/main" id="{A8D5D32B-235C-458C-930F-07D7DD5A4425}"/>
                </a:ext>
              </a:extLst>
            </p:cNvPr>
            <p:cNvSpPr/>
            <p:nvPr/>
          </p:nvSpPr>
          <p:spPr>
            <a:xfrm>
              <a:off x="3145535" y="3942484"/>
              <a:ext cx="240993" cy="395547"/>
            </a:xfrm>
            <a:custGeom>
              <a:avLst/>
              <a:gdLst>
                <a:gd name="connsiteX0" fmla="*/ 190 w 240993"/>
                <a:gd name="connsiteY0" fmla="*/ -2545 h 395547"/>
                <a:gd name="connsiteX1" fmla="*/ 80867 w 240993"/>
                <a:gd name="connsiteY1" fmla="*/ -2545 h 395547"/>
                <a:gd name="connsiteX2" fmla="*/ 117172 w 240993"/>
                <a:gd name="connsiteY2" fmla="*/ 118816 h 395547"/>
                <a:gd name="connsiteX3" fmla="*/ 124317 w 240993"/>
                <a:gd name="connsiteY3" fmla="*/ 149588 h 395547"/>
                <a:gd name="connsiteX4" fmla="*/ 129273 w 240993"/>
                <a:gd name="connsiteY4" fmla="*/ 118009 h 395547"/>
                <a:gd name="connsiteX5" fmla="*/ 164656 w 240993"/>
                <a:gd name="connsiteY5" fmla="*/ -2545 h 395547"/>
                <a:gd name="connsiteX6" fmla="*/ 241183 w 240993"/>
                <a:gd name="connsiteY6" fmla="*/ -2545 h 395547"/>
                <a:gd name="connsiteX7" fmla="*/ 157395 w 240993"/>
                <a:gd name="connsiteY7" fmla="*/ 229919 h 395547"/>
                <a:gd name="connsiteX8" fmla="*/ 157395 w 240993"/>
                <a:gd name="connsiteY8" fmla="*/ 393003 h 395547"/>
                <a:gd name="connsiteX9" fmla="*/ 80867 w 240993"/>
                <a:gd name="connsiteY9" fmla="*/ 393003 h 395547"/>
                <a:gd name="connsiteX10" fmla="*/ 80867 w 240993"/>
                <a:gd name="connsiteY10" fmla="*/ 225771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993" h="395547">
                  <a:moveTo>
                    <a:pt x="190" y="-2545"/>
                  </a:moveTo>
                  <a:lnTo>
                    <a:pt x="80867" y="-2545"/>
                  </a:lnTo>
                  <a:lnTo>
                    <a:pt x="117172" y="118816"/>
                  </a:lnTo>
                  <a:lnTo>
                    <a:pt x="124317" y="149588"/>
                  </a:lnTo>
                  <a:lnTo>
                    <a:pt x="129273" y="118009"/>
                  </a:lnTo>
                  <a:lnTo>
                    <a:pt x="164656" y="-2545"/>
                  </a:lnTo>
                  <a:lnTo>
                    <a:pt x="241183" y="-2545"/>
                  </a:lnTo>
                  <a:lnTo>
                    <a:pt x="157395" y="229919"/>
                  </a:lnTo>
                  <a:lnTo>
                    <a:pt x="157395" y="393003"/>
                  </a:lnTo>
                  <a:lnTo>
                    <a:pt x="80867" y="393003"/>
                  </a:lnTo>
                  <a:lnTo>
                    <a:pt x="80867" y="225771"/>
                  </a:lnTo>
                  <a:close/>
                </a:path>
              </a:pathLst>
            </a:custGeom>
            <a:solidFill>
              <a:srgbClr val="21428D"/>
            </a:solidFill>
            <a:ln w="1151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03D09F0-C58C-4087-80B2-7F1496F833DB}"/>
                </a:ext>
              </a:extLst>
            </p:cNvPr>
            <p:cNvSpPr/>
            <p:nvPr/>
          </p:nvSpPr>
          <p:spPr>
            <a:xfrm>
              <a:off x="3390678" y="3942484"/>
              <a:ext cx="224857" cy="395547"/>
            </a:xfrm>
            <a:custGeom>
              <a:avLst/>
              <a:gdLst>
                <a:gd name="connsiteX0" fmla="*/ 190 w 224857"/>
                <a:gd name="connsiteY0" fmla="*/ 393003 h 395547"/>
                <a:gd name="connsiteX1" fmla="*/ 60467 w 224857"/>
                <a:gd name="connsiteY1" fmla="*/ -2545 h 395547"/>
                <a:gd name="connsiteX2" fmla="*/ 167422 w 224857"/>
                <a:gd name="connsiteY2" fmla="*/ -2545 h 395547"/>
                <a:gd name="connsiteX3" fmla="*/ 225048 w 224857"/>
                <a:gd name="connsiteY3" fmla="*/ 393003 h 395547"/>
                <a:gd name="connsiteX4" fmla="*/ 151286 w 224857"/>
                <a:gd name="connsiteY4" fmla="*/ 393003 h 395547"/>
                <a:gd name="connsiteX5" fmla="*/ 138263 w 224857"/>
                <a:gd name="connsiteY5" fmla="*/ 293307 h 395547"/>
                <a:gd name="connsiteX6" fmla="*/ 89281 w 224857"/>
                <a:gd name="connsiteY6" fmla="*/ 293307 h 395547"/>
                <a:gd name="connsiteX7" fmla="*/ 77064 w 224857"/>
                <a:gd name="connsiteY7" fmla="*/ 393003 h 395547"/>
                <a:gd name="connsiteX8" fmla="*/ 97579 w 224857"/>
                <a:gd name="connsiteY8" fmla="*/ 226691 h 395547"/>
                <a:gd name="connsiteX9" fmla="*/ 128236 w 224857"/>
                <a:gd name="connsiteY9" fmla="*/ 226691 h 395547"/>
                <a:gd name="connsiteX10" fmla="*/ 112907 w 224857"/>
                <a:gd name="connsiteY10" fmla="*/ 40906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857" h="395547">
                  <a:moveTo>
                    <a:pt x="190" y="393003"/>
                  </a:moveTo>
                  <a:lnTo>
                    <a:pt x="60467" y="-2545"/>
                  </a:lnTo>
                  <a:lnTo>
                    <a:pt x="167422" y="-2545"/>
                  </a:lnTo>
                  <a:lnTo>
                    <a:pt x="225048" y="393003"/>
                  </a:lnTo>
                  <a:lnTo>
                    <a:pt x="151286" y="393003"/>
                  </a:lnTo>
                  <a:lnTo>
                    <a:pt x="138263" y="293307"/>
                  </a:lnTo>
                  <a:lnTo>
                    <a:pt x="89281" y="293307"/>
                  </a:lnTo>
                  <a:lnTo>
                    <a:pt x="77064" y="393003"/>
                  </a:lnTo>
                  <a:close/>
                  <a:moveTo>
                    <a:pt x="97579" y="226691"/>
                  </a:moveTo>
                  <a:lnTo>
                    <a:pt x="128236" y="226691"/>
                  </a:lnTo>
                  <a:lnTo>
                    <a:pt x="112907" y="40906"/>
                  </a:lnTo>
                  <a:close/>
                </a:path>
              </a:pathLst>
            </a:custGeom>
            <a:solidFill>
              <a:srgbClr val="21428D"/>
            </a:solidFill>
            <a:ln w="1151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0D3F4FA-F1AF-4437-BAAB-75B64CD3A1EF}"/>
                </a:ext>
              </a:extLst>
            </p:cNvPr>
            <p:cNvSpPr/>
            <p:nvPr/>
          </p:nvSpPr>
          <p:spPr>
            <a:xfrm>
              <a:off x="3645501" y="3941561"/>
              <a:ext cx="250097" cy="396931"/>
            </a:xfrm>
            <a:custGeom>
              <a:avLst/>
              <a:gdLst>
                <a:gd name="connsiteX0" fmla="*/ 190 w 250097"/>
                <a:gd name="connsiteY0" fmla="*/ -2545 h 396931"/>
                <a:gd name="connsiteX1" fmla="*/ 99884 w 250097"/>
                <a:gd name="connsiteY1" fmla="*/ -2545 h 396931"/>
                <a:gd name="connsiteX2" fmla="*/ 127429 w 250097"/>
                <a:gd name="connsiteY2" fmla="*/ 206755 h 396931"/>
                <a:gd name="connsiteX3" fmla="*/ 152324 w 250097"/>
                <a:gd name="connsiteY3" fmla="*/ -1622 h 396931"/>
                <a:gd name="connsiteX4" fmla="*/ 250288 w 250097"/>
                <a:gd name="connsiteY4" fmla="*/ -1622 h 396931"/>
                <a:gd name="connsiteX5" fmla="*/ 250288 w 250097"/>
                <a:gd name="connsiteY5" fmla="*/ 393925 h 396931"/>
                <a:gd name="connsiteX6" fmla="*/ 183672 w 250097"/>
                <a:gd name="connsiteY6" fmla="*/ 393925 h 396931"/>
                <a:gd name="connsiteX7" fmla="*/ 183672 w 250097"/>
                <a:gd name="connsiteY7" fmla="*/ 188660 h 396931"/>
                <a:gd name="connsiteX8" fmla="*/ 186784 w 250097"/>
                <a:gd name="connsiteY8" fmla="*/ 97612 h 396931"/>
                <a:gd name="connsiteX9" fmla="*/ 154629 w 250097"/>
                <a:gd name="connsiteY9" fmla="*/ 394387 h 396931"/>
                <a:gd name="connsiteX10" fmla="*/ 101613 w 250097"/>
                <a:gd name="connsiteY10" fmla="*/ 394387 h 396931"/>
                <a:gd name="connsiteX11" fmla="*/ 64501 w 250097"/>
                <a:gd name="connsiteY11" fmla="*/ 98532 h 396931"/>
                <a:gd name="connsiteX12" fmla="*/ 68535 w 250097"/>
                <a:gd name="connsiteY12" fmla="*/ 192695 h 396931"/>
                <a:gd name="connsiteX13" fmla="*/ 68535 w 250097"/>
                <a:gd name="connsiteY13" fmla="*/ 394387 h 396931"/>
                <a:gd name="connsiteX14" fmla="*/ 190 w 250097"/>
                <a:gd name="connsiteY14" fmla="*/ 394387 h 3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0097" h="396931">
                  <a:moveTo>
                    <a:pt x="190" y="-2545"/>
                  </a:moveTo>
                  <a:lnTo>
                    <a:pt x="99884" y="-2545"/>
                  </a:lnTo>
                  <a:lnTo>
                    <a:pt x="127429" y="206755"/>
                  </a:lnTo>
                  <a:lnTo>
                    <a:pt x="152324" y="-1622"/>
                  </a:lnTo>
                  <a:lnTo>
                    <a:pt x="250288" y="-1622"/>
                  </a:lnTo>
                  <a:lnTo>
                    <a:pt x="250288" y="393925"/>
                  </a:lnTo>
                  <a:lnTo>
                    <a:pt x="183672" y="393925"/>
                  </a:lnTo>
                  <a:lnTo>
                    <a:pt x="183672" y="188660"/>
                  </a:lnTo>
                  <a:lnTo>
                    <a:pt x="186784" y="97612"/>
                  </a:lnTo>
                  <a:lnTo>
                    <a:pt x="154629" y="394387"/>
                  </a:lnTo>
                  <a:lnTo>
                    <a:pt x="101613" y="394387"/>
                  </a:lnTo>
                  <a:lnTo>
                    <a:pt x="64501" y="98532"/>
                  </a:lnTo>
                  <a:lnTo>
                    <a:pt x="68535" y="192695"/>
                  </a:lnTo>
                  <a:lnTo>
                    <a:pt x="68535" y="394387"/>
                  </a:lnTo>
                  <a:lnTo>
                    <a:pt x="190" y="394387"/>
                  </a:lnTo>
                  <a:close/>
                </a:path>
              </a:pathLst>
            </a:custGeom>
            <a:solidFill>
              <a:srgbClr val="21428D"/>
            </a:solidFill>
            <a:ln w="1151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BDA98F4-F176-4378-9AB5-EB345448419D}"/>
                </a:ext>
              </a:extLst>
            </p:cNvPr>
            <p:cNvSpPr/>
            <p:nvPr/>
          </p:nvSpPr>
          <p:spPr>
            <a:xfrm>
              <a:off x="3925219" y="3942484"/>
              <a:ext cx="224857" cy="395547"/>
            </a:xfrm>
            <a:custGeom>
              <a:avLst/>
              <a:gdLst>
                <a:gd name="connsiteX0" fmla="*/ 190 w 224857"/>
                <a:gd name="connsiteY0" fmla="*/ 393003 h 395547"/>
                <a:gd name="connsiteX1" fmla="*/ 60467 w 224857"/>
                <a:gd name="connsiteY1" fmla="*/ -2545 h 395547"/>
                <a:gd name="connsiteX2" fmla="*/ 167422 w 224857"/>
                <a:gd name="connsiteY2" fmla="*/ -2545 h 395547"/>
                <a:gd name="connsiteX3" fmla="*/ 225048 w 224857"/>
                <a:gd name="connsiteY3" fmla="*/ 393003 h 395547"/>
                <a:gd name="connsiteX4" fmla="*/ 151056 w 224857"/>
                <a:gd name="connsiteY4" fmla="*/ 393003 h 395547"/>
                <a:gd name="connsiteX5" fmla="*/ 138032 w 224857"/>
                <a:gd name="connsiteY5" fmla="*/ 293307 h 395547"/>
                <a:gd name="connsiteX6" fmla="*/ 89281 w 224857"/>
                <a:gd name="connsiteY6" fmla="*/ 293307 h 395547"/>
                <a:gd name="connsiteX7" fmla="*/ 77179 w 224857"/>
                <a:gd name="connsiteY7" fmla="*/ 393003 h 395547"/>
                <a:gd name="connsiteX8" fmla="*/ 97579 w 224857"/>
                <a:gd name="connsiteY8" fmla="*/ 226691 h 395547"/>
                <a:gd name="connsiteX9" fmla="*/ 128005 w 224857"/>
                <a:gd name="connsiteY9" fmla="*/ 226691 h 395547"/>
                <a:gd name="connsiteX10" fmla="*/ 112562 w 224857"/>
                <a:gd name="connsiteY10" fmla="*/ 40906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857" h="395547">
                  <a:moveTo>
                    <a:pt x="190" y="393003"/>
                  </a:moveTo>
                  <a:lnTo>
                    <a:pt x="60467" y="-2545"/>
                  </a:lnTo>
                  <a:lnTo>
                    <a:pt x="167422" y="-2545"/>
                  </a:lnTo>
                  <a:lnTo>
                    <a:pt x="225048" y="393003"/>
                  </a:lnTo>
                  <a:lnTo>
                    <a:pt x="151056" y="393003"/>
                  </a:lnTo>
                  <a:lnTo>
                    <a:pt x="138032" y="293307"/>
                  </a:lnTo>
                  <a:lnTo>
                    <a:pt x="89281" y="293307"/>
                  </a:lnTo>
                  <a:lnTo>
                    <a:pt x="77179" y="393003"/>
                  </a:lnTo>
                  <a:close/>
                  <a:moveTo>
                    <a:pt x="97579" y="226691"/>
                  </a:moveTo>
                  <a:lnTo>
                    <a:pt x="128005" y="226691"/>
                  </a:lnTo>
                  <a:lnTo>
                    <a:pt x="112562" y="40906"/>
                  </a:lnTo>
                  <a:close/>
                </a:path>
              </a:pathLst>
            </a:custGeom>
            <a:solidFill>
              <a:srgbClr val="21428D"/>
            </a:solidFill>
            <a:ln w="1151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6EF5876-5957-4DF1-9972-72C62C39FE72}"/>
                </a:ext>
              </a:extLst>
            </p:cNvPr>
            <p:cNvSpPr/>
            <p:nvPr/>
          </p:nvSpPr>
          <p:spPr>
            <a:xfrm>
              <a:off x="4179927" y="3942484"/>
              <a:ext cx="198003" cy="395547"/>
            </a:xfrm>
            <a:custGeom>
              <a:avLst/>
              <a:gdLst>
                <a:gd name="connsiteX0" fmla="*/ 190 w 198003"/>
                <a:gd name="connsiteY0" fmla="*/ 393003 h 395547"/>
                <a:gd name="connsiteX1" fmla="*/ 190 w 198003"/>
                <a:gd name="connsiteY1" fmla="*/ -2545 h 395547"/>
                <a:gd name="connsiteX2" fmla="*/ 72684 w 198003"/>
                <a:gd name="connsiteY2" fmla="*/ -2545 h 395547"/>
                <a:gd name="connsiteX3" fmla="*/ 72684 w 198003"/>
                <a:gd name="connsiteY3" fmla="*/ 145210 h 395547"/>
                <a:gd name="connsiteX4" fmla="*/ 125700 w 198003"/>
                <a:gd name="connsiteY4" fmla="*/ 145210 h 395547"/>
                <a:gd name="connsiteX5" fmla="*/ 125700 w 198003"/>
                <a:gd name="connsiteY5" fmla="*/ -2545 h 395547"/>
                <a:gd name="connsiteX6" fmla="*/ 198194 w 198003"/>
                <a:gd name="connsiteY6" fmla="*/ -2545 h 395547"/>
                <a:gd name="connsiteX7" fmla="*/ 198194 w 198003"/>
                <a:gd name="connsiteY7" fmla="*/ 393003 h 395547"/>
                <a:gd name="connsiteX8" fmla="*/ 125700 w 198003"/>
                <a:gd name="connsiteY8" fmla="*/ 393003 h 395547"/>
                <a:gd name="connsiteX9" fmla="*/ 125700 w 198003"/>
                <a:gd name="connsiteY9" fmla="*/ 215397 h 395547"/>
                <a:gd name="connsiteX10" fmla="*/ 72684 w 198003"/>
                <a:gd name="connsiteY10" fmla="*/ 215397 h 395547"/>
                <a:gd name="connsiteX11" fmla="*/ 72684 w 198003"/>
                <a:gd name="connsiteY11" fmla="*/ 393003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3" h="395547">
                  <a:moveTo>
                    <a:pt x="190" y="393003"/>
                  </a:moveTo>
                  <a:lnTo>
                    <a:pt x="190" y="-2545"/>
                  </a:lnTo>
                  <a:lnTo>
                    <a:pt x="72684" y="-2545"/>
                  </a:lnTo>
                  <a:lnTo>
                    <a:pt x="72684" y="145210"/>
                  </a:lnTo>
                  <a:lnTo>
                    <a:pt x="125700" y="145210"/>
                  </a:lnTo>
                  <a:lnTo>
                    <a:pt x="125700" y="-2545"/>
                  </a:lnTo>
                  <a:lnTo>
                    <a:pt x="198194" y="-2545"/>
                  </a:lnTo>
                  <a:lnTo>
                    <a:pt x="198194" y="393003"/>
                  </a:lnTo>
                  <a:lnTo>
                    <a:pt x="125700" y="393003"/>
                  </a:lnTo>
                  <a:lnTo>
                    <a:pt x="125700" y="215397"/>
                  </a:lnTo>
                  <a:lnTo>
                    <a:pt x="72684" y="215397"/>
                  </a:lnTo>
                  <a:lnTo>
                    <a:pt x="72684" y="393003"/>
                  </a:lnTo>
                  <a:close/>
                </a:path>
              </a:pathLst>
            </a:custGeom>
            <a:solidFill>
              <a:srgbClr val="21428D"/>
            </a:solidFill>
            <a:ln w="1151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7EF978F-ED2F-4D11-ABE4-4CE29BCEA01E}"/>
                </a:ext>
              </a:extLst>
            </p:cNvPr>
            <p:cNvSpPr/>
            <p:nvPr/>
          </p:nvSpPr>
          <p:spPr>
            <a:xfrm>
              <a:off x="4407435" y="3942484"/>
              <a:ext cx="224857" cy="395547"/>
            </a:xfrm>
            <a:custGeom>
              <a:avLst/>
              <a:gdLst>
                <a:gd name="connsiteX0" fmla="*/ 190 w 224857"/>
                <a:gd name="connsiteY0" fmla="*/ 393003 h 395547"/>
                <a:gd name="connsiteX1" fmla="*/ 60467 w 224857"/>
                <a:gd name="connsiteY1" fmla="*/ -2545 h 395547"/>
                <a:gd name="connsiteX2" fmla="*/ 167422 w 224857"/>
                <a:gd name="connsiteY2" fmla="*/ -2545 h 395547"/>
                <a:gd name="connsiteX3" fmla="*/ 225048 w 224857"/>
                <a:gd name="connsiteY3" fmla="*/ 393003 h 395547"/>
                <a:gd name="connsiteX4" fmla="*/ 151171 w 224857"/>
                <a:gd name="connsiteY4" fmla="*/ 393003 h 395547"/>
                <a:gd name="connsiteX5" fmla="*/ 138148 w 224857"/>
                <a:gd name="connsiteY5" fmla="*/ 293307 h 395547"/>
                <a:gd name="connsiteX6" fmla="*/ 89165 w 224857"/>
                <a:gd name="connsiteY6" fmla="*/ 293307 h 395547"/>
                <a:gd name="connsiteX7" fmla="*/ 76949 w 224857"/>
                <a:gd name="connsiteY7" fmla="*/ 393003 h 395547"/>
                <a:gd name="connsiteX8" fmla="*/ 97579 w 224857"/>
                <a:gd name="connsiteY8" fmla="*/ 226691 h 395547"/>
                <a:gd name="connsiteX9" fmla="*/ 128005 w 224857"/>
                <a:gd name="connsiteY9" fmla="*/ 226691 h 395547"/>
                <a:gd name="connsiteX10" fmla="*/ 112677 w 224857"/>
                <a:gd name="connsiteY10" fmla="*/ 40906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857" h="395547">
                  <a:moveTo>
                    <a:pt x="190" y="393003"/>
                  </a:moveTo>
                  <a:lnTo>
                    <a:pt x="60467" y="-2545"/>
                  </a:lnTo>
                  <a:lnTo>
                    <a:pt x="167422" y="-2545"/>
                  </a:lnTo>
                  <a:lnTo>
                    <a:pt x="225048" y="393003"/>
                  </a:lnTo>
                  <a:lnTo>
                    <a:pt x="151171" y="393003"/>
                  </a:lnTo>
                  <a:lnTo>
                    <a:pt x="138148" y="293307"/>
                  </a:lnTo>
                  <a:lnTo>
                    <a:pt x="89165" y="293307"/>
                  </a:lnTo>
                  <a:lnTo>
                    <a:pt x="76949" y="393003"/>
                  </a:lnTo>
                  <a:close/>
                  <a:moveTo>
                    <a:pt x="97579" y="226691"/>
                  </a:moveTo>
                  <a:lnTo>
                    <a:pt x="128005" y="226691"/>
                  </a:lnTo>
                  <a:lnTo>
                    <a:pt x="112677" y="40906"/>
                  </a:lnTo>
                  <a:close/>
                </a:path>
              </a:pathLst>
            </a:custGeom>
            <a:solidFill>
              <a:srgbClr val="21428D"/>
            </a:solidFill>
            <a:ln w="1151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FF8E151-FC2C-4230-8CFC-EBE122D98D89}"/>
                </a:ext>
              </a:extLst>
            </p:cNvPr>
            <p:cNvSpPr/>
            <p:nvPr/>
          </p:nvSpPr>
          <p:spPr>
            <a:xfrm>
              <a:off x="4741322" y="3941561"/>
              <a:ext cx="250213" cy="396931"/>
            </a:xfrm>
            <a:custGeom>
              <a:avLst/>
              <a:gdLst>
                <a:gd name="connsiteX0" fmla="*/ 190 w 250213"/>
                <a:gd name="connsiteY0" fmla="*/ -2545 h 396931"/>
                <a:gd name="connsiteX1" fmla="*/ 99884 w 250213"/>
                <a:gd name="connsiteY1" fmla="*/ -2545 h 396931"/>
                <a:gd name="connsiteX2" fmla="*/ 127429 w 250213"/>
                <a:gd name="connsiteY2" fmla="*/ 206755 h 396931"/>
                <a:gd name="connsiteX3" fmla="*/ 152439 w 250213"/>
                <a:gd name="connsiteY3" fmla="*/ -1622 h 396931"/>
                <a:gd name="connsiteX4" fmla="*/ 250404 w 250213"/>
                <a:gd name="connsiteY4" fmla="*/ -1622 h 396931"/>
                <a:gd name="connsiteX5" fmla="*/ 250404 w 250213"/>
                <a:gd name="connsiteY5" fmla="*/ 393925 h 396931"/>
                <a:gd name="connsiteX6" fmla="*/ 183672 w 250213"/>
                <a:gd name="connsiteY6" fmla="*/ 393925 h 396931"/>
                <a:gd name="connsiteX7" fmla="*/ 183672 w 250213"/>
                <a:gd name="connsiteY7" fmla="*/ 188660 h 396931"/>
                <a:gd name="connsiteX8" fmla="*/ 186899 w 250213"/>
                <a:gd name="connsiteY8" fmla="*/ 97612 h 396931"/>
                <a:gd name="connsiteX9" fmla="*/ 154744 w 250213"/>
                <a:gd name="connsiteY9" fmla="*/ 394387 h 396931"/>
                <a:gd name="connsiteX10" fmla="*/ 101613 w 250213"/>
                <a:gd name="connsiteY10" fmla="*/ 394387 h 396931"/>
                <a:gd name="connsiteX11" fmla="*/ 64616 w 250213"/>
                <a:gd name="connsiteY11" fmla="*/ 98532 h 396931"/>
                <a:gd name="connsiteX12" fmla="*/ 68650 w 250213"/>
                <a:gd name="connsiteY12" fmla="*/ 192695 h 396931"/>
                <a:gd name="connsiteX13" fmla="*/ 68650 w 250213"/>
                <a:gd name="connsiteY13" fmla="*/ 394387 h 396931"/>
                <a:gd name="connsiteX14" fmla="*/ 190 w 250213"/>
                <a:gd name="connsiteY14" fmla="*/ 394387 h 3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0213" h="396931">
                  <a:moveTo>
                    <a:pt x="190" y="-2545"/>
                  </a:moveTo>
                  <a:lnTo>
                    <a:pt x="99884" y="-2545"/>
                  </a:lnTo>
                  <a:lnTo>
                    <a:pt x="127429" y="206755"/>
                  </a:lnTo>
                  <a:lnTo>
                    <a:pt x="152439" y="-1622"/>
                  </a:lnTo>
                  <a:lnTo>
                    <a:pt x="250404" y="-1622"/>
                  </a:lnTo>
                  <a:lnTo>
                    <a:pt x="250404" y="393925"/>
                  </a:lnTo>
                  <a:lnTo>
                    <a:pt x="183672" y="393925"/>
                  </a:lnTo>
                  <a:lnTo>
                    <a:pt x="183672" y="188660"/>
                  </a:lnTo>
                  <a:lnTo>
                    <a:pt x="186899" y="97612"/>
                  </a:lnTo>
                  <a:lnTo>
                    <a:pt x="154744" y="394387"/>
                  </a:lnTo>
                  <a:lnTo>
                    <a:pt x="101613" y="394387"/>
                  </a:lnTo>
                  <a:lnTo>
                    <a:pt x="64616" y="98532"/>
                  </a:lnTo>
                  <a:lnTo>
                    <a:pt x="68650" y="192695"/>
                  </a:lnTo>
                  <a:lnTo>
                    <a:pt x="68650" y="394387"/>
                  </a:lnTo>
                  <a:lnTo>
                    <a:pt x="190" y="394387"/>
                  </a:lnTo>
                  <a:close/>
                </a:path>
              </a:pathLst>
            </a:custGeom>
            <a:solidFill>
              <a:srgbClr val="21428D"/>
            </a:solidFill>
            <a:ln w="11516"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D7BF5C1-DC96-4972-81B6-986329A74CC9}"/>
                </a:ext>
              </a:extLst>
            </p:cNvPr>
            <p:cNvSpPr/>
            <p:nvPr/>
          </p:nvSpPr>
          <p:spPr>
            <a:xfrm>
              <a:off x="5041093" y="3935338"/>
              <a:ext cx="195303" cy="408789"/>
            </a:xfrm>
            <a:custGeom>
              <a:avLst/>
              <a:gdLst>
                <a:gd name="connsiteX0" fmla="*/ 195082 w 195303"/>
                <a:gd name="connsiteY0" fmla="*/ 63381 h 408789"/>
                <a:gd name="connsiteX1" fmla="*/ 195082 w 195303"/>
                <a:gd name="connsiteY1" fmla="*/ 312671 h 408789"/>
                <a:gd name="connsiteX2" fmla="*/ 189896 w 195303"/>
                <a:gd name="connsiteY2" fmla="*/ 370874 h 408789"/>
                <a:gd name="connsiteX3" fmla="*/ 96311 w 195303"/>
                <a:gd name="connsiteY3" fmla="*/ 406026 h 408789"/>
                <a:gd name="connsiteX4" fmla="*/ 27159 w 195303"/>
                <a:gd name="connsiteY4" fmla="*/ 393578 h 408789"/>
                <a:gd name="connsiteX5" fmla="*/ 190 w 195303"/>
                <a:gd name="connsiteY5" fmla="*/ 330882 h 408789"/>
                <a:gd name="connsiteX6" fmla="*/ 190 w 195303"/>
                <a:gd name="connsiteY6" fmla="*/ 68105 h 408789"/>
                <a:gd name="connsiteX7" fmla="*/ 15288 w 195303"/>
                <a:gd name="connsiteY7" fmla="*/ 14514 h 408789"/>
                <a:gd name="connsiteX8" fmla="*/ 92623 w 195303"/>
                <a:gd name="connsiteY8" fmla="*/ -2543 h 408789"/>
                <a:gd name="connsiteX9" fmla="*/ 171456 w 195303"/>
                <a:gd name="connsiteY9" fmla="*/ 10825 h 408789"/>
                <a:gd name="connsiteX10" fmla="*/ 195082 w 195303"/>
                <a:gd name="connsiteY10" fmla="*/ 63381 h 408789"/>
                <a:gd name="connsiteX11" fmla="*/ 76833 w 195303"/>
                <a:gd name="connsiteY11" fmla="*/ 85739 h 408789"/>
                <a:gd name="connsiteX12" fmla="*/ 76833 w 195303"/>
                <a:gd name="connsiteY12" fmla="*/ 311748 h 408789"/>
                <a:gd name="connsiteX13" fmla="*/ 82596 w 195303"/>
                <a:gd name="connsiteY13" fmla="*/ 332725 h 408789"/>
                <a:gd name="connsiteX14" fmla="*/ 99192 w 195303"/>
                <a:gd name="connsiteY14" fmla="*/ 337564 h 408789"/>
                <a:gd name="connsiteX15" fmla="*/ 117748 w 195303"/>
                <a:gd name="connsiteY15" fmla="*/ 332032 h 408789"/>
                <a:gd name="connsiteX16" fmla="*/ 121206 w 195303"/>
                <a:gd name="connsiteY16" fmla="*/ 315898 h 408789"/>
                <a:gd name="connsiteX17" fmla="*/ 121206 w 195303"/>
                <a:gd name="connsiteY17" fmla="*/ 85393 h 408789"/>
                <a:gd name="connsiteX18" fmla="*/ 116019 w 195303"/>
                <a:gd name="connsiteY18" fmla="*/ 67067 h 408789"/>
                <a:gd name="connsiteX19" fmla="*/ 98616 w 195303"/>
                <a:gd name="connsiteY19" fmla="*/ 62227 h 408789"/>
                <a:gd name="connsiteX20" fmla="*/ 80867 w 195303"/>
                <a:gd name="connsiteY20" fmla="*/ 67644 h 408789"/>
                <a:gd name="connsiteX21" fmla="*/ 76949 w 195303"/>
                <a:gd name="connsiteY21" fmla="*/ 85739 h 40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303" h="408789">
                  <a:moveTo>
                    <a:pt x="195082" y="63381"/>
                  </a:moveTo>
                  <a:lnTo>
                    <a:pt x="195082" y="312671"/>
                  </a:lnTo>
                  <a:cubicBezTo>
                    <a:pt x="196374" y="332263"/>
                    <a:pt x="194624" y="351858"/>
                    <a:pt x="189896" y="370874"/>
                  </a:cubicBezTo>
                  <a:cubicBezTo>
                    <a:pt x="179600" y="393924"/>
                    <a:pt x="148405" y="405680"/>
                    <a:pt x="96311" y="406026"/>
                  </a:cubicBezTo>
                  <a:cubicBezTo>
                    <a:pt x="72609" y="407293"/>
                    <a:pt x="48942" y="403030"/>
                    <a:pt x="27159" y="393578"/>
                  </a:cubicBezTo>
                  <a:cubicBezTo>
                    <a:pt x="9180" y="383896"/>
                    <a:pt x="190" y="363037"/>
                    <a:pt x="190" y="330882"/>
                  </a:cubicBezTo>
                  <a:lnTo>
                    <a:pt x="190" y="68105"/>
                  </a:lnTo>
                  <a:cubicBezTo>
                    <a:pt x="190" y="41135"/>
                    <a:pt x="5261" y="23273"/>
                    <a:pt x="15288" y="14514"/>
                  </a:cubicBezTo>
                  <a:cubicBezTo>
                    <a:pt x="28735" y="3104"/>
                    <a:pt x="54512" y="-2659"/>
                    <a:pt x="92623" y="-2543"/>
                  </a:cubicBezTo>
                  <a:cubicBezTo>
                    <a:pt x="129043" y="-2543"/>
                    <a:pt x="155320" y="1835"/>
                    <a:pt x="171456" y="10825"/>
                  </a:cubicBezTo>
                  <a:cubicBezTo>
                    <a:pt x="187591" y="19815"/>
                    <a:pt x="195082" y="36988"/>
                    <a:pt x="195082" y="63381"/>
                  </a:cubicBezTo>
                  <a:close/>
                  <a:moveTo>
                    <a:pt x="76833" y="85739"/>
                  </a:moveTo>
                  <a:lnTo>
                    <a:pt x="76833" y="311748"/>
                  </a:lnTo>
                  <a:cubicBezTo>
                    <a:pt x="75849" y="319241"/>
                    <a:pt x="77927" y="326847"/>
                    <a:pt x="82596" y="332725"/>
                  </a:cubicBezTo>
                  <a:cubicBezTo>
                    <a:pt x="87358" y="336298"/>
                    <a:pt x="93257" y="338026"/>
                    <a:pt x="99192" y="337564"/>
                  </a:cubicBezTo>
                  <a:cubicBezTo>
                    <a:pt x="105862" y="338256"/>
                    <a:pt x="112520" y="336183"/>
                    <a:pt x="117748" y="332032"/>
                  </a:cubicBezTo>
                  <a:cubicBezTo>
                    <a:pt x="120053" y="329959"/>
                    <a:pt x="121206" y="324542"/>
                    <a:pt x="121206" y="315898"/>
                  </a:cubicBezTo>
                  <a:lnTo>
                    <a:pt x="121206" y="85393"/>
                  </a:lnTo>
                  <a:cubicBezTo>
                    <a:pt x="122081" y="78823"/>
                    <a:pt x="120204" y="72256"/>
                    <a:pt x="116019" y="67067"/>
                  </a:cubicBezTo>
                  <a:cubicBezTo>
                    <a:pt x="110924" y="63496"/>
                    <a:pt x="104796" y="61881"/>
                    <a:pt x="98616" y="62227"/>
                  </a:cubicBezTo>
                  <a:cubicBezTo>
                    <a:pt x="92215" y="61650"/>
                    <a:pt x="85829" y="63496"/>
                    <a:pt x="80867" y="67644"/>
                  </a:cubicBezTo>
                  <a:cubicBezTo>
                    <a:pt x="77573" y="73060"/>
                    <a:pt x="76194" y="79400"/>
                    <a:pt x="76949" y="85739"/>
                  </a:cubicBezTo>
                  <a:close/>
                </a:path>
              </a:pathLst>
            </a:custGeom>
            <a:solidFill>
              <a:srgbClr val="21428D"/>
            </a:solidFill>
            <a:ln w="1151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6CF7E5F-DDD3-4D8D-AFCF-38AA42469462}"/>
                </a:ext>
              </a:extLst>
            </p:cNvPr>
            <p:cNvSpPr/>
            <p:nvPr/>
          </p:nvSpPr>
          <p:spPr>
            <a:xfrm>
              <a:off x="5263992" y="3942484"/>
              <a:ext cx="181637" cy="395547"/>
            </a:xfrm>
            <a:custGeom>
              <a:avLst/>
              <a:gdLst>
                <a:gd name="connsiteX0" fmla="*/ 190 w 181637"/>
                <a:gd name="connsiteY0" fmla="*/ 62687 h 395547"/>
                <a:gd name="connsiteX1" fmla="*/ 190 w 181637"/>
                <a:gd name="connsiteY1" fmla="*/ -2545 h 395547"/>
                <a:gd name="connsiteX2" fmla="*/ 181828 w 181637"/>
                <a:gd name="connsiteY2" fmla="*/ -2545 h 395547"/>
                <a:gd name="connsiteX3" fmla="*/ 181828 w 181637"/>
                <a:gd name="connsiteY3" fmla="*/ 62687 h 395547"/>
                <a:gd name="connsiteX4" fmla="*/ 127429 w 181637"/>
                <a:gd name="connsiteY4" fmla="*/ 62687 h 395547"/>
                <a:gd name="connsiteX5" fmla="*/ 127429 w 181637"/>
                <a:gd name="connsiteY5" fmla="*/ 393003 h 395547"/>
                <a:gd name="connsiteX6" fmla="*/ 54935 w 181637"/>
                <a:gd name="connsiteY6" fmla="*/ 393003 h 395547"/>
                <a:gd name="connsiteX7" fmla="*/ 54935 w 181637"/>
                <a:gd name="connsiteY7" fmla="*/ 62687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37" h="395547">
                  <a:moveTo>
                    <a:pt x="190" y="62687"/>
                  </a:moveTo>
                  <a:lnTo>
                    <a:pt x="190" y="-2545"/>
                  </a:lnTo>
                  <a:lnTo>
                    <a:pt x="181828" y="-2545"/>
                  </a:lnTo>
                  <a:lnTo>
                    <a:pt x="181828" y="62687"/>
                  </a:lnTo>
                  <a:lnTo>
                    <a:pt x="127429" y="62687"/>
                  </a:lnTo>
                  <a:lnTo>
                    <a:pt x="127429" y="393003"/>
                  </a:lnTo>
                  <a:lnTo>
                    <a:pt x="54935" y="393003"/>
                  </a:lnTo>
                  <a:lnTo>
                    <a:pt x="54935" y="62687"/>
                  </a:lnTo>
                  <a:close/>
                </a:path>
              </a:pathLst>
            </a:custGeom>
            <a:solidFill>
              <a:srgbClr val="21428D"/>
            </a:solidFill>
            <a:ln w="11516"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797D19D-43AD-405C-B3F7-E4DA31753A5B}"/>
                </a:ext>
              </a:extLst>
            </p:cNvPr>
            <p:cNvSpPr/>
            <p:nvPr/>
          </p:nvSpPr>
          <p:spPr>
            <a:xfrm>
              <a:off x="5473636" y="3935338"/>
              <a:ext cx="195303" cy="408789"/>
            </a:xfrm>
            <a:custGeom>
              <a:avLst/>
              <a:gdLst>
                <a:gd name="connsiteX0" fmla="*/ 195082 w 195303"/>
                <a:gd name="connsiteY0" fmla="*/ 63381 h 408789"/>
                <a:gd name="connsiteX1" fmla="*/ 195082 w 195303"/>
                <a:gd name="connsiteY1" fmla="*/ 312671 h 408789"/>
                <a:gd name="connsiteX2" fmla="*/ 189896 w 195303"/>
                <a:gd name="connsiteY2" fmla="*/ 370874 h 408789"/>
                <a:gd name="connsiteX3" fmla="*/ 96311 w 195303"/>
                <a:gd name="connsiteY3" fmla="*/ 406026 h 408789"/>
                <a:gd name="connsiteX4" fmla="*/ 27159 w 195303"/>
                <a:gd name="connsiteY4" fmla="*/ 393578 h 408789"/>
                <a:gd name="connsiteX5" fmla="*/ 190 w 195303"/>
                <a:gd name="connsiteY5" fmla="*/ 330882 h 408789"/>
                <a:gd name="connsiteX6" fmla="*/ 190 w 195303"/>
                <a:gd name="connsiteY6" fmla="*/ 68105 h 408789"/>
                <a:gd name="connsiteX7" fmla="*/ 15288 w 195303"/>
                <a:gd name="connsiteY7" fmla="*/ 14514 h 408789"/>
                <a:gd name="connsiteX8" fmla="*/ 92623 w 195303"/>
                <a:gd name="connsiteY8" fmla="*/ -2543 h 408789"/>
                <a:gd name="connsiteX9" fmla="*/ 171456 w 195303"/>
                <a:gd name="connsiteY9" fmla="*/ 10825 h 408789"/>
                <a:gd name="connsiteX10" fmla="*/ 195082 w 195303"/>
                <a:gd name="connsiteY10" fmla="*/ 63381 h 408789"/>
                <a:gd name="connsiteX11" fmla="*/ 76833 w 195303"/>
                <a:gd name="connsiteY11" fmla="*/ 85739 h 408789"/>
                <a:gd name="connsiteX12" fmla="*/ 76833 w 195303"/>
                <a:gd name="connsiteY12" fmla="*/ 311748 h 408789"/>
                <a:gd name="connsiteX13" fmla="*/ 82596 w 195303"/>
                <a:gd name="connsiteY13" fmla="*/ 332725 h 408789"/>
                <a:gd name="connsiteX14" fmla="*/ 99192 w 195303"/>
                <a:gd name="connsiteY14" fmla="*/ 337564 h 408789"/>
                <a:gd name="connsiteX15" fmla="*/ 117748 w 195303"/>
                <a:gd name="connsiteY15" fmla="*/ 332032 h 408789"/>
                <a:gd name="connsiteX16" fmla="*/ 121206 w 195303"/>
                <a:gd name="connsiteY16" fmla="*/ 315898 h 408789"/>
                <a:gd name="connsiteX17" fmla="*/ 121206 w 195303"/>
                <a:gd name="connsiteY17" fmla="*/ 85393 h 408789"/>
                <a:gd name="connsiteX18" fmla="*/ 116019 w 195303"/>
                <a:gd name="connsiteY18" fmla="*/ 67067 h 408789"/>
                <a:gd name="connsiteX19" fmla="*/ 98616 w 195303"/>
                <a:gd name="connsiteY19" fmla="*/ 62227 h 408789"/>
                <a:gd name="connsiteX20" fmla="*/ 80867 w 195303"/>
                <a:gd name="connsiteY20" fmla="*/ 67644 h 408789"/>
                <a:gd name="connsiteX21" fmla="*/ 76833 w 195303"/>
                <a:gd name="connsiteY21" fmla="*/ 85739 h 40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303" h="408789">
                  <a:moveTo>
                    <a:pt x="195082" y="63381"/>
                  </a:moveTo>
                  <a:lnTo>
                    <a:pt x="195082" y="312671"/>
                  </a:lnTo>
                  <a:cubicBezTo>
                    <a:pt x="196373" y="332263"/>
                    <a:pt x="194624" y="351858"/>
                    <a:pt x="189896" y="370874"/>
                  </a:cubicBezTo>
                  <a:cubicBezTo>
                    <a:pt x="179677" y="393924"/>
                    <a:pt x="148482" y="405680"/>
                    <a:pt x="96311" y="406026"/>
                  </a:cubicBezTo>
                  <a:cubicBezTo>
                    <a:pt x="72610" y="407293"/>
                    <a:pt x="48946" y="403030"/>
                    <a:pt x="27159" y="393578"/>
                  </a:cubicBezTo>
                  <a:cubicBezTo>
                    <a:pt x="9180" y="383896"/>
                    <a:pt x="190" y="363037"/>
                    <a:pt x="190" y="330882"/>
                  </a:cubicBezTo>
                  <a:lnTo>
                    <a:pt x="190" y="68105"/>
                  </a:lnTo>
                  <a:cubicBezTo>
                    <a:pt x="190" y="41135"/>
                    <a:pt x="5261" y="23273"/>
                    <a:pt x="15288" y="14514"/>
                  </a:cubicBezTo>
                  <a:cubicBezTo>
                    <a:pt x="28735" y="3104"/>
                    <a:pt x="54512" y="-2659"/>
                    <a:pt x="92623" y="-2543"/>
                  </a:cubicBezTo>
                  <a:cubicBezTo>
                    <a:pt x="129043" y="-2543"/>
                    <a:pt x="155320" y="1835"/>
                    <a:pt x="171456" y="10825"/>
                  </a:cubicBezTo>
                  <a:cubicBezTo>
                    <a:pt x="187591" y="19815"/>
                    <a:pt x="195082" y="36988"/>
                    <a:pt x="195082" y="63381"/>
                  </a:cubicBezTo>
                  <a:close/>
                  <a:moveTo>
                    <a:pt x="76833" y="85739"/>
                  </a:moveTo>
                  <a:lnTo>
                    <a:pt x="76833" y="311748"/>
                  </a:lnTo>
                  <a:cubicBezTo>
                    <a:pt x="75849" y="319241"/>
                    <a:pt x="77927" y="326847"/>
                    <a:pt x="82596" y="332725"/>
                  </a:cubicBezTo>
                  <a:cubicBezTo>
                    <a:pt x="87358" y="336298"/>
                    <a:pt x="93257" y="338026"/>
                    <a:pt x="99192" y="337564"/>
                  </a:cubicBezTo>
                  <a:cubicBezTo>
                    <a:pt x="105862" y="338256"/>
                    <a:pt x="112520" y="336183"/>
                    <a:pt x="117748" y="332032"/>
                  </a:cubicBezTo>
                  <a:cubicBezTo>
                    <a:pt x="120053" y="329959"/>
                    <a:pt x="121206" y="324542"/>
                    <a:pt x="121206" y="315898"/>
                  </a:cubicBezTo>
                  <a:lnTo>
                    <a:pt x="121206" y="85393"/>
                  </a:lnTo>
                  <a:cubicBezTo>
                    <a:pt x="122081" y="78823"/>
                    <a:pt x="120204" y="72256"/>
                    <a:pt x="116019" y="67067"/>
                  </a:cubicBezTo>
                  <a:cubicBezTo>
                    <a:pt x="110924" y="63496"/>
                    <a:pt x="104796" y="61881"/>
                    <a:pt x="98616" y="62227"/>
                  </a:cubicBezTo>
                  <a:cubicBezTo>
                    <a:pt x="92217" y="61650"/>
                    <a:pt x="85840" y="63612"/>
                    <a:pt x="80867" y="67644"/>
                  </a:cubicBezTo>
                  <a:cubicBezTo>
                    <a:pt x="77533" y="73060"/>
                    <a:pt x="76112" y="79400"/>
                    <a:pt x="76833" y="85739"/>
                  </a:cubicBezTo>
                  <a:close/>
                </a:path>
              </a:pathLst>
            </a:custGeom>
            <a:solidFill>
              <a:srgbClr val="21428D"/>
            </a:solidFill>
            <a:ln w="11516"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AC9C896-8918-479E-B6EA-2AF8E7B9A7CD}"/>
                </a:ext>
              </a:extLst>
            </p:cNvPr>
            <p:cNvSpPr/>
            <p:nvPr/>
          </p:nvSpPr>
          <p:spPr>
            <a:xfrm>
              <a:off x="5718087" y="3942484"/>
              <a:ext cx="208030" cy="395893"/>
            </a:xfrm>
            <a:custGeom>
              <a:avLst/>
              <a:gdLst>
                <a:gd name="connsiteX0" fmla="*/ 190 w 208030"/>
                <a:gd name="connsiteY0" fmla="*/ -2545 h 395893"/>
                <a:gd name="connsiteX1" fmla="*/ 118209 w 208030"/>
                <a:gd name="connsiteY1" fmla="*/ -2545 h 395893"/>
                <a:gd name="connsiteX2" fmla="*/ 175835 w 208030"/>
                <a:gd name="connsiteY2" fmla="*/ 5868 h 395893"/>
                <a:gd name="connsiteX3" fmla="*/ 196120 w 208030"/>
                <a:gd name="connsiteY3" fmla="*/ 60036 h 395893"/>
                <a:gd name="connsiteX4" fmla="*/ 196120 w 208030"/>
                <a:gd name="connsiteY4" fmla="*/ 152238 h 395893"/>
                <a:gd name="connsiteX5" fmla="*/ 163042 w 208030"/>
                <a:gd name="connsiteY5" fmla="*/ 202144 h 395893"/>
                <a:gd name="connsiteX6" fmla="*/ 188282 w 208030"/>
                <a:gd name="connsiteY6" fmla="*/ 215743 h 395893"/>
                <a:gd name="connsiteX7" fmla="*/ 194391 w 208030"/>
                <a:gd name="connsiteY7" fmla="*/ 241559 h 395893"/>
                <a:gd name="connsiteX8" fmla="*/ 194391 w 208030"/>
                <a:gd name="connsiteY8" fmla="*/ 336296 h 395893"/>
                <a:gd name="connsiteX9" fmla="*/ 208221 w 208030"/>
                <a:gd name="connsiteY9" fmla="*/ 393349 h 395893"/>
                <a:gd name="connsiteX10" fmla="*/ 141605 w 208030"/>
                <a:gd name="connsiteY10" fmla="*/ 393349 h 395893"/>
                <a:gd name="connsiteX11" fmla="*/ 123395 w 208030"/>
                <a:gd name="connsiteY11" fmla="*/ 385856 h 395893"/>
                <a:gd name="connsiteX12" fmla="*/ 118209 w 208030"/>
                <a:gd name="connsiteY12" fmla="*/ 342059 h 395893"/>
                <a:gd name="connsiteX13" fmla="*/ 118209 w 208030"/>
                <a:gd name="connsiteY13" fmla="*/ 247899 h 395893"/>
                <a:gd name="connsiteX14" fmla="*/ 112331 w 208030"/>
                <a:gd name="connsiteY14" fmla="*/ 226463 h 395893"/>
                <a:gd name="connsiteX15" fmla="*/ 91816 w 208030"/>
                <a:gd name="connsiteY15" fmla="*/ 222082 h 395893"/>
                <a:gd name="connsiteX16" fmla="*/ 78216 w 208030"/>
                <a:gd name="connsiteY16" fmla="*/ 222082 h 395893"/>
                <a:gd name="connsiteX17" fmla="*/ 78216 w 208030"/>
                <a:gd name="connsiteY17" fmla="*/ 393349 h 395893"/>
                <a:gd name="connsiteX18" fmla="*/ 190 w 208030"/>
                <a:gd name="connsiteY18" fmla="*/ 393349 h 395893"/>
                <a:gd name="connsiteX19" fmla="*/ 78216 w 208030"/>
                <a:gd name="connsiteY19" fmla="*/ 160652 h 395893"/>
                <a:gd name="connsiteX20" fmla="*/ 96772 w 208030"/>
                <a:gd name="connsiteY20" fmla="*/ 160652 h 395893"/>
                <a:gd name="connsiteX21" fmla="*/ 117863 w 208030"/>
                <a:gd name="connsiteY21" fmla="*/ 153969 h 395893"/>
                <a:gd name="connsiteX22" fmla="*/ 123972 w 208030"/>
                <a:gd name="connsiteY22" fmla="*/ 129303 h 395893"/>
                <a:gd name="connsiteX23" fmla="*/ 123972 w 208030"/>
                <a:gd name="connsiteY23" fmla="*/ 84933 h 395893"/>
                <a:gd name="connsiteX24" fmla="*/ 114982 w 208030"/>
                <a:gd name="connsiteY24" fmla="*/ 64994 h 395893"/>
                <a:gd name="connsiteX25" fmla="*/ 94121 w 208030"/>
                <a:gd name="connsiteY25" fmla="*/ 58540 h 395893"/>
                <a:gd name="connsiteX26" fmla="*/ 78216 w 208030"/>
                <a:gd name="connsiteY26" fmla="*/ 58540 h 3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8030" h="395893">
                  <a:moveTo>
                    <a:pt x="190" y="-2545"/>
                  </a:moveTo>
                  <a:lnTo>
                    <a:pt x="118209" y="-2545"/>
                  </a:lnTo>
                  <a:cubicBezTo>
                    <a:pt x="146792" y="-2545"/>
                    <a:pt x="166154" y="221"/>
                    <a:pt x="175835" y="5868"/>
                  </a:cubicBezTo>
                  <a:cubicBezTo>
                    <a:pt x="189358" y="13589"/>
                    <a:pt x="196120" y="31569"/>
                    <a:pt x="196120" y="60036"/>
                  </a:cubicBezTo>
                  <a:lnTo>
                    <a:pt x="196120" y="152238"/>
                  </a:lnTo>
                  <a:cubicBezTo>
                    <a:pt x="199334" y="174828"/>
                    <a:pt x="185122" y="196266"/>
                    <a:pt x="163042" y="202144"/>
                  </a:cubicBezTo>
                  <a:cubicBezTo>
                    <a:pt x="172827" y="203413"/>
                    <a:pt x="181798" y="208252"/>
                    <a:pt x="188282" y="215743"/>
                  </a:cubicBezTo>
                  <a:cubicBezTo>
                    <a:pt x="192671" y="223582"/>
                    <a:pt x="194786" y="232569"/>
                    <a:pt x="194391" y="241559"/>
                  </a:cubicBezTo>
                  <a:lnTo>
                    <a:pt x="194391" y="336296"/>
                  </a:lnTo>
                  <a:cubicBezTo>
                    <a:pt x="193457" y="356238"/>
                    <a:pt x="198256" y="376061"/>
                    <a:pt x="208221" y="393349"/>
                  </a:cubicBezTo>
                  <a:lnTo>
                    <a:pt x="141605" y="393349"/>
                  </a:lnTo>
                  <a:cubicBezTo>
                    <a:pt x="132039" y="393349"/>
                    <a:pt x="125931" y="390926"/>
                    <a:pt x="123395" y="385856"/>
                  </a:cubicBezTo>
                  <a:cubicBezTo>
                    <a:pt x="119577" y="371564"/>
                    <a:pt x="117831" y="356812"/>
                    <a:pt x="118209" y="342059"/>
                  </a:cubicBezTo>
                  <a:lnTo>
                    <a:pt x="118209" y="247899"/>
                  </a:lnTo>
                  <a:cubicBezTo>
                    <a:pt x="119047" y="240293"/>
                    <a:pt x="116945" y="232569"/>
                    <a:pt x="112331" y="226463"/>
                  </a:cubicBezTo>
                  <a:cubicBezTo>
                    <a:pt x="106192" y="222659"/>
                    <a:pt x="98954" y="221159"/>
                    <a:pt x="91816" y="222082"/>
                  </a:cubicBezTo>
                  <a:lnTo>
                    <a:pt x="78216" y="222082"/>
                  </a:lnTo>
                  <a:lnTo>
                    <a:pt x="78216" y="393349"/>
                  </a:lnTo>
                  <a:lnTo>
                    <a:pt x="190" y="393349"/>
                  </a:lnTo>
                  <a:close/>
                  <a:moveTo>
                    <a:pt x="78216" y="160652"/>
                  </a:moveTo>
                  <a:lnTo>
                    <a:pt x="96772" y="160652"/>
                  </a:lnTo>
                  <a:cubicBezTo>
                    <a:pt x="104409" y="161344"/>
                    <a:pt x="111990" y="158924"/>
                    <a:pt x="117863" y="153969"/>
                  </a:cubicBezTo>
                  <a:cubicBezTo>
                    <a:pt x="122775" y="146707"/>
                    <a:pt x="124942" y="137947"/>
                    <a:pt x="123972" y="129303"/>
                  </a:cubicBezTo>
                  <a:lnTo>
                    <a:pt x="123972" y="84933"/>
                  </a:lnTo>
                  <a:cubicBezTo>
                    <a:pt x="123700" y="77324"/>
                    <a:pt x="120472" y="70180"/>
                    <a:pt x="114982" y="64994"/>
                  </a:cubicBezTo>
                  <a:cubicBezTo>
                    <a:pt x="109194" y="60152"/>
                    <a:pt x="101663" y="57732"/>
                    <a:pt x="94121" y="58540"/>
                  </a:cubicBezTo>
                  <a:lnTo>
                    <a:pt x="78216" y="58540"/>
                  </a:lnTo>
                  <a:close/>
                </a:path>
              </a:pathLst>
            </a:custGeom>
            <a:solidFill>
              <a:srgbClr val="21428D"/>
            </a:solidFill>
            <a:ln w="11516"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400F706-17D2-4A63-9A37-928B4CA00A4C}"/>
                </a:ext>
              </a:extLst>
            </p:cNvPr>
            <p:cNvSpPr/>
            <p:nvPr/>
          </p:nvSpPr>
          <p:spPr>
            <a:xfrm>
              <a:off x="6039428" y="3936623"/>
              <a:ext cx="196603" cy="408009"/>
            </a:xfrm>
            <a:custGeom>
              <a:avLst/>
              <a:gdLst>
                <a:gd name="connsiteX0" fmla="*/ 194258 w 196603"/>
                <a:gd name="connsiteY0" fmla="*/ 127098 h 408009"/>
                <a:gd name="connsiteX1" fmla="*/ 120266 w 196603"/>
                <a:gd name="connsiteY1" fmla="*/ 127098 h 408009"/>
                <a:gd name="connsiteX2" fmla="*/ 120266 w 196603"/>
                <a:gd name="connsiteY2" fmla="*/ 80420 h 408009"/>
                <a:gd name="connsiteX3" fmla="*/ 114273 w 196603"/>
                <a:gd name="connsiteY3" fmla="*/ 65898 h 408009"/>
                <a:gd name="connsiteX4" fmla="*/ 100327 w 196603"/>
                <a:gd name="connsiteY4" fmla="*/ 61866 h 408009"/>
                <a:gd name="connsiteX5" fmla="*/ 80850 w 196603"/>
                <a:gd name="connsiteY5" fmla="*/ 67052 h 408009"/>
                <a:gd name="connsiteX6" fmla="*/ 76009 w 196603"/>
                <a:gd name="connsiteY6" fmla="*/ 82955 h 408009"/>
                <a:gd name="connsiteX7" fmla="*/ 76009 w 196603"/>
                <a:gd name="connsiteY7" fmla="*/ 119838 h 408009"/>
                <a:gd name="connsiteX8" fmla="*/ 84422 w 196603"/>
                <a:gd name="connsiteY8" fmla="*/ 144732 h 408009"/>
                <a:gd name="connsiteX9" fmla="*/ 99405 w 196603"/>
                <a:gd name="connsiteY9" fmla="*/ 150264 h 408009"/>
                <a:gd name="connsiteX10" fmla="*/ 147581 w 196603"/>
                <a:gd name="connsiteY10" fmla="*/ 156949 h 408009"/>
                <a:gd name="connsiteX11" fmla="*/ 185268 w 196603"/>
                <a:gd name="connsiteY11" fmla="*/ 175388 h 408009"/>
                <a:gd name="connsiteX12" fmla="*/ 196794 w 196603"/>
                <a:gd name="connsiteY12" fmla="*/ 225870 h 408009"/>
                <a:gd name="connsiteX13" fmla="*/ 196794 w 196603"/>
                <a:gd name="connsiteY13" fmla="*/ 330517 h 408009"/>
                <a:gd name="connsiteX14" fmla="*/ 171784 w 196603"/>
                <a:gd name="connsiteY14" fmla="*/ 392294 h 408009"/>
                <a:gd name="connsiteX15" fmla="*/ 106090 w 196603"/>
                <a:gd name="connsiteY15" fmla="*/ 405319 h 408009"/>
                <a:gd name="connsiteX16" fmla="*/ 50423 w 196603"/>
                <a:gd name="connsiteY16" fmla="*/ 399210 h 408009"/>
                <a:gd name="connsiteX17" fmla="*/ 13542 w 196603"/>
                <a:gd name="connsiteY17" fmla="*/ 379156 h 408009"/>
                <a:gd name="connsiteX18" fmla="*/ 1441 w 196603"/>
                <a:gd name="connsiteY18" fmla="*/ 328213 h 408009"/>
                <a:gd name="connsiteX19" fmla="*/ 1441 w 196603"/>
                <a:gd name="connsiteY19" fmla="*/ 244424 h 408009"/>
                <a:gd name="connsiteX20" fmla="*/ 77968 w 196603"/>
                <a:gd name="connsiteY20" fmla="*/ 244424 h 408009"/>
                <a:gd name="connsiteX21" fmla="*/ 77968 w 196603"/>
                <a:gd name="connsiteY21" fmla="*/ 310463 h 408009"/>
                <a:gd name="connsiteX22" fmla="*/ 84192 w 196603"/>
                <a:gd name="connsiteY22" fmla="*/ 331902 h 408009"/>
                <a:gd name="connsiteX23" fmla="*/ 100097 w 196603"/>
                <a:gd name="connsiteY23" fmla="*/ 336511 h 408009"/>
                <a:gd name="connsiteX24" fmla="*/ 119229 w 196603"/>
                <a:gd name="connsiteY24" fmla="*/ 330405 h 408009"/>
                <a:gd name="connsiteX25" fmla="*/ 122110 w 196603"/>
                <a:gd name="connsiteY25" fmla="*/ 315075 h 408009"/>
                <a:gd name="connsiteX26" fmla="*/ 122110 w 196603"/>
                <a:gd name="connsiteY26" fmla="*/ 246616 h 408009"/>
                <a:gd name="connsiteX27" fmla="*/ 113466 w 196603"/>
                <a:gd name="connsiteY27" fmla="*/ 224601 h 408009"/>
                <a:gd name="connsiteX28" fmla="*/ 96639 w 196603"/>
                <a:gd name="connsiteY28" fmla="*/ 219992 h 408009"/>
                <a:gd name="connsiteX29" fmla="*/ 60911 w 196603"/>
                <a:gd name="connsiteY29" fmla="*/ 218261 h 408009"/>
                <a:gd name="connsiteX30" fmla="*/ 18959 w 196603"/>
                <a:gd name="connsiteY30" fmla="*/ 206736 h 408009"/>
                <a:gd name="connsiteX31" fmla="*/ 5820 w 196603"/>
                <a:gd name="connsiteY31" fmla="*/ 193599 h 408009"/>
                <a:gd name="connsiteX32" fmla="*/ 288 w 196603"/>
                <a:gd name="connsiteY32" fmla="*/ 160292 h 408009"/>
                <a:gd name="connsiteX33" fmla="*/ 288 w 196603"/>
                <a:gd name="connsiteY33" fmla="*/ 56565 h 408009"/>
                <a:gd name="connsiteX34" fmla="*/ 20918 w 196603"/>
                <a:gd name="connsiteY34" fmla="*/ 10464 h 408009"/>
                <a:gd name="connsiteX35" fmla="*/ 93643 w 196603"/>
                <a:gd name="connsiteY35" fmla="*/ -2331 h 408009"/>
                <a:gd name="connsiteX36" fmla="*/ 160028 w 196603"/>
                <a:gd name="connsiteY36" fmla="*/ 6083 h 408009"/>
                <a:gd name="connsiteX37" fmla="*/ 189533 w 196603"/>
                <a:gd name="connsiteY37" fmla="*/ 30748 h 408009"/>
                <a:gd name="connsiteX38" fmla="*/ 194258 w 196603"/>
                <a:gd name="connsiteY38" fmla="*/ 74196 h 40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6603" h="408009">
                  <a:moveTo>
                    <a:pt x="194258" y="127098"/>
                  </a:moveTo>
                  <a:lnTo>
                    <a:pt x="120266" y="127098"/>
                  </a:lnTo>
                  <a:lnTo>
                    <a:pt x="120266" y="80420"/>
                  </a:lnTo>
                  <a:cubicBezTo>
                    <a:pt x="120144" y="75003"/>
                    <a:pt x="118007" y="69818"/>
                    <a:pt x="114273" y="65898"/>
                  </a:cubicBezTo>
                  <a:cubicBezTo>
                    <a:pt x="110359" y="62671"/>
                    <a:pt x="105329" y="61289"/>
                    <a:pt x="100327" y="61866"/>
                  </a:cubicBezTo>
                  <a:cubicBezTo>
                    <a:pt x="93405" y="60943"/>
                    <a:pt x="86406" y="62786"/>
                    <a:pt x="80850" y="67052"/>
                  </a:cubicBezTo>
                  <a:cubicBezTo>
                    <a:pt x="77314" y="71545"/>
                    <a:pt x="75588" y="77193"/>
                    <a:pt x="76009" y="82955"/>
                  </a:cubicBezTo>
                  <a:lnTo>
                    <a:pt x="76009" y="119838"/>
                  </a:lnTo>
                  <a:cubicBezTo>
                    <a:pt x="76009" y="132976"/>
                    <a:pt x="78775" y="141274"/>
                    <a:pt x="84422" y="144732"/>
                  </a:cubicBezTo>
                  <a:cubicBezTo>
                    <a:pt x="88879" y="147844"/>
                    <a:pt x="94029" y="149687"/>
                    <a:pt x="99405" y="150264"/>
                  </a:cubicBezTo>
                  <a:lnTo>
                    <a:pt x="147581" y="156949"/>
                  </a:lnTo>
                  <a:cubicBezTo>
                    <a:pt x="162097" y="157869"/>
                    <a:pt x="175661" y="164439"/>
                    <a:pt x="185268" y="175388"/>
                  </a:cubicBezTo>
                  <a:cubicBezTo>
                    <a:pt x="192760" y="184955"/>
                    <a:pt x="196794" y="201781"/>
                    <a:pt x="196794" y="225870"/>
                  </a:cubicBezTo>
                  <a:lnTo>
                    <a:pt x="196794" y="330517"/>
                  </a:lnTo>
                  <a:cubicBezTo>
                    <a:pt x="196794" y="362789"/>
                    <a:pt x="188496" y="383304"/>
                    <a:pt x="171784" y="392294"/>
                  </a:cubicBezTo>
                  <a:cubicBezTo>
                    <a:pt x="151271" y="401861"/>
                    <a:pt x="128721" y="406354"/>
                    <a:pt x="106090" y="405319"/>
                  </a:cubicBezTo>
                  <a:cubicBezTo>
                    <a:pt x="87370" y="405319"/>
                    <a:pt x="68709" y="403242"/>
                    <a:pt x="50423" y="399210"/>
                  </a:cubicBezTo>
                  <a:cubicBezTo>
                    <a:pt x="36020" y="397480"/>
                    <a:pt x="22825" y="390335"/>
                    <a:pt x="13542" y="379156"/>
                  </a:cubicBezTo>
                  <a:cubicBezTo>
                    <a:pt x="4670" y="363711"/>
                    <a:pt x="467" y="345962"/>
                    <a:pt x="1441" y="328213"/>
                  </a:cubicBezTo>
                  <a:lnTo>
                    <a:pt x="1441" y="244424"/>
                  </a:lnTo>
                  <a:lnTo>
                    <a:pt x="77968" y="244424"/>
                  </a:lnTo>
                  <a:lnTo>
                    <a:pt x="77968" y="310463"/>
                  </a:lnTo>
                  <a:cubicBezTo>
                    <a:pt x="76865" y="318187"/>
                    <a:pt x="79132" y="326024"/>
                    <a:pt x="84192" y="331902"/>
                  </a:cubicBezTo>
                  <a:cubicBezTo>
                    <a:pt x="88787" y="335244"/>
                    <a:pt x="94418" y="336857"/>
                    <a:pt x="100097" y="336511"/>
                  </a:cubicBezTo>
                  <a:cubicBezTo>
                    <a:pt x="107025" y="336972"/>
                    <a:pt x="113881" y="334783"/>
                    <a:pt x="119229" y="330405"/>
                  </a:cubicBezTo>
                  <a:cubicBezTo>
                    <a:pt x="121754" y="325678"/>
                    <a:pt x="122761" y="320376"/>
                    <a:pt x="122110" y="315075"/>
                  </a:cubicBezTo>
                  <a:lnTo>
                    <a:pt x="122110" y="246616"/>
                  </a:lnTo>
                  <a:cubicBezTo>
                    <a:pt x="122110" y="235091"/>
                    <a:pt x="119229" y="227713"/>
                    <a:pt x="113466" y="224601"/>
                  </a:cubicBezTo>
                  <a:cubicBezTo>
                    <a:pt x="108319" y="221720"/>
                    <a:pt x="102541" y="220107"/>
                    <a:pt x="96639" y="219992"/>
                  </a:cubicBezTo>
                  <a:lnTo>
                    <a:pt x="60911" y="218261"/>
                  </a:lnTo>
                  <a:cubicBezTo>
                    <a:pt x="46212" y="217803"/>
                    <a:pt x="31834" y="213883"/>
                    <a:pt x="18959" y="206736"/>
                  </a:cubicBezTo>
                  <a:cubicBezTo>
                    <a:pt x="13238" y="203970"/>
                    <a:pt x="8614" y="199361"/>
                    <a:pt x="5820" y="193599"/>
                  </a:cubicBezTo>
                  <a:cubicBezTo>
                    <a:pt x="1610" y="182996"/>
                    <a:pt x="-277" y="171702"/>
                    <a:pt x="288" y="160292"/>
                  </a:cubicBezTo>
                  <a:lnTo>
                    <a:pt x="288" y="56565"/>
                  </a:lnTo>
                  <a:cubicBezTo>
                    <a:pt x="288" y="32822"/>
                    <a:pt x="7203" y="17377"/>
                    <a:pt x="20918" y="10464"/>
                  </a:cubicBezTo>
                  <a:cubicBezTo>
                    <a:pt x="43901" y="781"/>
                    <a:pt x="68750" y="-3600"/>
                    <a:pt x="93643" y="-2331"/>
                  </a:cubicBezTo>
                  <a:cubicBezTo>
                    <a:pt x="116049" y="-2561"/>
                    <a:pt x="138379" y="320"/>
                    <a:pt x="160028" y="6083"/>
                  </a:cubicBezTo>
                  <a:cubicBezTo>
                    <a:pt x="173248" y="9079"/>
                    <a:pt x="184220" y="18300"/>
                    <a:pt x="189533" y="30748"/>
                  </a:cubicBezTo>
                  <a:cubicBezTo>
                    <a:pt x="193479" y="44924"/>
                    <a:pt x="195075" y="59561"/>
                    <a:pt x="194258" y="74196"/>
                  </a:cubicBezTo>
                  <a:close/>
                </a:path>
              </a:pathLst>
            </a:custGeom>
            <a:solidFill>
              <a:srgbClr val="21428D"/>
            </a:solidFill>
            <a:ln w="1151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03DC984-7DE5-435F-AA45-AD313FF315FE}"/>
                </a:ext>
              </a:extLst>
            </p:cNvPr>
            <p:cNvSpPr/>
            <p:nvPr/>
          </p:nvSpPr>
          <p:spPr>
            <a:xfrm>
              <a:off x="6279597" y="3935338"/>
              <a:ext cx="195418" cy="408789"/>
            </a:xfrm>
            <a:custGeom>
              <a:avLst/>
              <a:gdLst>
                <a:gd name="connsiteX0" fmla="*/ 195198 w 195418"/>
                <a:gd name="connsiteY0" fmla="*/ 63381 h 408789"/>
                <a:gd name="connsiteX1" fmla="*/ 195198 w 195418"/>
                <a:gd name="connsiteY1" fmla="*/ 312671 h 408789"/>
                <a:gd name="connsiteX2" fmla="*/ 190011 w 195418"/>
                <a:gd name="connsiteY2" fmla="*/ 370874 h 408789"/>
                <a:gd name="connsiteX3" fmla="*/ 96311 w 195418"/>
                <a:gd name="connsiteY3" fmla="*/ 406026 h 408789"/>
                <a:gd name="connsiteX4" fmla="*/ 27159 w 195418"/>
                <a:gd name="connsiteY4" fmla="*/ 393578 h 408789"/>
                <a:gd name="connsiteX5" fmla="*/ 190 w 195418"/>
                <a:gd name="connsiteY5" fmla="*/ 330882 h 408789"/>
                <a:gd name="connsiteX6" fmla="*/ 190 w 195418"/>
                <a:gd name="connsiteY6" fmla="*/ 68105 h 408789"/>
                <a:gd name="connsiteX7" fmla="*/ 15288 w 195418"/>
                <a:gd name="connsiteY7" fmla="*/ 14514 h 408789"/>
                <a:gd name="connsiteX8" fmla="*/ 92623 w 195418"/>
                <a:gd name="connsiteY8" fmla="*/ -2543 h 408789"/>
                <a:gd name="connsiteX9" fmla="*/ 171456 w 195418"/>
                <a:gd name="connsiteY9" fmla="*/ 10825 h 408789"/>
                <a:gd name="connsiteX10" fmla="*/ 195198 w 195418"/>
                <a:gd name="connsiteY10" fmla="*/ 63381 h 408789"/>
                <a:gd name="connsiteX11" fmla="*/ 76949 w 195418"/>
                <a:gd name="connsiteY11" fmla="*/ 85739 h 408789"/>
                <a:gd name="connsiteX12" fmla="*/ 76949 w 195418"/>
                <a:gd name="connsiteY12" fmla="*/ 311748 h 408789"/>
                <a:gd name="connsiteX13" fmla="*/ 82711 w 195418"/>
                <a:gd name="connsiteY13" fmla="*/ 332725 h 408789"/>
                <a:gd name="connsiteX14" fmla="*/ 99308 w 195418"/>
                <a:gd name="connsiteY14" fmla="*/ 337564 h 408789"/>
                <a:gd name="connsiteX15" fmla="*/ 117748 w 195418"/>
                <a:gd name="connsiteY15" fmla="*/ 332032 h 408789"/>
                <a:gd name="connsiteX16" fmla="*/ 121321 w 195418"/>
                <a:gd name="connsiteY16" fmla="*/ 315898 h 408789"/>
                <a:gd name="connsiteX17" fmla="*/ 121321 w 195418"/>
                <a:gd name="connsiteY17" fmla="*/ 85393 h 408789"/>
                <a:gd name="connsiteX18" fmla="*/ 116019 w 195418"/>
                <a:gd name="connsiteY18" fmla="*/ 67067 h 408789"/>
                <a:gd name="connsiteX19" fmla="*/ 98616 w 195418"/>
                <a:gd name="connsiteY19" fmla="*/ 62227 h 408789"/>
                <a:gd name="connsiteX20" fmla="*/ 80982 w 195418"/>
                <a:gd name="connsiteY20" fmla="*/ 67644 h 408789"/>
                <a:gd name="connsiteX21" fmla="*/ 76949 w 195418"/>
                <a:gd name="connsiteY21" fmla="*/ 85739 h 40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418" h="408789">
                  <a:moveTo>
                    <a:pt x="195198" y="63381"/>
                  </a:moveTo>
                  <a:lnTo>
                    <a:pt x="195198" y="312671"/>
                  </a:lnTo>
                  <a:cubicBezTo>
                    <a:pt x="196488" y="332263"/>
                    <a:pt x="194739" y="351858"/>
                    <a:pt x="190011" y="370874"/>
                  </a:cubicBezTo>
                  <a:cubicBezTo>
                    <a:pt x="179792" y="393924"/>
                    <a:pt x="148558" y="405680"/>
                    <a:pt x="96311" y="406026"/>
                  </a:cubicBezTo>
                  <a:cubicBezTo>
                    <a:pt x="72608" y="407293"/>
                    <a:pt x="48936" y="403030"/>
                    <a:pt x="27159" y="393578"/>
                  </a:cubicBezTo>
                  <a:cubicBezTo>
                    <a:pt x="9180" y="383896"/>
                    <a:pt x="190" y="363037"/>
                    <a:pt x="190" y="330882"/>
                  </a:cubicBezTo>
                  <a:lnTo>
                    <a:pt x="190" y="68105"/>
                  </a:lnTo>
                  <a:cubicBezTo>
                    <a:pt x="190" y="41135"/>
                    <a:pt x="5146" y="23273"/>
                    <a:pt x="15288" y="14514"/>
                  </a:cubicBezTo>
                  <a:cubicBezTo>
                    <a:pt x="28811" y="3104"/>
                    <a:pt x="54589" y="-2659"/>
                    <a:pt x="92623" y="-2543"/>
                  </a:cubicBezTo>
                  <a:cubicBezTo>
                    <a:pt x="128927" y="-2543"/>
                    <a:pt x="155205" y="1835"/>
                    <a:pt x="171456" y="10825"/>
                  </a:cubicBezTo>
                  <a:cubicBezTo>
                    <a:pt x="187706" y="19815"/>
                    <a:pt x="195198" y="36988"/>
                    <a:pt x="195198" y="63381"/>
                  </a:cubicBezTo>
                  <a:close/>
                  <a:moveTo>
                    <a:pt x="76949" y="85739"/>
                  </a:moveTo>
                  <a:lnTo>
                    <a:pt x="76949" y="311748"/>
                  </a:lnTo>
                  <a:cubicBezTo>
                    <a:pt x="75964" y="319241"/>
                    <a:pt x="78042" y="326847"/>
                    <a:pt x="82711" y="332725"/>
                  </a:cubicBezTo>
                  <a:cubicBezTo>
                    <a:pt x="87473" y="336298"/>
                    <a:pt x="93371" y="338026"/>
                    <a:pt x="99308" y="337564"/>
                  </a:cubicBezTo>
                  <a:cubicBezTo>
                    <a:pt x="105944" y="338256"/>
                    <a:pt x="112573" y="336183"/>
                    <a:pt x="117748" y="332032"/>
                  </a:cubicBezTo>
                  <a:cubicBezTo>
                    <a:pt x="120168" y="329959"/>
                    <a:pt x="121321" y="324542"/>
                    <a:pt x="121321" y="315898"/>
                  </a:cubicBezTo>
                  <a:lnTo>
                    <a:pt x="121321" y="85393"/>
                  </a:lnTo>
                  <a:cubicBezTo>
                    <a:pt x="122283" y="78823"/>
                    <a:pt x="120349" y="72140"/>
                    <a:pt x="116019" y="67067"/>
                  </a:cubicBezTo>
                  <a:cubicBezTo>
                    <a:pt x="110939" y="63496"/>
                    <a:pt x="104799" y="61766"/>
                    <a:pt x="98616" y="62227"/>
                  </a:cubicBezTo>
                  <a:cubicBezTo>
                    <a:pt x="92249" y="61650"/>
                    <a:pt x="85897" y="63496"/>
                    <a:pt x="80982" y="67644"/>
                  </a:cubicBezTo>
                  <a:cubicBezTo>
                    <a:pt x="77648" y="73060"/>
                    <a:pt x="76227" y="79400"/>
                    <a:pt x="76949" y="85739"/>
                  </a:cubicBezTo>
                  <a:close/>
                </a:path>
              </a:pathLst>
            </a:custGeom>
            <a:solidFill>
              <a:srgbClr val="21428D"/>
            </a:solidFill>
            <a:ln w="11516"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CA2DE8C-EBF3-4532-B2B9-B3FD07A623BA}"/>
                </a:ext>
              </a:extLst>
            </p:cNvPr>
            <p:cNvSpPr/>
            <p:nvPr/>
          </p:nvSpPr>
          <p:spPr>
            <a:xfrm>
              <a:off x="6524162" y="3942484"/>
              <a:ext cx="165733" cy="395547"/>
            </a:xfrm>
            <a:custGeom>
              <a:avLst/>
              <a:gdLst>
                <a:gd name="connsiteX0" fmla="*/ 190 w 165733"/>
                <a:gd name="connsiteY0" fmla="*/ -2545 h 395547"/>
                <a:gd name="connsiteX1" fmla="*/ 79945 w 165733"/>
                <a:gd name="connsiteY1" fmla="*/ -2545 h 395547"/>
                <a:gd name="connsiteX2" fmla="*/ 79945 w 165733"/>
                <a:gd name="connsiteY2" fmla="*/ 321431 h 395547"/>
                <a:gd name="connsiteX3" fmla="*/ 165924 w 165733"/>
                <a:gd name="connsiteY3" fmla="*/ 321431 h 395547"/>
                <a:gd name="connsiteX4" fmla="*/ 165924 w 165733"/>
                <a:gd name="connsiteY4" fmla="*/ 393003 h 395547"/>
                <a:gd name="connsiteX5" fmla="*/ 190 w 165733"/>
                <a:gd name="connsiteY5" fmla="*/ 393003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733" h="395547">
                  <a:moveTo>
                    <a:pt x="190" y="-2545"/>
                  </a:moveTo>
                  <a:lnTo>
                    <a:pt x="79945" y="-2545"/>
                  </a:lnTo>
                  <a:lnTo>
                    <a:pt x="79945" y="321431"/>
                  </a:lnTo>
                  <a:lnTo>
                    <a:pt x="165924" y="321431"/>
                  </a:lnTo>
                  <a:lnTo>
                    <a:pt x="165924" y="393003"/>
                  </a:lnTo>
                  <a:lnTo>
                    <a:pt x="190" y="393003"/>
                  </a:lnTo>
                  <a:close/>
                </a:path>
              </a:pathLst>
            </a:custGeom>
            <a:solidFill>
              <a:srgbClr val="21428D"/>
            </a:solidFill>
            <a:ln w="11516"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1703B95-E32A-42D2-9BAB-28709DAB524E}"/>
                </a:ext>
              </a:extLst>
            </p:cNvPr>
            <p:cNvSpPr/>
            <p:nvPr/>
          </p:nvSpPr>
          <p:spPr>
            <a:xfrm>
              <a:off x="6725624" y="3942484"/>
              <a:ext cx="192845" cy="400848"/>
            </a:xfrm>
            <a:custGeom>
              <a:avLst/>
              <a:gdLst>
                <a:gd name="connsiteX0" fmla="*/ 190 w 192845"/>
                <a:gd name="connsiteY0" fmla="*/ -2545 h 400848"/>
                <a:gd name="connsiteX1" fmla="*/ 72569 w 192845"/>
                <a:gd name="connsiteY1" fmla="*/ -2545 h 400848"/>
                <a:gd name="connsiteX2" fmla="*/ 72569 w 192845"/>
                <a:gd name="connsiteY2" fmla="*/ 308637 h 400848"/>
                <a:gd name="connsiteX3" fmla="*/ 97233 w 192845"/>
                <a:gd name="connsiteY3" fmla="*/ 329498 h 400848"/>
                <a:gd name="connsiteX4" fmla="*/ 120283 w 192845"/>
                <a:gd name="connsiteY4" fmla="*/ 308637 h 400848"/>
                <a:gd name="connsiteX5" fmla="*/ 120283 w 192845"/>
                <a:gd name="connsiteY5" fmla="*/ -2545 h 400848"/>
                <a:gd name="connsiteX6" fmla="*/ 192777 w 192845"/>
                <a:gd name="connsiteY6" fmla="*/ -2545 h 400848"/>
                <a:gd name="connsiteX7" fmla="*/ 192777 w 192845"/>
                <a:gd name="connsiteY7" fmla="*/ 308637 h 400848"/>
                <a:gd name="connsiteX8" fmla="*/ 189550 w 192845"/>
                <a:gd name="connsiteY8" fmla="*/ 360501 h 400848"/>
                <a:gd name="connsiteX9" fmla="*/ 173991 w 192845"/>
                <a:gd name="connsiteY9" fmla="*/ 383551 h 400848"/>
                <a:gd name="connsiteX10" fmla="*/ 102650 w 192845"/>
                <a:gd name="connsiteY10" fmla="*/ 398304 h 400848"/>
                <a:gd name="connsiteX11" fmla="*/ 15058 w 192845"/>
                <a:gd name="connsiteY11" fmla="*/ 375253 h 400848"/>
                <a:gd name="connsiteX12" fmla="*/ 3533 w 192845"/>
                <a:gd name="connsiteY12" fmla="*/ 352203 h 400848"/>
                <a:gd name="connsiteX13" fmla="*/ 421 w 192845"/>
                <a:gd name="connsiteY13" fmla="*/ 309098 h 40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845" h="400848">
                  <a:moveTo>
                    <a:pt x="190" y="-2545"/>
                  </a:moveTo>
                  <a:lnTo>
                    <a:pt x="72569" y="-2545"/>
                  </a:lnTo>
                  <a:lnTo>
                    <a:pt x="72569" y="308637"/>
                  </a:lnTo>
                  <a:cubicBezTo>
                    <a:pt x="72569" y="322467"/>
                    <a:pt x="80867" y="329498"/>
                    <a:pt x="97233" y="329498"/>
                  </a:cubicBezTo>
                  <a:cubicBezTo>
                    <a:pt x="113599" y="329498"/>
                    <a:pt x="120283" y="322467"/>
                    <a:pt x="120283" y="308637"/>
                  </a:cubicBezTo>
                  <a:lnTo>
                    <a:pt x="120283" y="-2545"/>
                  </a:lnTo>
                  <a:lnTo>
                    <a:pt x="192777" y="-2545"/>
                  </a:lnTo>
                  <a:lnTo>
                    <a:pt x="192777" y="308637"/>
                  </a:lnTo>
                  <a:cubicBezTo>
                    <a:pt x="193584" y="326040"/>
                    <a:pt x="192501" y="343328"/>
                    <a:pt x="189550" y="360501"/>
                  </a:cubicBezTo>
                  <a:cubicBezTo>
                    <a:pt x="187545" y="369952"/>
                    <a:pt x="181967" y="378135"/>
                    <a:pt x="173991" y="383551"/>
                  </a:cubicBezTo>
                  <a:cubicBezTo>
                    <a:pt x="159469" y="393349"/>
                    <a:pt x="135693" y="398188"/>
                    <a:pt x="102650" y="398304"/>
                  </a:cubicBezTo>
                  <a:cubicBezTo>
                    <a:pt x="58162" y="398304"/>
                    <a:pt x="28969" y="390583"/>
                    <a:pt x="15058" y="375253"/>
                  </a:cubicBezTo>
                  <a:cubicBezTo>
                    <a:pt x="9249" y="368683"/>
                    <a:pt x="5273" y="360731"/>
                    <a:pt x="3533" y="352203"/>
                  </a:cubicBezTo>
                  <a:cubicBezTo>
                    <a:pt x="1032" y="338027"/>
                    <a:pt x="-6" y="323505"/>
                    <a:pt x="421" y="309098"/>
                  </a:cubicBezTo>
                  <a:close/>
                </a:path>
              </a:pathLst>
            </a:custGeom>
            <a:solidFill>
              <a:srgbClr val="21428D"/>
            </a:solidFill>
            <a:ln w="11516"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5C12707-38E5-4C51-9B2F-A081AFCDE668}"/>
                </a:ext>
              </a:extLst>
            </p:cNvPr>
            <p:cNvSpPr/>
            <p:nvPr/>
          </p:nvSpPr>
          <p:spPr>
            <a:xfrm>
              <a:off x="6947024" y="3942484"/>
              <a:ext cx="181753" cy="395547"/>
            </a:xfrm>
            <a:custGeom>
              <a:avLst/>
              <a:gdLst>
                <a:gd name="connsiteX0" fmla="*/ 190 w 181753"/>
                <a:gd name="connsiteY0" fmla="*/ 62687 h 395547"/>
                <a:gd name="connsiteX1" fmla="*/ 190 w 181753"/>
                <a:gd name="connsiteY1" fmla="*/ -2545 h 395547"/>
                <a:gd name="connsiteX2" fmla="*/ 181943 w 181753"/>
                <a:gd name="connsiteY2" fmla="*/ -2545 h 395547"/>
                <a:gd name="connsiteX3" fmla="*/ 181943 w 181753"/>
                <a:gd name="connsiteY3" fmla="*/ 62687 h 395547"/>
                <a:gd name="connsiteX4" fmla="*/ 127429 w 181753"/>
                <a:gd name="connsiteY4" fmla="*/ 62687 h 395547"/>
                <a:gd name="connsiteX5" fmla="*/ 127429 w 181753"/>
                <a:gd name="connsiteY5" fmla="*/ 393003 h 395547"/>
                <a:gd name="connsiteX6" fmla="*/ 54935 w 181753"/>
                <a:gd name="connsiteY6" fmla="*/ 393003 h 395547"/>
                <a:gd name="connsiteX7" fmla="*/ 54935 w 181753"/>
                <a:gd name="connsiteY7" fmla="*/ 62687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753" h="395547">
                  <a:moveTo>
                    <a:pt x="190" y="62687"/>
                  </a:moveTo>
                  <a:lnTo>
                    <a:pt x="190" y="-2545"/>
                  </a:lnTo>
                  <a:lnTo>
                    <a:pt x="181943" y="-2545"/>
                  </a:lnTo>
                  <a:lnTo>
                    <a:pt x="181943" y="62687"/>
                  </a:lnTo>
                  <a:lnTo>
                    <a:pt x="127429" y="62687"/>
                  </a:lnTo>
                  <a:lnTo>
                    <a:pt x="127429" y="393003"/>
                  </a:lnTo>
                  <a:lnTo>
                    <a:pt x="54935" y="393003"/>
                  </a:lnTo>
                  <a:lnTo>
                    <a:pt x="54935" y="62687"/>
                  </a:lnTo>
                  <a:close/>
                </a:path>
              </a:pathLst>
            </a:custGeom>
            <a:solidFill>
              <a:srgbClr val="21428D"/>
            </a:solidFill>
            <a:ln w="11516"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5A612EB-B95B-4FCE-A30E-3F404981DDFB}"/>
                </a:ext>
              </a:extLst>
            </p:cNvPr>
            <p:cNvSpPr/>
            <p:nvPr/>
          </p:nvSpPr>
          <p:spPr>
            <a:xfrm>
              <a:off x="7161509" y="3942484"/>
              <a:ext cx="72493" cy="395547"/>
            </a:xfrm>
            <a:custGeom>
              <a:avLst/>
              <a:gdLst>
                <a:gd name="connsiteX0" fmla="*/ 190 w 72493"/>
                <a:gd name="connsiteY0" fmla="*/ -2545 h 395547"/>
                <a:gd name="connsiteX1" fmla="*/ 72684 w 72493"/>
                <a:gd name="connsiteY1" fmla="*/ -2545 h 395547"/>
                <a:gd name="connsiteX2" fmla="*/ 72684 w 72493"/>
                <a:gd name="connsiteY2" fmla="*/ 393003 h 395547"/>
                <a:gd name="connsiteX3" fmla="*/ 190 w 72493"/>
                <a:gd name="connsiteY3" fmla="*/ 393003 h 395547"/>
              </a:gdLst>
              <a:ahLst/>
              <a:cxnLst>
                <a:cxn ang="0">
                  <a:pos x="connsiteX0" y="connsiteY0"/>
                </a:cxn>
                <a:cxn ang="0">
                  <a:pos x="connsiteX1" y="connsiteY1"/>
                </a:cxn>
                <a:cxn ang="0">
                  <a:pos x="connsiteX2" y="connsiteY2"/>
                </a:cxn>
                <a:cxn ang="0">
                  <a:pos x="connsiteX3" y="connsiteY3"/>
                </a:cxn>
              </a:cxnLst>
              <a:rect l="l" t="t" r="r" b="b"/>
              <a:pathLst>
                <a:path w="72493" h="395547">
                  <a:moveTo>
                    <a:pt x="190" y="-2545"/>
                  </a:moveTo>
                  <a:lnTo>
                    <a:pt x="72684" y="-2545"/>
                  </a:lnTo>
                  <a:lnTo>
                    <a:pt x="72684" y="393003"/>
                  </a:lnTo>
                  <a:lnTo>
                    <a:pt x="190" y="393003"/>
                  </a:lnTo>
                  <a:close/>
                </a:path>
              </a:pathLst>
            </a:custGeom>
            <a:solidFill>
              <a:srgbClr val="21428D"/>
            </a:solidFill>
            <a:ln w="1151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0F0FEFA-147C-48A1-B5C3-FAB86C3CAD46}"/>
                </a:ext>
              </a:extLst>
            </p:cNvPr>
            <p:cNvSpPr/>
            <p:nvPr/>
          </p:nvSpPr>
          <p:spPr>
            <a:xfrm>
              <a:off x="7283676" y="3935338"/>
              <a:ext cx="195303" cy="408789"/>
            </a:xfrm>
            <a:custGeom>
              <a:avLst/>
              <a:gdLst>
                <a:gd name="connsiteX0" fmla="*/ 195082 w 195303"/>
                <a:gd name="connsiteY0" fmla="*/ 63381 h 408789"/>
                <a:gd name="connsiteX1" fmla="*/ 195082 w 195303"/>
                <a:gd name="connsiteY1" fmla="*/ 312671 h 408789"/>
                <a:gd name="connsiteX2" fmla="*/ 189896 w 195303"/>
                <a:gd name="connsiteY2" fmla="*/ 370874 h 408789"/>
                <a:gd name="connsiteX3" fmla="*/ 96311 w 195303"/>
                <a:gd name="connsiteY3" fmla="*/ 406026 h 408789"/>
                <a:gd name="connsiteX4" fmla="*/ 27159 w 195303"/>
                <a:gd name="connsiteY4" fmla="*/ 393578 h 408789"/>
                <a:gd name="connsiteX5" fmla="*/ 190 w 195303"/>
                <a:gd name="connsiteY5" fmla="*/ 330882 h 408789"/>
                <a:gd name="connsiteX6" fmla="*/ 190 w 195303"/>
                <a:gd name="connsiteY6" fmla="*/ 68105 h 408789"/>
                <a:gd name="connsiteX7" fmla="*/ 15288 w 195303"/>
                <a:gd name="connsiteY7" fmla="*/ 14514 h 408789"/>
                <a:gd name="connsiteX8" fmla="*/ 92623 w 195303"/>
                <a:gd name="connsiteY8" fmla="*/ -2543 h 408789"/>
                <a:gd name="connsiteX9" fmla="*/ 171456 w 195303"/>
                <a:gd name="connsiteY9" fmla="*/ 10825 h 408789"/>
                <a:gd name="connsiteX10" fmla="*/ 195082 w 195303"/>
                <a:gd name="connsiteY10" fmla="*/ 63381 h 408789"/>
                <a:gd name="connsiteX11" fmla="*/ 76833 w 195303"/>
                <a:gd name="connsiteY11" fmla="*/ 85739 h 408789"/>
                <a:gd name="connsiteX12" fmla="*/ 76833 w 195303"/>
                <a:gd name="connsiteY12" fmla="*/ 311748 h 408789"/>
                <a:gd name="connsiteX13" fmla="*/ 82596 w 195303"/>
                <a:gd name="connsiteY13" fmla="*/ 332725 h 408789"/>
                <a:gd name="connsiteX14" fmla="*/ 99192 w 195303"/>
                <a:gd name="connsiteY14" fmla="*/ 337564 h 408789"/>
                <a:gd name="connsiteX15" fmla="*/ 117748 w 195303"/>
                <a:gd name="connsiteY15" fmla="*/ 332032 h 408789"/>
                <a:gd name="connsiteX16" fmla="*/ 121206 w 195303"/>
                <a:gd name="connsiteY16" fmla="*/ 315898 h 408789"/>
                <a:gd name="connsiteX17" fmla="*/ 121206 w 195303"/>
                <a:gd name="connsiteY17" fmla="*/ 85393 h 408789"/>
                <a:gd name="connsiteX18" fmla="*/ 116019 w 195303"/>
                <a:gd name="connsiteY18" fmla="*/ 67067 h 408789"/>
                <a:gd name="connsiteX19" fmla="*/ 98616 w 195303"/>
                <a:gd name="connsiteY19" fmla="*/ 62227 h 408789"/>
                <a:gd name="connsiteX20" fmla="*/ 80867 w 195303"/>
                <a:gd name="connsiteY20" fmla="*/ 67644 h 408789"/>
                <a:gd name="connsiteX21" fmla="*/ 76833 w 195303"/>
                <a:gd name="connsiteY21" fmla="*/ 85739 h 40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5303" h="408789">
                  <a:moveTo>
                    <a:pt x="195082" y="63381"/>
                  </a:moveTo>
                  <a:lnTo>
                    <a:pt x="195082" y="312671"/>
                  </a:lnTo>
                  <a:cubicBezTo>
                    <a:pt x="196373" y="332263"/>
                    <a:pt x="194621" y="351858"/>
                    <a:pt x="189896" y="370874"/>
                  </a:cubicBezTo>
                  <a:cubicBezTo>
                    <a:pt x="179673" y="393924"/>
                    <a:pt x="148486" y="405680"/>
                    <a:pt x="96311" y="406026"/>
                  </a:cubicBezTo>
                  <a:cubicBezTo>
                    <a:pt x="72615" y="407293"/>
                    <a:pt x="48942" y="403030"/>
                    <a:pt x="27159" y="393578"/>
                  </a:cubicBezTo>
                  <a:cubicBezTo>
                    <a:pt x="9180" y="383896"/>
                    <a:pt x="190" y="363037"/>
                    <a:pt x="190" y="330882"/>
                  </a:cubicBezTo>
                  <a:lnTo>
                    <a:pt x="190" y="68105"/>
                  </a:lnTo>
                  <a:cubicBezTo>
                    <a:pt x="190" y="41135"/>
                    <a:pt x="5262" y="23273"/>
                    <a:pt x="15288" y="14514"/>
                  </a:cubicBezTo>
                  <a:cubicBezTo>
                    <a:pt x="28808" y="3104"/>
                    <a:pt x="54590" y="-2659"/>
                    <a:pt x="92623" y="-2543"/>
                  </a:cubicBezTo>
                  <a:cubicBezTo>
                    <a:pt x="129043" y="-2543"/>
                    <a:pt x="155320" y="1835"/>
                    <a:pt x="171456" y="10825"/>
                  </a:cubicBezTo>
                  <a:cubicBezTo>
                    <a:pt x="187591" y="19815"/>
                    <a:pt x="195082" y="36988"/>
                    <a:pt x="195082" y="63381"/>
                  </a:cubicBezTo>
                  <a:close/>
                  <a:moveTo>
                    <a:pt x="76833" y="85739"/>
                  </a:moveTo>
                  <a:lnTo>
                    <a:pt x="76833" y="311748"/>
                  </a:lnTo>
                  <a:cubicBezTo>
                    <a:pt x="75854" y="319241"/>
                    <a:pt x="77928" y="326847"/>
                    <a:pt x="82596" y="332725"/>
                  </a:cubicBezTo>
                  <a:cubicBezTo>
                    <a:pt x="87356" y="336298"/>
                    <a:pt x="93257" y="338026"/>
                    <a:pt x="99192" y="337564"/>
                  </a:cubicBezTo>
                  <a:cubicBezTo>
                    <a:pt x="105865" y="338256"/>
                    <a:pt x="112515" y="336183"/>
                    <a:pt x="117748" y="332032"/>
                  </a:cubicBezTo>
                  <a:cubicBezTo>
                    <a:pt x="120053" y="329959"/>
                    <a:pt x="121206" y="324542"/>
                    <a:pt x="121206" y="315898"/>
                  </a:cubicBezTo>
                  <a:lnTo>
                    <a:pt x="121206" y="85393"/>
                  </a:lnTo>
                  <a:cubicBezTo>
                    <a:pt x="122081" y="78823"/>
                    <a:pt x="120203" y="72256"/>
                    <a:pt x="116019" y="67067"/>
                  </a:cubicBezTo>
                  <a:cubicBezTo>
                    <a:pt x="110925" y="63496"/>
                    <a:pt x="104794" y="61881"/>
                    <a:pt x="98616" y="62227"/>
                  </a:cubicBezTo>
                  <a:cubicBezTo>
                    <a:pt x="92220" y="61650"/>
                    <a:pt x="85846" y="63612"/>
                    <a:pt x="80867" y="67644"/>
                  </a:cubicBezTo>
                  <a:cubicBezTo>
                    <a:pt x="77536" y="73060"/>
                    <a:pt x="76107" y="79400"/>
                    <a:pt x="76833" y="85739"/>
                  </a:cubicBezTo>
                  <a:close/>
                </a:path>
              </a:pathLst>
            </a:custGeom>
            <a:solidFill>
              <a:srgbClr val="21428D"/>
            </a:solidFill>
            <a:ln w="11516"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14352C5-1360-484A-9209-ED07D3A4BE37}"/>
                </a:ext>
              </a:extLst>
            </p:cNvPr>
            <p:cNvSpPr/>
            <p:nvPr/>
          </p:nvSpPr>
          <p:spPr>
            <a:xfrm>
              <a:off x="7528127" y="3942484"/>
              <a:ext cx="198003" cy="395893"/>
            </a:xfrm>
            <a:custGeom>
              <a:avLst/>
              <a:gdLst>
                <a:gd name="connsiteX0" fmla="*/ 190 w 198003"/>
                <a:gd name="connsiteY0" fmla="*/ -2545 h 395893"/>
                <a:gd name="connsiteX1" fmla="*/ 84901 w 198003"/>
                <a:gd name="connsiteY1" fmla="*/ -2545 h 395893"/>
                <a:gd name="connsiteX2" fmla="*/ 135612 w 198003"/>
                <a:gd name="connsiteY2" fmla="*/ 227960 h 395893"/>
                <a:gd name="connsiteX3" fmla="*/ 130656 w 198003"/>
                <a:gd name="connsiteY3" fmla="*/ 176327 h 395893"/>
                <a:gd name="connsiteX4" fmla="*/ 130656 w 198003"/>
                <a:gd name="connsiteY4" fmla="*/ -2199 h 395893"/>
                <a:gd name="connsiteX5" fmla="*/ 198194 w 198003"/>
                <a:gd name="connsiteY5" fmla="*/ -2199 h 395893"/>
                <a:gd name="connsiteX6" fmla="*/ 198194 w 198003"/>
                <a:gd name="connsiteY6" fmla="*/ 393349 h 395893"/>
                <a:gd name="connsiteX7" fmla="*/ 113829 w 198003"/>
                <a:gd name="connsiteY7" fmla="*/ 393349 h 395893"/>
                <a:gd name="connsiteX8" fmla="*/ 66922 w 198003"/>
                <a:gd name="connsiteY8" fmla="*/ 157770 h 395893"/>
                <a:gd name="connsiteX9" fmla="*/ 68650 w 198003"/>
                <a:gd name="connsiteY9" fmla="*/ 218855 h 395893"/>
                <a:gd name="connsiteX10" fmla="*/ 68650 w 198003"/>
                <a:gd name="connsiteY10" fmla="*/ 393349 h 395893"/>
                <a:gd name="connsiteX11" fmla="*/ 190 w 198003"/>
                <a:gd name="connsiteY11" fmla="*/ 393349 h 3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3" h="395893">
                  <a:moveTo>
                    <a:pt x="190" y="-2545"/>
                  </a:moveTo>
                  <a:lnTo>
                    <a:pt x="84901" y="-2545"/>
                  </a:lnTo>
                  <a:lnTo>
                    <a:pt x="135612" y="227960"/>
                  </a:lnTo>
                  <a:lnTo>
                    <a:pt x="130656" y="176327"/>
                  </a:lnTo>
                  <a:lnTo>
                    <a:pt x="130656" y="-2199"/>
                  </a:lnTo>
                  <a:lnTo>
                    <a:pt x="198194" y="-2199"/>
                  </a:lnTo>
                  <a:lnTo>
                    <a:pt x="198194" y="393349"/>
                  </a:lnTo>
                  <a:lnTo>
                    <a:pt x="113829" y="393349"/>
                  </a:lnTo>
                  <a:lnTo>
                    <a:pt x="66922" y="157770"/>
                  </a:lnTo>
                  <a:lnTo>
                    <a:pt x="68650" y="218855"/>
                  </a:lnTo>
                  <a:lnTo>
                    <a:pt x="68650" y="393349"/>
                  </a:lnTo>
                  <a:lnTo>
                    <a:pt x="190" y="393349"/>
                  </a:lnTo>
                  <a:close/>
                </a:path>
              </a:pathLst>
            </a:custGeom>
            <a:solidFill>
              <a:srgbClr val="21428D"/>
            </a:solidFill>
            <a:ln w="11516"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9977E59-9D80-43DA-ADD7-37B5DF877E14}"/>
                </a:ext>
              </a:extLst>
            </p:cNvPr>
            <p:cNvSpPr/>
            <p:nvPr/>
          </p:nvSpPr>
          <p:spPr>
            <a:xfrm>
              <a:off x="7773633" y="3936537"/>
              <a:ext cx="196372" cy="408094"/>
            </a:xfrm>
            <a:custGeom>
              <a:avLst/>
              <a:gdLst>
                <a:gd name="connsiteX0" fmla="*/ 194027 w 196372"/>
                <a:gd name="connsiteY0" fmla="*/ 127183 h 408094"/>
                <a:gd name="connsiteX1" fmla="*/ 120035 w 196372"/>
                <a:gd name="connsiteY1" fmla="*/ 127183 h 408094"/>
                <a:gd name="connsiteX2" fmla="*/ 120035 w 196372"/>
                <a:gd name="connsiteY2" fmla="*/ 80505 h 408094"/>
                <a:gd name="connsiteX3" fmla="*/ 114042 w 196372"/>
                <a:gd name="connsiteY3" fmla="*/ 65983 h 408094"/>
                <a:gd name="connsiteX4" fmla="*/ 100097 w 196372"/>
                <a:gd name="connsiteY4" fmla="*/ 61951 h 408094"/>
                <a:gd name="connsiteX5" fmla="*/ 80619 w 196372"/>
                <a:gd name="connsiteY5" fmla="*/ 67137 h 408094"/>
                <a:gd name="connsiteX6" fmla="*/ 75778 w 196372"/>
                <a:gd name="connsiteY6" fmla="*/ 83040 h 408094"/>
                <a:gd name="connsiteX7" fmla="*/ 75778 w 196372"/>
                <a:gd name="connsiteY7" fmla="*/ 119923 h 408094"/>
                <a:gd name="connsiteX8" fmla="*/ 84192 w 196372"/>
                <a:gd name="connsiteY8" fmla="*/ 144817 h 408094"/>
                <a:gd name="connsiteX9" fmla="*/ 99175 w 196372"/>
                <a:gd name="connsiteY9" fmla="*/ 150349 h 408094"/>
                <a:gd name="connsiteX10" fmla="*/ 147350 w 196372"/>
                <a:gd name="connsiteY10" fmla="*/ 157034 h 408094"/>
                <a:gd name="connsiteX11" fmla="*/ 185038 w 196372"/>
                <a:gd name="connsiteY11" fmla="*/ 175473 h 408094"/>
                <a:gd name="connsiteX12" fmla="*/ 196563 w 196372"/>
                <a:gd name="connsiteY12" fmla="*/ 225955 h 408094"/>
                <a:gd name="connsiteX13" fmla="*/ 196563 w 196372"/>
                <a:gd name="connsiteY13" fmla="*/ 330603 h 408094"/>
                <a:gd name="connsiteX14" fmla="*/ 171668 w 196372"/>
                <a:gd name="connsiteY14" fmla="*/ 392379 h 408094"/>
                <a:gd name="connsiteX15" fmla="*/ 105859 w 196372"/>
                <a:gd name="connsiteY15" fmla="*/ 405404 h 408094"/>
                <a:gd name="connsiteX16" fmla="*/ 50192 w 196372"/>
                <a:gd name="connsiteY16" fmla="*/ 399295 h 408094"/>
                <a:gd name="connsiteX17" fmla="*/ 13427 w 196372"/>
                <a:gd name="connsiteY17" fmla="*/ 379242 h 408094"/>
                <a:gd name="connsiteX18" fmla="*/ 1210 w 196372"/>
                <a:gd name="connsiteY18" fmla="*/ 328298 h 408094"/>
                <a:gd name="connsiteX19" fmla="*/ 1210 w 196372"/>
                <a:gd name="connsiteY19" fmla="*/ 244509 h 408094"/>
                <a:gd name="connsiteX20" fmla="*/ 77738 w 196372"/>
                <a:gd name="connsiteY20" fmla="*/ 244509 h 408094"/>
                <a:gd name="connsiteX21" fmla="*/ 77738 w 196372"/>
                <a:gd name="connsiteY21" fmla="*/ 310549 h 408094"/>
                <a:gd name="connsiteX22" fmla="*/ 83846 w 196372"/>
                <a:gd name="connsiteY22" fmla="*/ 331526 h 408094"/>
                <a:gd name="connsiteX23" fmla="*/ 99751 w 196372"/>
                <a:gd name="connsiteY23" fmla="*/ 336137 h 408094"/>
                <a:gd name="connsiteX24" fmla="*/ 118883 w 196372"/>
                <a:gd name="connsiteY24" fmla="*/ 330029 h 408094"/>
                <a:gd name="connsiteX25" fmla="*/ 121764 w 196372"/>
                <a:gd name="connsiteY25" fmla="*/ 314699 h 408094"/>
                <a:gd name="connsiteX26" fmla="*/ 121764 w 196372"/>
                <a:gd name="connsiteY26" fmla="*/ 246240 h 408094"/>
                <a:gd name="connsiteX27" fmla="*/ 113120 w 196372"/>
                <a:gd name="connsiteY27" fmla="*/ 224225 h 408094"/>
                <a:gd name="connsiteX28" fmla="*/ 96293 w 196372"/>
                <a:gd name="connsiteY28" fmla="*/ 219616 h 408094"/>
                <a:gd name="connsiteX29" fmla="*/ 60565 w 196372"/>
                <a:gd name="connsiteY29" fmla="*/ 217888 h 408094"/>
                <a:gd name="connsiteX30" fmla="*/ 18613 w 196372"/>
                <a:gd name="connsiteY30" fmla="*/ 206363 h 408094"/>
                <a:gd name="connsiteX31" fmla="*/ 5820 w 196372"/>
                <a:gd name="connsiteY31" fmla="*/ 193569 h 408094"/>
                <a:gd name="connsiteX32" fmla="*/ 288 w 196372"/>
                <a:gd name="connsiteY32" fmla="*/ 160262 h 408094"/>
                <a:gd name="connsiteX33" fmla="*/ 288 w 196372"/>
                <a:gd name="connsiteY33" fmla="*/ 56535 h 408094"/>
                <a:gd name="connsiteX34" fmla="*/ 20918 w 196372"/>
                <a:gd name="connsiteY34" fmla="*/ 10434 h 408094"/>
                <a:gd name="connsiteX35" fmla="*/ 93642 w 196372"/>
                <a:gd name="connsiteY35" fmla="*/ -2361 h 408094"/>
                <a:gd name="connsiteX36" fmla="*/ 160028 w 196372"/>
                <a:gd name="connsiteY36" fmla="*/ 6053 h 408094"/>
                <a:gd name="connsiteX37" fmla="*/ 189648 w 196372"/>
                <a:gd name="connsiteY37" fmla="*/ 30718 h 408094"/>
                <a:gd name="connsiteX38" fmla="*/ 194258 w 196372"/>
                <a:gd name="connsiteY38" fmla="*/ 74166 h 40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6372" h="408094">
                  <a:moveTo>
                    <a:pt x="194027" y="127183"/>
                  </a:moveTo>
                  <a:lnTo>
                    <a:pt x="120035" y="127183"/>
                  </a:lnTo>
                  <a:lnTo>
                    <a:pt x="120035" y="80505"/>
                  </a:lnTo>
                  <a:cubicBezTo>
                    <a:pt x="119909" y="75089"/>
                    <a:pt x="117776" y="69903"/>
                    <a:pt x="114042" y="65983"/>
                  </a:cubicBezTo>
                  <a:cubicBezTo>
                    <a:pt x="110135" y="62756"/>
                    <a:pt x="105099" y="61374"/>
                    <a:pt x="100097" y="61951"/>
                  </a:cubicBezTo>
                  <a:cubicBezTo>
                    <a:pt x="93170" y="61028"/>
                    <a:pt x="86174" y="62871"/>
                    <a:pt x="80619" y="67137"/>
                  </a:cubicBezTo>
                  <a:cubicBezTo>
                    <a:pt x="77081" y="71631"/>
                    <a:pt x="75352" y="77278"/>
                    <a:pt x="75778" y="83040"/>
                  </a:cubicBezTo>
                  <a:lnTo>
                    <a:pt x="75778" y="119923"/>
                  </a:lnTo>
                  <a:cubicBezTo>
                    <a:pt x="75778" y="133061"/>
                    <a:pt x="78544" y="141359"/>
                    <a:pt x="84192" y="144817"/>
                  </a:cubicBezTo>
                  <a:cubicBezTo>
                    <a:pt x="88652" y="147929"/>
                    <a:pt x="93792" y="149772"/>
                    <a:pt x="99175" y="150349"/>
                  </a:cubicBezTo>
                  <a:lnTo>
                    <a:pt x="147350" y="157034"/>
                  </a:lnTo>
                  <a:cubicBezTo>
                    <a:pt x="161872" y="157955"/>
                    <a:pt x="175426" y="164525"/>
                    <a:pt x="185038" y="175473"/>
                  </a:cubicBezTo>
                  <a:cubicBezTo>
                    <a:pt x="192529" y="185040"/>
                    <a:pt x="196563" y="201866"/>
                    <a:pt x="196563" y="225955"/>
                  </a:cubicBezTo>
                  <a:lnTo>
                    <a:pt x="196563" y="330603"/>
                  </a:lnTo>
                  <a:cubicBezTo>
                    <a:pt x="196563" y="362874"/>
                    <a:pt x="188265" y="383389"/>
                    <a:pt x="171668" y="392379"/>
                  </a:cubicBezTo>
                  <a:cubicBezTo>
                    <a:pt x="151107" y="401946"/>
                    <a:pt x="128529" y="406440"/>
                    <a:pt x="105859" y="405404"/>
                  </a:cubicBezTo>
                  <a:cubicBezTo>
                    <a:pt x="87142" y="405404"/>
                    <a:pt x="68483" y="403328"/>
                    <a:pt x="50192" y="399295"/>
                  </a:cubicBezTo>
                  <a:cubicBezTo>
                    <a:pt x="35820" y="397565"/>
                    <a:pt x="22658" y="390421"/>
                    <a:pt x="13427" y="379242"/>
                  </a:cubicBezTo>
                  <a:cubicBezTo>
                    <a:pt x="4460" y="363797"/>
                    <a:pt x="219" y="346163"/>
                    <a:pt x="1210" y="328298"/>
                  </a:cubicBezTo>
                  <a:lnTo>
                    <a:pt x="1210" y="244509"/>
                  </a:lnTo>
                  <a:lnTo>
                    <a:pt x="77738" y="244509"/>
                  </a:lnTo>
                  <a:lnTo>
                    <a:pt x="77738" y="310549"/>
                  </a:lnTo>
                  <a:cubicBezTo>
                    <a:pt x="76735" y="318042"/>
                    <a:pt x="78959" y="325648"/>
                    <a:pt x="83846" y="331526"/>
                  </a:cubicBezTo>
                  <a:cubicBezTo>
                    <a:pt x="88445" y="334868"/>
                    <a:pt x="94069" y="336481"/>
                    <a:pt x="99751" y="336137"/>
                  </a:cubicBezTo>
                  <a:cubicBezTo>
                    <a:pt x="106678" y="336596"/>
                    <a:pt x="113535" y="334407"/>
                    <a:pt x="118883" y="330029"/>
                  </a:cubicBezTo>
                  <a:cubicBezTo>
                    <a:pt x="121407" y="325301"/>
                    <a:pt x="122409" y="320000"/>
                    <a:pt x="121764" y="314699"/>
                  </a:cubicBezTo>
                  <a:lnTo>
                    <a:pt x="121764" y="246240"/>
                  </a:lnTo>
                  <a:cubicBezTo>
                    <a:pt x="121764" y="234715"/>
                    <a:pt x="118883" y="227337"/>
                    <a:pt x="113120" y="224225"/>
                  </a:cubicBezTo>
                  <a:cubicBezTo>
                    <a:pt x="107968" y="221343"/>
                    <a:pt x="102194" y="219731"/>
                    <a:pt x="96293" y="219616"/>
                  </a:cubicBezTo>
                  <a:lnTo>
                    <a:pt x="60565" y="217888"/>
                  </a:lnTo>
                  <a:cubicBezTo>
                    <a:pt x="45870" y="217427"/>
                    <a:pt x="31487" y="213507"/>
                    <a:pt x="18613" y="206363"/>
                  </a:cubicBezTo>
                  <a:cubicBezTo>
                    <a:pt x="13081" y="203597"/>
                    <a:pt x="8586" y="199100"/>
                    <a:pt x="5820" y="193569"/>
                  </a:cubicBezTo>
                  <a:cubicBezTo>
                    <a:pt x="1613" y="182966"/>
                    <a:pt x="-277" y="171672"/>
                    <a:pt x="288" y="160262"/>
                  </a:cubicBezTo>
                  <a:lnTo>
                    <a:pt x="288" y="56535"/>
                  </a:lnTo>
                  <a:cubicBezTo>
                    <a:pt x="288" y="32792"/>
                    <a:pt x="7203" y="17347"/>
                    <a:pt x="20918" y="10434"/>
                  </a:cubicBezTo>
                  <a:cubicBezTo>
                    <a:pt x="43900" y="751"/>
                    <a:pt x="68748" y="-3514"/>
                    <a:pt x="93642" y="-2361"/>
                  </a:cubicBezTo>
                  <a:cubicBezTo>
                    <a:pt x="116048" y="-2591"/>
                    <a:pt x="138384" y="290"/>
                    <a:pt x="160028" y="6053"/>
                  </a:cubicBezTo>
                  <a:cubicBezTo>
                    <a:pt x="173259" y="9049"/>
                    <a:pt x="184254" y="18270"/>
                    <a:pt x="189648" y="30718"/>
                  </a:cubicBezTo>
                  <a:cubicBezTo>
                    <a:pt x="193474" y="44894"/>
                    <a:pt x="195030" y="59531"/>
                    <a:pt x="194258" y="74166"/>
                  </a:cubicBezTo>
                  <a:close/>
                </a:path>
              </a:pathLst>
            </a:custGeom>
            <a:solidFill>
              <a:srgbClr val="21428D"/>
            </a:solidFill>
            <a:ln w="11516"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D7C051A-B9BB-4A2B-B053-9778E28AC57A}"/>
                </a:ext>
              </a:extLst>
            </p:cNvPr>
            <p:cNvSpPr/>
            <p:nvPr/>
          </p:nvSpPr>
          <p:spPr>
            <a:xfrm>
              <a:off x="8097129" y="3942484"/>
              <a:ext cx="72493" cy="395547"/>
            </a:xfrm>
            <a:custGeom>
              <a:avLst/>
              <a:gdLst>
                <a:gd name="connsiteX0" fmla="*/ 190 w 72493"/>
                <a:gd name="connsiteY0" fmla="*/ -2545 h 395547"/>
                <a:gd name="connsiteX1" fmla="*/ 72684 w 72493"/>
                <a:gd name="connsiteY1" fmla="*/ -2545 h 395547"/>
                <a:gd name="connsiteX2" fmla="*/ 72684 w 72493"/>
                <a:gd name="connsiteY2" fmla="*/ 393003 h 395547"/>
                <a:gd name="connsiteX3" fmla="*/ 190 w 72493"/>
                <a:gd name="connsiteY3" fmla="*/ 393003 h 395547"/>
              </a:gdLst>
              <a:ahLst/>
              <a:cxnLst>
                <a:cxn ang="0">
                  <a:pos x="connsiteX0" y="connsiteY0"/>
                </a:cxn>
                <a:cxn ang="0">
                  <a:pos x="connsiteX1" y="connsiteY1"/>
                </a:cxn>
                <a:cxn ang="0">
                  <a:pos x="connsiteX2" y="connsiteY2"/>
                </a:cxn>
                <a:cxn ang="0">
                  <a:pos x="connsiteX3" y="connsiteY3"/>
                </a:cxn>
              </a:cxnLst>
              <a:rect l="l" t="t" r="r" b="b"/>
              <a:pathLst>
                <a:path w="72493" h="395547">
                  <a:moveTo>
                    <a:pt x="190" y="-2545"/>
                  </a:moveTo>
                  <a:lnTo>
                    <a:pt x="72684" y="-2545"/>
                  </a:lnTo>
                  <a:lnTo>
                    <a:pt x="72684" y="393003"/>
                  </a:lnTo>
                  <a:lnTo>
                    <a:pt x="190" y="393003"/>
                  </a:lnTo>
                  <a:close/>
                </a:path>
              </a:pathLst>
            </a:custGeom>
            <a:solidFill>
              <a:srgbClr val="21428D"/>
            </a:solidFill>
            <a:ln w="11516"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2CE4EDE-C708-4E93-9B72-82C0196D86B2}"/>
                </a:ext>
              </a:extLst>
            </p:cNvPr>
            <p:cNvSpPr/>
            <p:nvPr/>
          </p:nvSpPr>
          <p:spPr>
            <a:xfrm>
              <a:off x="8224022" y="3942484"/>
              <a:ext cx="198003" cy="395893"/>
            </a:xfrm>
            <a:custGeom>
              <a:avLst/>
              <a:gdLst>
                <a:gd name="connsiteX0" fmla="*/ 190 w 198003"/>
                <a:gd name="connsiteY0" fmla="*/ -2545 h 395893"/>
                <a:gd name="connsiteX1" fmla="*/ 84901 w 198003"/>
                <a:gd name="connsiteY1" fmla="*/ -2545 h 395893"/>
                <a:gd name="connsiteX2" fmla="*/ 135612 w 198003"/>
                <a:gd name="connsiteY2" fmla="*/ 227960 h 395893"/>
                <a:gd name="connsiteX3" fmla="*/ 130656 w 198003"/>
                <a:gd name="connsiteY3" fmla="*/ 176327 h 395893"/>
                <a:gd name="connsiteX4" fmla="*/ 130656 w 198003"/>
                <a:gd name="connsiteY4" fmla="*/ -2199 h 395893"/>
                <a:gd name="connsiteX5" fmla="*/ 198194 w 198003"/>
                <a:gd name="connsiteY5" fmla="*/ -2199 h 395893"/>
                <a:gd name="connsiteX6" fmla="*/ 198194 w 198003"/>
                <a:gd name="connsiteY6" fmla="*/ 393349 h 395893"/>
                <a:gd name="connsiteX7" fmla="*/ 113829 w 198003"/>
                <a:gd name="connsiteY7" fmla="*/ 393349 h 395893"/>
                <a:gd name="connsiteX8" fmla="*/ 66922 w 198003"/>
                <a:gd name="connsiteY8" fmla="*/ 157770 h 395893"/>
                <a:gd name="connsiteX9" fmla="*/ 68651 w 198003"/>
                <a:gd name="connsiteY9" fmla="*/ 218855 h 395893"/>
                <a:gd name="connsiteX10" fmla="*/ 68651 w 198003"/>
                <a:gd name="connsiteY10" fmla="*/ 393349 h 395893"/>
                <a:gd name="connsiteX11" fmla="*/ 190 w 198003"/>
                <a:gd name="connsiteY11" fmla="*/ 393349 h 395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3" h="395893">
                  <a:moveTo>
                    <a:pt x="190" y="-2545"/>
                  </a:moveTo>
                  <a:lnTo>
                    <a:pt x="84901" y="-2545"/>
                  </a:lnTo>
                  <a:lnTo>
                    <a:pt x="135612" y="227960"/>
                  </a:lnTo>
                  <a:lnTo>
                    <a:pt x="130656" y="176327"/>
                  </a:lnTo>
                  <a:lnTo>
                    <a:pt x="130656" y="-2199"/>
                  </a:lnTo>
                  <a:lnTo>
                    <a:pt x="198194" y="-2199"/>
                  </a:lnTo>
                  <a:lnTo>
                    <a:pt x="198194" y="393349"/>
                  </a:lnTo>
                  <a:lnTo>
                    <a:pt x="113829" y="393349"/>
                  </a:lnTo>
                  <a:lnTo>
                    <a:pt x="66922" y="157770"/>
                  </a:lnTo>
                  <a:lnTo>
                    <a:pt x="68651" y="218855"/>
                  </a:lnTo>
                  <a:lnTo>
                    <a:pt x="68651" y="393349"/>
                  </a:lnTo>
                  <a:lnTo>
                    <a:pt x="190" y="393349"/>
                  </a:lnTo>
                  <a:close/>
                </a:path>
              </a:pathLst>
            </a:custGeom>
            <a:solidFill>
              <a:srgbClr val="21428D"/>
            </a:solidFill>
            <a:ln w="11516"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FD23141-9585-4A61-A60B-A44BF3B7CC7F}"/>
                </a:ext>
              </a:extLst>
            </p:cNvPr>
            <p:cNvSpPr/>
            <p:nvPr/>
          </p:nvSpPr>
          <p:spPr>
            <a:xfrm>
              <a:off x="8476540" y="3942484"/>
              <a:ext cx="195695" cy="395789"/>
            </a:xfrm>
            <a:custGeom>
              <a:avLst/>
              <a:gdLst>
                <a:gd name="connsiteX0" fmla="*/ 190 w 195695"/>
                <a:gd name="connsiteY0" fmla="*/ 393003 h 395789"/>
                <a:gd name="connsiteX1" fmla="*/ 190 w 195695"/>
                <a:gd name="connsiteY1" fmla="*/ -2545 h 395789"/>
                <a:gd name="connsiteX2" fmla="*/ 127660 w 195695"/>
                <a:gd name="connsiteY2" fmla="*/ -2545 h 395789"/>
                <a:gd name="connsiteX3" fmla="*/ 180445 w 195695"/>
                <a:gd name="connsiteY3" fmla="*/ 10134 h 395789"/>
                <a:gd name="connsiteX4" fmla="*/ 191970 w 195695"/>
                <a:gd name="connsiteY4" fmla="*/ 29265 h 395789"/>
                <a:gd name="connsiteX5" fmla="*/ 195774 w 195695"/>
                <a:gd name="connsiteY5" fmla="*/ 76289 h 395789"/>
                <a:gd name="connsiteX6" fmla="*/ 195774 w 195695"/>
                <a:gd name="connsiteY6" fmla="*/ 324656 h 395789"/>
                <a:gd name="connsiteX7" fmla="*/ 171110 w 195695"/>
                <a:gd name="connsiteY7" fmla="*/ 386432 h 395789"/>
                <a:gd name="connsiteX8" fmla="*/ 130541 w 195695"/>
                <a:gd name="connsiteY8" fmla="*/ 393003 h 395789"/>
                <a:gd name="connsiteX9" fmla="*/ 75796 w 195695"/>
                <a:gd name="connsiteY9" fmla="*/ 327309 h 395789"/>
                <a:gd name="connsiteX10" fmla="*/ 92623 w 195695"/>
                <a:gd name="connsiteY10" fmla="*/ 327309 h 395789"/>
                <a:gd name="connsiteX11" fmla="*/ 116941 w 195695"/>
                <a:gd name="connsiteY11" fmla="*/ 320278 h 395789"/>
                <a:gd name="connsiteX12" fmla="*/ 122243 w 195695"/>
                <a:gd name="connsiteY12" fmla="*/ 299762 h 395789"/>
                <a:gd name="connsiteX13" fmla="*/ 122243 w 195695"/>
                <a:gd name="connsiteY13" fmla="*/ 88388 h 395789"/>
                <a:gd name="connsiteX14" fmla="*/ 114982 w 195695"/>
                <a:gd name="connsiteY14" fmla="*/ 65338 h 395789"/>
                <a:gd name="connsiteX15" fmla="*/ 95850 w 195695"/>
                <a:gd name="connsiteY15" fmla="*/ 59575 h 395789"/>
                <a:gd name="connsiteX16" fmla="*/ 75796 w 195695"/>
                <a:gd name="connsiteY16" fmla="*/ 59575 h 39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5695" h="395789">
                  <a:moveTo>
                    <a:pt x="190" y="393003"/>
                  </a:moveTo>
                  <a:lnTo>
                    <a:pt x="190" y="-2545"/>
                  </a:lnTo>
                  <a:lnTo>
                    <a:pt x="127660" y="-2545"/>
                  </a:lnTo>
                  <a:cubicBezTo>
                    <a:pt x="153937" y="-2545"/>
                    <a:pt x="171571" y="1721"/>
                    <a:pt x="180445" y="10134"/>
                  </a:cubicBezTo>
                  <a:cubicBezTo>
                    <a:pt x="185943" y="15320"/>
                    <a:pt x="189930" y="22005"/>
                    <a:pt x="191970" y="29265"/>
                  </a:cubicBezTo>
                  <a:cubicBezTo>
                    <a:pt x="195013" y="44710"/>
                    <a:pt x="196292" y="60498"/>
                    <a:pt x="195774" y="76289"/>
                  </a:cubicBezTo>
                  <a:lnTo>
                    <a:pt x="195774" y="324656"/>
                  </a:lnTo>
                  <a:cubicBezTo>
                    <a:pt x="195774" y="356122"/>
                    <a:pt x="187476" y="376750"/>
                    <a:pt x="171110" y="386432"/>
                  </a:cubicBezTo>
                  <a:cubicBezTo>
                    <a:pt x="158282" y="391734"/>
                    <a:pt x="144394" y="394038"/>
                    <a:pt x="130541" y="393003"/>
                  </a:cubicBezTo>
                  <a:close/>
                  <a:moveTo>
                    <a:pt x="75796" y="327309"/>
                  </a:moveTo>
                  <a:lnTo>
                    <a:pt x="92623" y="327309"/>
                  </a:lnTo>
                  <a:cubicBezTo>
                    <a:pt x="101347" y="328460"/>
                    <a:pt x="110141" y="325809"/>
                    <a:pt x="116941" y="320278"/>
                  </a:cubicBezTo>
                  <a:cubicBezTo>
                    <a:pt x="121113" y="314284"/>
                    <a:pt x="123003" y="307025"/>
                    <a:pt x="122243" y="299762"/>
                  </a:cubicBezTo>
                  <a:lnTo>
                    <a:pt x="122243" y="88388"/>
                  </a:lnTo>
                  <a:cubicBezTo>
                    <a:pt x="123257" y="79975"/>
                    <a:pt x="120606" y="71562"/>
                    <a:pt x="114982" y="65338"/>
                  </a:cubicBezTo>
                  <a:cubicBezTo>
                    <a:pt x="109461" y="61305"/>
                    <a:pt x="102707" y="59232"/>
                    <a:pt x="95850" y="59575"/>
                  </a:cubicBezTo>
                  <a:lnTo>
                    <a:pt x="75796" y="59575"/>
                  </a:lnTo>
                  <a:close/>
                </a:path>
              </a:pathLst>
            </a:custGeom>
            <a:solidFill>
              <a:srgbClr val="21428D"/>
            </a:solidFill>
            <a:ln w="1151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75E629E-1479-4976-9964-F6DFC7F2E98D}"/>
                </a:ext>
              </a:extLst>
            </p:cNvPr>
            <p:cNvSpPr/>
            <p:nvPr/>
          </p:nvSpPr>
          <p:spPr>
            <a:xfrm>
              <a:off x="8721452" y="3942484"/>
              <a:ext cx="72493" cy="395547"/>
            </a:xfrm>
            <a:custGeom>
              <a:avLst/>
              <a:gdLst>
                <a:gd name="connsiteX0" fmla="*/ 190 w 72493"/>
                <a:gd name="connsiteY0" fmla="*/ -2545 h 395547"/>
                <a:gd name="connsiteX1" fmla="*/ 72684 w 72493"/>
                <a:gd name="connsiteY1" fmla="*/ -2545 h 395547"/>
                <a:gd name="connsiteX2" fmla="*/ 72684 w 72493"/>
                <a:gd name="connsiteY2" fmla="*/ 393003 h 395547"/>
                <a:gd name="connsiteX3" fmla="*/ 190 w 72493"/>
                <a:gd name="connsiteY3" fmla="*/ 393003 h 395547"/>
              </a:gdLst>
              <a:ahLst/>
              <a:cxnLst>
                <a:cxn ang="0">
                  <a:pos x="connsiteX0" y="connsiteY0"/>
                </a:cxn>
                <a:cxn ang="0">
                  <a:pos x="connsiteX1" y="connsiteY1"/>
                </a:cxn>
                <a:cxn ang="0">
                  <a:pos x="connsiteX2" y="connsiteY2"/>
                </a:cxn>
                <a:cxn ang="0">
                  <a:pos x="connsiteX3" y="connsiteY3"/>
                </a:cxn>
              </a:cxnLst>
              <a:rect l="l" t="t" r="r" b="b"/>
              <a:pathLst>
                <a:path w="72493" h="395547">
                  <a:moveTo>
                    <a:pt x="190" y="-2545"/>
                  </a:moveTo>
                  <a:lnTo>
                    <a:pt x="72684" y="-2545"/>
                  </a:lnTo>
                  <a:lnTo>
                    <a:pt x="72684" y="393003"/>
                  </a:lnTo>
                  <a:lnTo>
                    <a:pt x="190" y="393003"/>
                  </a:lnTo>
                  <a:close/>
                </a:path>
              </a:pathLst>
            </a:custGeom>
            <a:solidFill>
              <a:srgbClr val="21428D"/>
            </a:solidFill>
            <a:ln w="1151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8BDBDFA-8672-4760-8361-CEED2E40D926}"/>
                </a:ext>
              </a:extLst>
            </p:cNvPr>
            <p:cNvSpPr/>
            <p:nvPr/>
          </p:nvSpPr>
          <p:spPr>
            <a:xfrm>
              <a:off x="8823450" y="3942484"/>
              <a:ext cx="224857" cy="395547"/>
            </a:xfrm>
            <a:custGeom>
              <a:avLst/>
              <a:gdLst>
                <a:gd name="connsiteX0" fmla="*/ 190 w 224857"/>
                <a:gd name="connsiteY0" fmla="*/ 393003 h 395547"/>
                <a:gd name="connsiteX1" fmla="*/ 60468 w 224857"/>
                <a:gd name="connsiteY1" fmla="*/ -2545 h 395547"/>
                <a:gd name="connsiteX2" fmla="*/ 167422 w 224857"/>
                <a:gd name="connsiteY2" fmla="*/ -2545 h 395547"/>
                <a:gd name="connsiteX3" fmla="*/ 225048 w 224857"/>
                <a:gd name="connsiteY3" fmla="*/ 393003 h 395547"/>
                <a:gd name="connsiteX4" fmla="*/ 151517 w 224857"/>
                <a:gd name="connsiteY4" fmla="*/ 393003 h 395547"/>
                <a:gd name="connsiteX5" fmla="*/ 138493 w 224857"/>
                <a:gd name="connsiteY5" fmla="*/ 293307 h 395547"/>
                <a:gd name="connsiteX6" fmla="*/ 89281 w 224857"/>
                <a:gd name="connsiteY6" fmla="*/ 293307 h 395547"/>
                <a:gd name="connsiteX7" fmla="*/ 77064 w 224857"/>
                <a:gd name="connsiteY7" fmla="*/ 393003 h 395547"/>
                <a:gd name="connsiteX8" fmla="*/ 97579 w 224857"/>
                <a:gd name="connsiteY8" fmla="*/ 226691 h 395547"/>
                <a:gd name="connsiteX9" fmla="*/ 128005 w 224857"/>
                <a:gd name="connsiteY9" fmla="*/ 226691 h 395547"/>
                <a:gd name="connsiteX10" fmla="*/ 112331 w 224857"/>
                <a:gd name="connsiteY10" fmla="*/ 40906 h 39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857" h="395547">
                  <a:moveTo>
                    <a:pt x="190" y="393003"/>
                  </a:moveTo>
                  <a:lnTo>
                    <a:pt x="60468" y="-2545"/>
                  </a:lnTo>
                  <a:lnTo>
                    <a:pt x="167422" y="-2545"/>
                  </a:lnTo>
                  <a:lnTo>
                    <a:pt x="225048" y="393003"/>
                  </a:lnTo>
                  <a:lnTo>
                    <a:pt x="151517" y="393003"/>
                  </a:lnTo>
                  <a:lnTo>
                    <a:pt x="138493" y="293307"/>
                  </a:lnTo>
                  <a:lnTo>
                    <a:pt x="89281" y="293307"/>
                  </a:lnTo>
                  <a:lnTo>
                    <a:pt x="77064" y="393003"/>
                  </a:lnTo>
                  <a:close/>
                  <a:moveTo>
                    <a:pt x="97579" y="226691"/>
                  </a:moveTo>
                  <a:lnTo>
                    <a:pt x="128005" y="226691"/>
                  </a:lnTo>
                  <a:lnTo>
                    <a:pt x="112331" y="40906"/>
                  </a:lnTo>
                  <a:close/>
                </a:path>
              </a:pathLst>
            </a:custGeom>
            <a:solidFill>
              <a:srgbClr val="21428D"/>
            </a:solidFill>
            <a:ln w="11516" cap="flat">
              <a:noFill/>
              <a:prstDash val="solid"/>
              <a:miter/>
            </a:ln>
          </p:spPr>
          <p:txBody>
            <a:bodyPr rtlCol="0" anchor="ctr"/>
            <a:lstStyle/>
            <a:p>
              <a:endParaRPr lang="en-US"/>
            </a:p>
          </p:txBody>
        </p:sp>
      </p:grpSp>
    </p:spTree>
    <p:extLst>
      <p:ext uri="{BB962C8B-B14F-4D97-AF65-F5344CB8AC3E}">
        <p14:creationId xmlns:p14="http://schemas.microsoft.com/office/powerpoint/2010/main" val="265288940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00" y="4907177"/>
            <a:ext cx="3918723" cy="141074"/>
          </a:xfrm>
          <a:prstGeom prst="rect">
            <a:avLst/>
          </a:prstGeom>
        </p:spPr>
      </p:pic>
      <p:sp>
        <p:nvSpPr>
          <p:cNvPr id="4" name="Rectangle 2" descr="横線"/>
          <p:cNvSpPr>
            <a:spLocks noChangeArrowheads="1"/>
          </p:cNvSpPr>
          <p:nvPr/>
        </p:nvSpPr>
        <p:spPr bwMode="auto">
          <a:xfrm>
            <a:off x="7343775" y="697706"/>
            <a:ext cx="1536700" cy="3996000"/>
          </a:xfrm>
          <a:prstGeom prst="rect">
            <a:avLst/>
          </a:prstGeom>
          <a:pattFill prst="ltHorz">
            <a:fgClr>
              <a:srgbClr val="C0C0C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400">
                <a:solidFill>
                  <a:schemeClr val="tx1"/>
                </a:solidFill>
                <a:latin typeface="Arial" panose="020B0604020202020204" pitchFamily="34" charset="0"/>
                <a:ea typeface="HGP創英角ｺﾞｼｯｸUB" panose="020B0900000000000000" pitchFamily="50" charset="-128"/>
              </a:defRPr>
            </a:lvl1pPr>
            <a:lvl2pPr marL="742950" indent="-285750">
              <a:defRPr kumimoji="1" sz="1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1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1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1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9pPr>
          </a:lstStyle>
          <a:p>
            <a:pPr fontAlgn="base">
              <a:spcBef>
                <a:spcPct val="0"/>
              </a:spcBef>
              <a:spcAft>
                <a:spcPct val="0"/>
              </a:spcAft>
            </a:pPr>
            <a:endParaRPr lang="ja-JP" altLang="en-US" sz="1050">
              <a:solidFill>
                <a:srgbClr val="000000"/>
              </a:solidFill>
            </a:endParaRPr>
          </a:p>
        </p:txBody>
      </p:sp>
      <p:grpSp>
        <p:nvGrpSpPr>
          <p:cNvPr id="5" name="Group 22"/>
          <p:cNvGrpSpPr>
            <a:grpSpLocks/>
          </p:cNvGrpSpPr>
          <p:nvPr/>
        </p:nvGrpSpPr>
        <p:grpSpPr bwMode="auto">
          <a:xfrm>
            <a:off x="258763" y="173833"/>
            <a:ext cx="6948000" cy="383381"/>
            <a:chOff x="200" y="146"/>
            <a:chExt cx="4401" cy="322"/>
          </a:xfrm>
        </p:grpSpPr>
        <p:sp>
          <p:nvSpPr>
            <p:cNvPr id="6" name="Rectangle 7"/>
            <p:cNvSpPr>
              <a:spLocks noChangeArrowheads="1"/>
            </p:cNvSpPr>
            <p:nvPr userDrawn="1"/>
          </p:nvSpPr>
          <p:spPr bwMode="auto">
            <a:xfrm>
              <a:off x="200" y="146"/>
              <a:ext cx="4401" cy="317"/>
            </a:xfrm>
            <a:prstGeom prst="rect">
              <a:avLst/>
            </a:prstGeom>
            <a:gradFill rotWithShape="1">
              <a:gsLst>
                <a:gs pos="0">
                  <a:srgbClr val="B2B2B2"/>
                </a:gs>
                <a:gs pos="100000">
                  <a:srgbClr val="C9C9C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400">
                  <a:solidFill>
                    <a:schemeClr val="tx1"/>
                  </a:solidFill>
                  <a:latin typeface="Arial" panose="020B0604020202020204" pitchFamily="34" charset="0"/>
                  <a:ea typeface="HGP創英角ｺﾞｼｯｸUB" panose="020B0900000000000000" pitchFamily="50" charset="-128"/>
                </a:defRPr>
              </a:lvl1pPr>
              <a:lvl2pPr marL="742950" indent="-285750">
                <a:defRPr kumimoji="1" sz="1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1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1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1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9pPr>
            </a:lstStyle>
            <a:p>
              <a:pPr fontAlgn="base">
                <a:spcBef>
                  <a:spcPct val="0"/>
                </a:spcBef>
                <a:spcAft>
                  <a:spcPct val="0"/>
                </a:spcAft>
              </a:pPr>
              <a:endParaRPr lang="ja-JP" altLang="en-US" sz="1050">
                <a:solidFill>
                  <a:srgbClr val="000000"/>
                </a:solidFill>
              </a:endParaRPr>
            </a:p>
          </p:txBody>
        </p:sp>
        <p:sp>
          <p:nvSpPr>
            <p:cNvPr id="7" name="Line 10"/>
            <p:cNvSpPr>
              <a:spLocks noChangeShapeType="1"/>
            </p:cNvSpPr>
            <p:nvPr userDrawn="1"/>
          </p:nvSpPr>
          <p:spPr bwMode="auto">
            <a:xfrm>
              <a:off x="204" y="468"/>
              <a:ext cx="4397" cy="0"/>
            </a:xfrm>
            <a:prstGeom prst="line">
              <a:avLst/>
            </a:prstGeom>
            <a:noFill/>
            <a:ln w="28575">
              <a:solidFill>
                <a:srgbClr val="80002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ja-JP" altLang="en-US" sz="1050">
                <a:solidFill>
                  <a:srgbClr val="000000"/>
                </a:solidFill>
                <a:ea typeface="HGP創英角ｺﾞｼｯｸUB" panose="020B0900000000000000" pitchFamily="50" charset="-128"/>
              </a:endParaRPr>
            </a:p>
          </p:txBody>
        </p:sp>
      </p:grpSp>
      <p:sp>
        <p:nvSpPr>
          <p:cNvPr id="9" name="Line 21"/>
          <p:cNvSpPr>
            <a:spLocks noChangeShapeType="1"/>
          </p:cNvSpPr>
          <p:nvPr/>
        </p:nvSpPr>
        <p:spPr bwMode="auto">
          <a:xfrm>
            <a:off x="254001" y="4786313"/>
            <a:ext cx="8642350"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ja-JP" altLang="en-US" sz="1050">
              <a:solidFill>
                <a:srgbClr val="000000"/>
              </a:solidFill>
              <a:ea typeface="HGP創英角ｺﾞｼｯｸUB" panose="020B0900000000000000" pitchFamily="50" charset="-128"/>
            </a:endParaRPr>
          </a:p>
        </p:txBody>
      </p:sp>
      <p:pic>
        <p:nvPicPr>
          <p:cNvPr id="10" name="Picture 37" descr="total_qual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0326" y="4926807"/>
            <a:ext cx="2482850" cy="12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3"/>
          <p:cNvSpPr>
            <a:spLocks noGrp="1" noChangeArrowheads="1"/>
          </p:cNvSpPr>
          <p:nvPr>
            <p:ph type="ctrTitle"/>
          </p:nvPr>
        </p:nvSpPr>
        <p:spPr>
          <a:xfrm>
            <a:off x="784226" y="2031206"/>
            <a:ext cx="5781675" cy="809625"/>
          </a:xfrm>
        </p:spPr>
        <p:txBody>
          <a:bodyPr/>
          <a:lstStyle>
            <a:lvl1pPr>
              <a:defRPr/>
            </a:lvl1pPr>
          </a:lstStyle>
          <a:p>
            <a:pPr lvl="0"/>
            <a:r>
              <a:rPr lang="en-US" altLang="ja-JP" noProof="0"/>
              <a:t>Click to edit Master title style</a:t>
            </a:r>
            <a:endParaRPr lang="ja-JP" altLang="en-US" noProof="0"/>
          </a:p>
        </p:txBody>
      </p:sp>
      <p:sp>
        <p:nvSpPr>
          <p:cNvPr id="68612" name="Rectangle 4"/>
          <p:cNvSpPr>
            <a:spLocks noGrp="1" noChangeArrowheads="1"/>
          </p:cNvSpPr>
          <p:nvPr>
            <p:ph type="subTitle" idx="1"/>
          </p:nvPr>
        </p:nvSpPr>
        <p:spPr bwMode="auto">
          <a:xfrm>
            <a:off x="784226" y="2949178"/>
            <a:ext cx="5781675" cy="5941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a:buFontTx/>
              <a:buNone/>
              <a:defRPr sz="1050">
                <a:latin typeface="HGP創英角ｺﾞｼｯｸUB" panose="020B0900000000000000" pitchFamily="50" charset="-128"/>
                <a:ea typeface="HGP創英角ｺﾞｼｯｸUB" panose="020B0900000000000000" pitchFamily="50" charset="-128"/>
              </a:defRPr>
            </a:lvl1pPr>
          </a:lstStyle>
          <a:p>
            <a:pPr lvl="0"/>
            <a:r>
              <a:rPr lang="en-US" altLang="ja-JP" noProof="0"/>
              <a:t>Click to edit Master subtitle style</a:t>
            </a:r>
            <a:endParaRPr lang="ja-JP" altLang="en-US" noProof="0"/>
          </a:p>
        </p:txBody>
      </p:sp>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8087" y="173833"/>
            <a:ext cx="1482265" cy="383381"/>
          </a:xfrm>
          <a:prstGeom prst="rect">
            <a:avLst/>
          </a:prstGeom>
        </p:spPr>
      </p:pic>
    </p:spTree>
    <p:extLst>
      <p:ext uri="{BB962C8B-B14F-4D97-AF65-F5344CB8AC3E}">
        <p14:creationId xmlns:p14="http://schemas.microsoft.com/office/powerpoint/2010/main" val="1714204356"/>
      </p:ext>
    </p:extLst>
  </p:cSld>
  <p:clrMapOvr>
    <a:masterClrMapping/>
  </p:clrMapOvr>
  <p:transition spd="med">
    <p:pull/>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idx="1"/>
          </p:nvPr>
        </p:nvSpPr>
        <p:spPr>
          <a:xfrm>
            <a:off x="628650" y="1369219"/>
            <a:ext cx="7886700" cy="3263504"/>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1730605745"/>
      </p:ext>
    </p:extLst>
  </p:cSld>
  <p:clrMapOvr>
    <a:masterClrMapping/>
  </p:clrMapOvr>
  <p:transition spd="med">
    <p:pull/>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282305"/>
            <a:ext cx="7886700" cy="2139553"/>
          </a:xfrm>
        </p:spPr>
        <p:txBody>
          <a:bodyPr anchor="b"/>
          <a:lstStyle>
            <a:lvl1pPr>
              <a:defRPr sz="4500"/>
            </a:lvl1p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23888" y="3442099"/>
            <a:ext cx="7886700" cy="1125140"/>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ltLang="ja-JP"/>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1084839736"/>
      </p:ext>
    </p:extLst>
  </p:cSld>
  <p:clrMapOvr>
    <a:masterClrMapping/>
  </p:clrMapOvr>
  <p:transition spd="med">
    <p:pull/>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ー 2"/>
          <p:cNvSpPr>
            <a:spLocks noGrp="1"/>
          </p:cNvSpPr>
          <p:nvPr>
            <p:ph sz="half" idx="1"/>
          </p:nvPr>
        </p:nvSpPr>
        <p:spPr>
          <a:xfrm>
            <a:off x="628650" y="1369219"/>
            <a:ext cx="3867150" cy="3263504"/>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ー 3"/>
          <p:cNvSpPr>
            <a:spLocks noGrp="1"/>
          </p:cNvSpPr>
          <p:nvPr>
            <p:ph sz="half" idx="2"/>
          </p:nvPr>
        </p:nvSpPr>
        <p:spPr>
          <a:xfrm>
            <a:off x="4648200" y="1369219"/>
            <a:ext cx="3867150" cy="3263504"/>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3428897309"/>
      </p:ext>
    </p:extLst>
  </p:cSld>
  <p:clrMapOvr>
    <a:masterClrMapping/>
  </p:clrMapOvr>
  <p:transition spd="med">
    <p:pull/>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273845"/>
            <a:ext cx="7886700" cy="994172"/>
          </a:xfrm>
        </p:spPr>
        <p:txBody>
          <a:body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30239" y="1260872"/>
            <a:ext cx="3868737"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4" name="コンテンツ プレースホルダー 3"/>
          <p:cNvSpPr>
            <a:spLocks noGrp="1"/>
          </p:cNvSpPr>
          <p:nvPr>
            <p:ph sz="half" idx="2"/>
          </p:nvPr>
        </p:nvSpPr>
        <p:spPr>
          <a:xfrm>
            <a:off x="630239" y="1878806"/>
            <a:ext cx="3868737"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ー 4"/>
          <p:cNvSpPr>
            <a:spLocks noGrp="1"/>
          </p:cNvSpPr>
          <p:nvPr>
            <p:ph type="body" sz="quarter" idx="3"/>
          </p:nvPr>
        </p:nvSpPr>
        <p:spPr>
          <a:xfrm>
            <a:off x="4629150" y="1260872"/>
            <a:ext cx="3887788"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コンテンツ プレースホルダー 5"/>
          <p:cNvSpPr>
            <a:spLocks noGrp="1"/>
          </p:cNvSpPr>
          <p:nvPr>
            <p:ph sz="quarter" idx="4"/>
          </p:nvPr>
        </p:nvSpPr>
        <p:spPr>
          <a:xfrm>
            <a:off x="4629150" y="1878806"/>
            <a:ext cx="3887788"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237667096"/>
      </p:ext>
    </p:extLst>
  </p:cSld>
  <p:clrMapOvr>
    <a:masterClrMapping/>
  </p:clrMapOvr>
  <p:transition spd="med">
    <p:pull/>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1"/>
            <a:ext cx="8229600" cy="373737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5"/>
          <p:cNvSpPr>
            <a:spLocks noGrp="1"/>
          </p:cNvSpPr>
          <p:nvPr>
            <p:ph type="sldNum" sz="quarter" idx="10"/>
          </p:nvPr>
        </p:nvSpPr>
        <p:spPr/>
        <p:txBody>
          <a:bodyPr/>
          <a:lstStyle>
            <a:lvl1pPr>
              <a:defRPr/>
            </a:lvl1pPr>
          </a:lstStyle>
          <a:p>
            <a:pPr>
              <a:defRPr/>
            </a:pPr>
            <a:fld id="{25D2B1BB-58D1-467A-B6D2-0F9EABD15C96}" type="slidenum">
              <a:rPr lang="en-IN"/>
              <a:pPr>
                <a:defRPr/>
              </a:pPr>
              <a:t>‹#›</a:t>
            </a:fld>
            <a:endParaRPr lang="en-IN" dirty="0"/>
          </a:p>
        </p:txBody>
      </p:sp>
    </p:spTree>
    <p:extLst>
      <p:ext uri="{BB962C8B-B14F-4D97-AF65-F5344CB8AC3E}">
        <p14:creationId xmlns:p14="http://schemas.microsoft.com/office/powerpoint/2010/main" val="3072854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4259880857"/>
      </p:ext>
    </p:extLst>
  </p:cSld>
  <p:clrMapOvr>
    <a:masterClrMapping/>
  </p:clrMapOvr>
  <p:transition spd="med">
    <p:pull/>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422087853"/>
      </p:ext>
    </p:extLst>
  </p:cSld>
  <p:clrMapOvr>
    <a:masterClrMapping/>
  </p:clrMapOvr>
  <p:transition spd="med">
    <p:pull/>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342900"/>
            <a:ext cx="2949575" cy="1200150"/>
          </a:xfrm>
        </p:spPr>
        <p:txBody>
          <a:bodyPr anchor="b"/>
          <a:lstStyle>
            <a:lvl1pPr>
              <a:defRPr sz="2400"/>
            </a:lvl1pPr>
          </a:lstStyle>
          <a:p>
            <a:r>
              <a:rPr lang="en-US" altLang="ja-JP"/>
              <a:t>Click to edit Master title style</a:t>
            </a:r>
            <a:endParaRPr lang="ja-JP" altLang="en-US"/>
          </a:p>
        </p:txBody>
      </p:sp>
      <p:sp>
        <p:nvSpPr>
          <p:cNvPr id="3" name="コンテンツ プレースホルダー 2"/>
          <p:cNvSpPr>
            <a:spLocks noGrp="1"/>
          </p:cNvSpPr>
          <p:nvPr>
            <p:ph idx="1"/>
          </p:nvPr>
        </p:nvSpPr>
        <p:spPr>
          <a:xfrm>
            <a:off x="3887788"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ー 3"/>
          <p:cNvSpPr>
            <a:spLocks noGrp="1"/>
          </p:cNvSpPr>
          <p:nvPr>
            <p:ph type="body" sz="half" idx="2"/>
          </p:nvPr>
        </p:nvSpPr>
        <p:spPr>
          <a:xfrm>
            <a:off x="630239" y="1543050"/>
            <a:ext cx="2949575"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ja-JP"/>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507682275"/>
      </p:ext>
    </p:extLst>
  </p:cSld>
  <p:clrMapOvr>
    <a:masterClrMapping/>
  </p:clrMapOvr>
  <p:transition spd="med">
    <p:pull/>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9" y="342900"/>
            <a:ext cx="2949575" cy="1200150"/>
          </a:xfrm>
        </p:spPr>
        <p:txBody>
          <a:bodyPr anchor="b"/>
          <a:lstStyle>
            <a:lvl1pPr>
              <a:defRPr sz="2400"/>
            </a:lvl1pPr>
          </a:lstStyle>
          <a:p>
            <a:r>
              <a:rPr lang="en-US" altLang="ja-JP"/>
              <a:t>Click to edit Master title style</a:t>
            </a:r>
            <a:endParaRPr lang="ja-JP" altLang="en-US"/>
          </a:p>
        </p:txBody>
      </p:sp>
      <p:sp>
        <p:nvSpPr>
          <p:cNvPr id="3" name="図プレースホルダー 2"/>
          <p:cNvSpPr>
            <a:spLocks noGrp="1"/>
          </p:cNvSpPr>
          <p:nvPr>
            <p:ph type="pic" idx="1"/>
          </p:nvPr>
        </p:nvSpPr>
        <p:spPr>
          <a:xfrm>
            <a:off x="3887788" y="740570"/>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altLang="ja-JP" noProof="0"/>
              <a:t>Click icon to add picture</a:t>
            </a:r>
            <a:endParaRPr lang="ja-JP" altLang="en-US" noProof="0"/>
          </a:p>
        </p:txBody>
      </p:sp>
      <p:sp>
        <p:nvSpPr>
          <p:cNvPr id="4" name="テキスト プレースホルダー 3"/>
          <p:cNvSpPr>
            <a:spLocks noGrp="1"/>
          </p:cNvSpPr>
          <p:nvPr>
            <p:ph type="body" sz="half" idx="2"/>
          </p:nvPr>
        </p:nvSpPr>
        <p:spPr>
          <a:xfrm>
            <a:off x="630239" y="1543050"/>
            <a:ext cx="2949575"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ja-JP"/>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3141976762"/>
      </p:ext>
    </p:extLst>
  </p:cSld>
  <p:clrMapOvr>
    <a:masterClrMapping/>
  </p:clrMapOvr>
  <p:transition spd="med">
    <p:pull/>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ー 2"/>
          <p:cNvSpPr>
            <a:spLocks noGrp="1"/>
          </p:cNvSpPr>
          <p:nvPr>
            <p:ph type="body" orient="vert" idx="1"/>
          </p:nvPr>
        </p:nvSpPr>
        <p:spPr>
          <a:xfrm>
            <a:off x="628650" y="1369219"/>
            <a:ext cx="7886700" cy="3263504"/>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586025213"/>
      </p:ext>
    </p:extLst>
  </p:cSld>
  <p:clrMapOvr>
    <a:masterClrMapping/>
  </p:clrMapOvr>
  <p:transition spd="med">
    <p:pull/>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486526" y="86917"/>
            <a:ext cx="2028825" cy="4545806"/>
          </a:xfrm>
        </p:spPr>
        <p:txBody>
          <a:bodyPr vert="eaVert"/>
          <a:lstStyle/>
          <a:p>
            <a:r>
              <a:rPr lang="en-US" altLang="ja-JP"/>
              <a:t>Click to edit Master title style</a:t>
            </a:r>
            <a:endParaRPr lang="ja-JP" altLang="en-US"/>
          </a:p>
        </p:txBody>
      </p:sp>
      <p:sp>
        <p:nvSpPr>
          <p:cNvPr id="3" name="縦書きテキスト プレースホルダー 2"/>
          <p:cNvSpPr>
            <a:spLocks noGrp="1"/>
          </p:cNvSpPr>
          <p:nvPr>
            <p:ph type="body" orient="vert" idx="1"/>
          </p:nvPr>
        </p:nvSpPr>
        <p:spPr>
          <a:xfrm>
            <a:off x="395289" y="86917"/>
            <a:ext cx="5938837" cy="4545806"/>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42785457"/>
      </p:ext>
    </p:extLst>
  </p:cSld>
  <p:clrMapOvr>
    <a:masterClrMapping/>
  </p:clrMapOvr>
  <p:transition spd="med">
    <p:pull/>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89070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1156981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13" name="図 2" descr="slgn3d-red.png">
            <a:extLst>
              <a:ext uri="{FF2B5EF4-FFF2-40B4-BE49-F238E27FC236}">
                <a16:creationId xmlns:a16="http://schemas.microsoft.com/office/drawing/2014/main" id="{45D5BE75-1A11-4B4B-8AD5-279A82F6CE5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156408" y="266354"/>
            <a:ext cx="728285" cy="251157"/>
          </a:xfrm>
          <a:prstGeom prst="rect">
            <a:avLst/>
          </a:prstGeom>
        </p:spPr>
      </p:pic>
      <p:sp>
        <p:nvSpPr>
          <p:cNvPr id="3" name="Slide Number Placeholder 2">
            <a:extLst>
              <a:ext uri="{FF2B5EF4-FFF2-40B4-BE49-F238E27FC236}">
                <a16:creationId xmlns:a16="http://schemas.microsoft.com/office/drawing/2014/main" id="{C65D5926-5276-474F-AD44-86C712B0FBBB}"/>
              </a:ext>
            </a:extLst>
          </p:cNvPr>
          <p:cNvSpPr>
            <a:spLocks noGrp="1"/>
          </p:cNvSpPr>
          <p:nvPr>
            <p:ph type="sldNum" sz="quarter" idx="10"/>
          </p:nvPr>
        </p:nvSpPr>
        <p:spPr>
          <a:xfrm>
            <a:off x="8412480" y="4776407"/>
            <a:ext cx="530352" cy="273844"/>
          </a:xfrm>
          <a:prstGeom prst="rect">
            <a:avLst/>
          </a:prstGeom>
        </p:spPr>
        <p:txBody>
          <a:bodyPr/>
          <a:lstStyle>
            <a:defPPr>
              <a:defRPr lang="en-US"/>
            </a:defPPr>
            <a:lvl1pPr marL="0" algn="l" defTabSz="685800" rtl="0" eaLnBrk="1" latinLnBrk="0" hangingPunct="1">
              <a:defRPr sz="1200" kern="1200" spc="8" baseline="0">
                <a:solidFill>
                  <a:srgbClr val="7A7A7A"/>
                </a:solidFill>
                <a:latin typeface="Poppins" panose="00000500000000000000" pitchFamily="2" charset="0"/>
                <a:ea typeface="+mn-ea"/>
                <a:cs typeface="Poppins" panose="00000500000000000000" pitchFamily="2"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fld id="{4A5D9B55-3C1A-4237-841D-0526F8D3AAF5}" type="slidenum">
              <a:rPr lang="en-IN" smtClean="0"/>
              <a:pPr>
                <a:defRPr/>
              </a:pPr>
              <a:t>‹#›</a:t>
            </a:fld>
            <a:endParaRPr lang="en-IN" dirty="0"/>
          </a:p>
        </p:txBody>
      </p:sp>
      <p:sp>
        <p:nvSpPr>
          <p:cNvPr id="4" name="Title 3">
            <a:extLst>
              <a:ext uri="{FF2B5EF4-FFF2-40B4-BE49-F238E27FC236}">
                <a16:creationId xmlns:a16="http://schemas.microsoft.com/office/drawing/2014/main" id="{5391A470-208A-491C-8B3C-9751754852DF}"/>
              </a:ext>
            </a:extLst>
          </p:cNvPr>
          <p:cNvSpPr>
            <a:spLocks noGrp="1"/>
          </p:cNvSpPr>
          <p:nvPr>
            <p:ph type="title"/>
          </p:nvPr>
        </p:nvSpPr>
        <p:spPr>
          <a:xfrm>
            <a:off x="281178" y="233939"/>
            <a:ext cx="4290822" cy="247364"/>
          </a:xfrm>
          <a:prstGeom prst="rect">
            <a:avLst/>
          </a:prstGeom>
        </p:spPr>
        <p:txBody>
          <a:bodyPr/>
          <a:lstStyle>
            <a:lvl1pPr>
              <a:defRPr sz="1875" b="1" i="1">
                <a:latin typeface="Poppins" panose="00000500000000000000" pitchFamily="2" charset="0"/>
                <a:ea typeface="Roboto" pitchFamily="2" charset="0"/>
                <a:cs typeface="Poppins" panose="00000500000000000000" pitchFamily="2" charset="0"/>
              </a:defRPr>
            </a:lvl1pPr>
          </a:lstStyle>
          <a:p>
            <a:r>
              <a:rPr lang="en-US"/>
              <a:t>Click to edit Master title style</a:t>
            </a:r>
            <a:endParaRPr lang="en-IN"/>
          </a:p>
        </p:txBody>
      </p:sp>
      <p:sp>
        <p:nvSpPr>
          <p:cNvPr id="5" name="Content Placeholder 4">
            <a:extLst>
              <a:ext uri="{FF2B5EF4-FFF2-40B4-BE49-F238E27FC236}">
                <a16:creationId xmlns:a16="http://schemas.microsoft.com/office/drawing/2014/main" id="{3B6585B5-7FC7-404A-9CE9-AA10FB72ACEC}"/>
              </a:ext>
            </a:extLst>
          </p:cNvPr>
          <p:cNvSpPr>
            <a:spLocks noGrp="1"/>
          </p:cNvSpPr>
          <p:nvPr>
            <p:ph sz="quarter" idx="11" hasCustomPrompt="1"/>
          </p:nvPr>
        </p:nvSpPr>
        <p:spPr>
          <a:xfrm>
            <a:off x="633067" y="1057469"/>
            <a:ext cx="4810055" cy="1729010"/>
          </a:xfrm>
          <a:prstGeom prst="rect">
            <a:avLst/>
          </a:prstGeom>
        </p:spPr>
        <p:txBody>
          <a:bodyPr/>
          <a:lstStyle>
            <a:lvl1pPr marL="0" indent="0">
              <a:buNone/>
              <a:defRPr sz="1500" b="1">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a:t>Click to edit text </a:t>
            </a:r>
          </a:p>
        </p:txBody>
      </p:sp>
      <p:sp>
        <p:nvSpPr>
          <p:cNvPr id="12" name="TextBox 11">
            <a:extLst>
              <a:ext uri="{FF2B5EF4-FFF2-40B4-BE49-F238E27FC236}">
                <a16:creationId xmlns:a16="http://schemas.microsoft.com/office/drawing/2014/main" id="{6508DAC3-6352-4AD0-8450-0EBC54A66ED8}"/>
              </a:ext>
            </a:extLst>
          </p:cNvPr>
          <p:cNvSpPr txBox="1"/>
          <p:nvPr/>
        </p:nvSpPr>
        <p:spPr>
          <a:xfrm>
            <a:off x="6351104" y="4812083"/>
            <a:ext cx="2061377" cy="331437"/>
          </a:xfrm>
          <a:prstGeom prst="rect">
            <a:avLst/>
          </a:prstGeom>
          <a:noFill/>
        </p:spPr>
        <p:txBody>
          <a:bodyPr wrap="square" rtlCol="0">
            <a:spAutoFit/>
          </a:bodyPr>
          <a:lstStyle/>
          <a:p>
            <a:pPr algn="l">
              <a:lnSpc>
                <a:spcPct val="144000"/>
              </a:lnSpc>
            </a:pPr>
            <a:r>
              <a:rPr lang="en-US" altLang="ja-JP" sz="600" b="1" spc="0" dirty="0">
                <a:solidFill>
                  <a:srgbClr val="FF0000"/>
                </a:solidFill>
                <a:latin typeface="Poppins" panose="00000500000000000000" pitchFamily="2" charset="0"/>
                <a:ea typeface="Roboto" pitchFamily="2" charset="0"/>
                <a:cs typeface="Poppins" panose="00000500000000000000" pitchFamily="2" charset="0"/>
              </a:rPr>
              <a:t>Confidential  </a:t>
            </a:r>
            <a:r>
              <a:rPr lang="sv-SE" altLang="ja-JP" sz="525" dirty="0">
                <a:solidFill>
                  <a:srgbClr val="143F90"/>
                </a:solidFill>
                <a:latin typeface="Poppins" panose="00000500000000000000" pitchFamily="2" charset="0"/>
                <a:ea typeface="Roboto" pitchFamily="2" charset="0"/>
                <a:cs typeface="Poppins" panose="00000500000000000000" pitchFamily="2" charset="0"/>
              </a:rPr>
              <a:t>YAMAHA MOTOR SOLUTIONS INDIA PVT. LTD</a:t>
            </a:r>
            <a:r>
              <a:rPr lang="en-US" altLang="ja-JP" sz="525" dirty="0">
                <a:solidFill>
                  <a:srgbClr val="143F90"/>
                </a:solidFill>
                <a:latin typeface="Poppins" panose="00000500000000000000" pitchFamily="2" charset="0"/>
                <a:ea typeface="Roboto" pitchFamily="2" charset="0"/>
                <a:cs typeface="Poppins" panose="00000500000000000000" pitchFamily="2" charset="0"/>
              </a:rPr>
              <a:t> </a:t>
            </a:r>
            <a:r>
              <a:rPr lang="sv-SE" altLang="ja-JP" sz="525" dirty="0">
                <a:solidFill>
                  <a:srgbClr val="143F90"/>
                </a:solidFill>
                <a:latin typeface="Poppins" panose="00000500000000000000" pitchFamily="2" charset="0"/>
                <a:ea typeface="Roboto" pitchFamily="2" charset="0"/>
                <a:cs typeface="Poppins" panose="00000500000000000000" pitchFamily="2" charset="0"/>
              </a:rPr>
              <a:t>.</a:t>
            </a:r>
            <a:endParaRPr lang="en-US" altLang="ja-JP" sz="525" dirty="0">
              <a:solidFill>
                <a:srgbClr val="143F90"/>
              </a:solidFill>
              <a:latin typeface="Poppins" panose="00000500000000000000" pitchFamily="2" charset="0"/>
              <a:ea typeface="Roboto" pitchFamily="2" charset="0"/>
              <a:cs typeface="Poppins" panose="00000500000000000000" pitchFamily="2" charset="0"/>
            </a:endParaRPr>
          </a:p>
        </p:txBody>
      </p:sp>
    </p:spTree>
    <p:extLst>
      <p:ext uri="{BB962C8B-B14F-4D97-AF65-F5344CB8AC3E}">
        <p14:creationId xmlns:p14="http://schemas.microsoft.com/office/powerpoint/2010/main" val="1058463381"/>
      </p:ext>
    </p:extLst>
  </p:cSld>
  <p:clrMapOvr>
    <a:masterClrMapping/>
  </p:clrMapOvr>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pic>
        <p:nvPicPr>
          <p:cNvPr id="164" name="Picture 163">
            <a:extLst>
              <a:ext uri="{FF2B5EF4-FFF2-40B4-BE49-F238E27FC236}">
                <a16:creationId xmlns:a16="http://schemas.microsoft.com/office/drawing/2014/main" id="{D07EE133-5D5E-4B21-A8C4-7F4537A9E63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pic>
        <p:nvPicPr>
          <p:cNvPr id="6" name="図 2" descr="slgn3d-red.png">
            <a:extLst>
              <a:ext uri="{FF2B5EF4-FFF2-40B4-BE49-F238E27FC236}">
                <a16:creationId xmlns:a16="http://schemas.microsoft.com/office/drawing/2014/main" id="{C7839812-A4A4-47DD-AEAC-F015AC8CBB6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37897" y="1252685"/>
            <a:ext cx="1991221" cy="686693"/>
          </a:xfrm>
          <a:prstGeom prst="rect">
            <a:avLst/>
          </a:prstGeom>
        </p:spPr>
      </p:pic>
      <p:cxnSp>
        <p:nvCxnSpPr>
          <p:cNvPr id="7" name="Straight Connector 6">
            <a:extLst>
              <a:ext uri="{FF2B5EF4-FFF2-40B4-BE49-F238E27FC236}">
                <a16:creationId xmlns:a16="http://schemas.microsoft.com/office/drawing/2014/main" id="{C128F17A-704B-45EE-89F2-511A4A066998}"/>
              </a:ext>
            </a:extLst>
          </p:cNvPr>
          <p:cNvCxnSpPr>
            <a:cxnSpLocks/>
          </p:cNvCxnSpPr>
          <p:nvPr/>
        </p:nvCxnSpPr>
        <p:spPr>
          <a:xfrm flipH="1">
            <a:off x="3275702" y="1215033"/>
            <a:ext cx="0" cy="761998"/>
          </a:xfrm>
          <a:prstGeom prst="line">
            <a:avLst/>
          </a:prstGeom>
          <a:ln w="28575"/>
        </p:spPr>
        <p:style>
          <a:lnRef idx="1">
            <a:schemeClr val="dk1"/>
          </a:lnRef>
          <a:fillRef idx="0">
            <a:schemeClr val="dk1"/>
          </a:fillRef>
          <a:effectRef idx="0">
            <a:schemeClr val="dk1"/>
          </a:effectRef>
          <a:fontRef idx="minor">
            <a:schemeClr val="tx1"/>
          </a:fontRef>
        </p:style>
      </p:cxnSp>
      <p:grpSp>
        <p:nvGrpSpPr>
          <p:cNvPr id="328" name="Graphic 326">
            <a:extLst>
              <a:ext uri="{FF2B5EF4-FFF2-40B4-BE49-F238E27FC236}">
                <a16:creationId xmlns:a16="http://schemas.microsoft.com/office/drawing/2014/main" id="{6BBF14EA-7B06-4250-A6AA-A7F683B0E252}"/>
              </a:ext>
            </a:extLst>
          </p:cNvPr>
          <p:cNvGrpSpPr/>
          <p:nvPr/>
        </p:nvGrpSpPr>
        <p:grpSpPr>
          <a:xfrm>
            <a:off x="6411785" y="1919769"/>
            <a:ext cx="2732593" cy="3217946"/>
            <a:chOff x="8549046" y="2559691"/>
            <a:chExt cx="3643457" cy="4290595"/>
          </a:xfrm>
        </p:grpSpPr>
        <p:sp>
          <p:nvSpPr>
            <p:cNvPr id="329" name="Freeform: Shape 328">
              <a:extLst>
                <a:ext uri="{FF2B5EF4-FFF2-40B4-BE49-F238E27FC236}">
                  <a16:creationId xmlns:a16="http://schemas.microsoft.com/office/drawing/2014/main" id="{A43DEAC1-D033-4FBD-BDC1-A64B3C2111B9}"/>
                </a:ext>
              </a:extLst>
            </p:cNvPr>
            <p:cNvSpPr/>
            <p:nvPr userDrawn="1"/>
          </p:nvSpPr>
          <p:spPr>
            <a:xfrm>
              <a:off x="8549046" y="2559691"/>
              <a:ext cx="3643457" cy="4287730"/>
            </a:xfrm>
            <a:custGeom>
              <a:avLst/>
              <a:gdLst>
                <a:gd name="connsiteX0" fmla="*/ 3642101 w 3643457"/>
                <a:gd name="connsiteY0" fmla="*/ 361710 h 4287730"/>
                <a:gd name="connsiteX1" fmla="*/ 361192 w 3643457"/>
                <a:gd name="connsiteY1" fmla="*/ 1117499 h 4287730"/>
                <a:gd name="connsiteX2" fmla="*/ 953936 w 3643457"/>
                <a:gd name="connsiteY2" fmla="*/ 4286744 h 4287730"/>
                <a:gd name="connsiteX3" fmla="*/ 3642101 w 3643457"/>
                <a:gd name="connsiteY3" fmla="*/ 4286744 h 4287730"/>
              </a:gdLst>
              <a:ahLst/>
              <a:cxnLst>
                <a:cxn ang="0">
                  <a:pos x="connsiteX0" y="connsiteY0"/>
                </a:cxn>
                <a:cxn ang="0">
                  <a:pos x="connsiteX1" y="connsiteY1"/>
                </a:cxn>
                <a:cxn ang="0">
                  <a:pos x="connsiteX2" y="connsiteY2"/>
                </a:cxn>
                <a:cxn ang="0">
                  <a:pos x="connsiteX3" y="connsiteY3"/>
                </a:cxn>
              </a:cxnLst>
              <a:rect l="l" t="t" r="r" b="b"/>
              <a:pathLst>
                <a:path w="3643457" h="4287730">
                  <a:moveTo>
                    <a:pt x="3642101" y="361710"/>
                  </a:moveTo>
                  <a:cubicBezTo>
                    <a:pt x="2527475" y="-335595"/>
                    <a:pt x="1058547" y="2756"/>
                    <a:pt x="361192" y="1117499"/>
                  </a:cubicBezTo>
                  <a:cubicBezTo>
                    <a:pt x="-295527" y="2167310"/>
                    <a:pt x="-37777" y="3545227"/>
                    <a:pt x="953936" y="4286744"/>
                  </a:cubicBezTo>
                  <a:lnTo>
                    <a:pt x="3642101" y="4286744"/>
                  </a:lnTo>
                  <a:close/>
                </a:path>
              </a:pathLst>
            </a:custGeom>
            <a:solidFill>
              <a:srgbClr val="FFFFFF"/>
            </a:solidFill>
            <a:ln w="16768"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653E2CA-6665-4765-BBBE-7663F9C92A0F}"/>
                </a:ext>
              </a:extLst>
            </p:cNvPr>
            <p:cNvSpPr/>
            <p:nvPr/>
          </p:nvSpPr>
          <p:spPr>
            <a:xfrm>
              <a:off x="9886280" y="2938027"/>
              <a:ext cx="475072" cy="269372"/>
            </a:xfrm>
            <a:custGeom>
              <a:avLst/>
              <a:gdLst>
                <a:gd name="connsiteX0" fmla="*/ -1357 w 475072"/>
                <a:gd name="connsiteY0" fmla="*/ 251595 h 269372"/>
                <a:gd name="connsiteX1" fmla="*/ 24167 w 475072"/>
                <a:gd name="connsiteY1" fmla="*/ 268386 h 269372"/>
                <a:gd name="connsiteX2" fmla="*/ 470991 w 475072"/>
                <a:gd name="connsiteY2" fmla="*/ 13826 h 269372"/>
                <a:gd name="connsiteX3" fmla="*/ 374103 w 475072"/>
                <a:gd name="connsiteY3" fmla="*/ 18527 h 269372"/>
                <a:gd name="connsiteX4" fmla="*/ -1357 w 475072"/>
                <a:gd name="connsiteY4" fmla="*/ 251595 h 269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072" h="269372">
                  <a:moveTo>
                    <a:pt x="-1357" y="251595"/>
                  </a:moveTo>
                  <a:lnTo>
                    <a:pt x="24167" y="268386"/>
                  </a:lnTo>
                  <a:cubicBezTo>
                    <a:pt x="24167" y="268386"/>
                    <a:pt x="157491" y="112393"/>
                    <a:pt x="470991" y="13826"/>
                  </a:cubicBezTo>
                  <a:cubicBezTo>
                    <a:pt x="470991" y="13826"/>
                    <a:pt x="499200" y="-22444"/>
                    <a:pt x="374103" y="18527"/>
                  </a:cubicBezTo>
                  <a:cubicBezTo>
                    <a:pt x="374103" y="18192"/>
                    <a:pt x="114506" y="99967"/>
                    <a:pt x="-1357" y="251595"/>
                  </a:cubicBezTo>
                  <a:close/>
                </a:path>
              </a:pathLst>
            </a:custGeom>
            <a:solidFill>
              <a:srgbClr val="3953A3"/>
            </a:solidFill>
            <a:ln w="16768"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DD6D50C-7E16-4183-B8D8-FDE288B46AD6}"/>
                </a:ext>
              </a:extLst>
            </p:cNvPr>
            <p:cNvSpPr/>
            <p:nvPr/>
          </p:nvSpPr>
          <p:spPr>
            <a:xfrm>
              <a:off x="9892568" y="2933391"/>
              <a:ext cx="741953" cy="309842"/>
            </a:xfrm>
            <a:custGeom>
              <a:avLst/>
              <a:gdLst>
                <a:gd name="connsiteX0" fmla="*/ 29128 w 741953"/>
                <a:gd name="connsiteY0" fmla="*/ 308284 h 309842"/>
                <a:gd name="connsiteX1" fmla="*/ 62711 w 741953"/>
                <a:gd name="connsiteY1" fmla="*/ 303584 h 309842"/>
                <a:gd name="connsiteX2" fmla="*/ 727826 w 741953"/>
                <a:gd name="connsiteY2" fmla="*/ 124920 h 309842"/>
                <a:gd name="connsiteX3" fmla="*/ 646723 w 741953"/>
                <a:gd name="connsiteY3" fmla="*/ -344 h 309842"/>
                <a:gd name="connsiteX4" fmla="*/ -927 w 741953"/>
                <a:gd name="connsiteY4" fmla="*/ 283433 h 309842"/>
                <a:gd name="connsiteX5" fmla="*/ 29128 w 741953"/>
                <a:gd name="connsiteY5" fmla="*/ 308284 h 30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953" h="309842">
                  <a:moveTo>
                    <a:pt x="29128" y="308284"/>
                  </a:moveTo>
                  <a:cubicBezTo>
                    <a:pt x="29128" y="308284"/>
                    <a:pt x="41386" y="306773"/>
                    <a:pt x="62711" y="303584"/>
                  </a:cubicBezTo>
                  <a:cubicBezTo>
                    <a:pt x="181261" y="286791"/>
                    <a:pt x="581908" y="223655"/>
                    <a:pt x="727826" y="124920"/>
                  </a:cubicBezTo>
                  <a:cubicBezTo>
                    <a:pt x="727826" y="124920"/>
                    <a:pt x="788109" y="10234"/>
                    <a:pt x="646723" y="-344"/>
                  </a:cubicBezTo>
                  <a:cubicBezTo>
                    <a:pt x="646723" y="-344"/>
                    <a:pt x="344475" y="-28219"/>
                    <a:pt x="-927" y="283433"/>
                  </a:cubicBezTo>
                  <a:cubicBezTo>
                    <a:pt x="-927" y="283433"/>
                    <a:pt x="-7308" y="313322"/>
                    <a:pt x="29128" y="308284"/>
                  </a:cubicBezTo>
                  <a:close/>
                </a:path>
              </a:pathLst>
            </a:custGeom>
            <a:solidFill>
              <a:srgbClr val="3953A3"/>
            </a:solidFill>
            <a:ln w="16768"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FE07C59D-9F84-4CE3-B1A3-C57403A3B34C}"/>
                </a:ext>
              </a:extLst>
            </p:cNvPr>
            <p:cNvSpPr/>
            <p:nvPr/>
          </p:nvSpPr>
          <p:spPr>
            <a:xfrm>
              <a:off x="10580948" y="2827225"/>
              <a:ext cx="715415" cy="241309"/>
            </a:xfrm>
            <a:custGeom>
              <a:avLst/>
              <a:gdLst>
                <a:gd name="connsiteX0" fmla="*/ 707248 w 715415"/>
                <a:gd name="connsiteY0" fmla="*/ 39831 h 241309"/>
                <a:gd name="connsiteX1" fmla="*/ -1357 w 715415"/>
                <a:gd name="connsiteY1" fmla="*/ 240323 h 241309"/>
                <a:gd name="connsiteX2" fmla="*/ 11741 w 715415"/>
                <a:gd name="connsiteY2" fmla="*/ 147297 h 241309"/>
                <a:gd name="connsiteX3" fmla="*/ 444963 w 715415"/>
                <a:gd name="connsiteY3" fmla="*/ 48898 h 241309"/>
                <a:gd name="connsiteX4" fmla="*/ 431697 w 715415"/>
                <a:gd name="connsiteY4" fmla="*/ 78955 h 241309"/>
                <a:gd name="connsiteX5" fmla="*/ 697341 w 715415"/>
                <a:gd name="connsiteY5" fmla="*/ -637 h 241309"/>
                <a:gd name="connsiteX6" fmla="*/ 707248 w 715415"/>
                <a:gd name="connsiteY6" fmla="*/ 39831 h 24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5415" h="241309">
                  <a:moveTo>
                    <a:pt x="707248" y="39831"/>
                  </a:moveTo>
                  <a:lnTo>
                    <a:pt x="-1357" y="240323"/>
                  </a:lnTo>
                  <a:lnTo>
                    <a:pt x="11741" y="147297"/>
                  </a:lnTo>
                  <a:lnTo>
                    <a:pt x="444963" y="48898"/>
                  </a:lnTo>
                  <a:lnTo>
                    <a:pt x="431697" y="78955"/>
                  </a:lnTo>
                  <a:lnTo>
                    <a:pt x="697341" y="-637"/>
                  </a:lnTo>
                  <a:cubicBezTo>
                    <a:pt x="697341" y="-637"/>
                    <a:pt x="727063" y="-7521"/>
                    <a:pt x="707248" y="39831"/>
                  </a:cubicBezTo>
                  <a:close/>
                </a:path>
              </a:pathLst>
            </a:custGeom>
            <a:solidFill>
              <a:srgbClr val="3953A3"/>
            </a:solidFill>
            <a:ln w="16768"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586680B-A8C3-4835-B813-965F697B16D1}"/>
                </a:ext>
              </a:extLst>
            </p:cNvPr>
            <p:cNvSpPr/>
            <p:nvPr/>
          </p:nvSpPr>
          <p:spPr>
            <a:xfrm>
              <a:off x="11009134" y="2639173"/>
              <a:ext cx="336167" cy="270176"/>
            </a:xfrm>
            <a:custGeom>
              <a:avLst/>
              <a:gdLst>
                <a:gd name="connsiteX0" fmla="*/ 5863 w 336167"/>
                <a:gd name="connsiteY0" fmla="*/ 244002 h 270176"/>
                <a:gd name="connsiteX1" fmla="*/ 83272 w 336167"/>
                <a:gd name="connsiteY1" fmla="*/ 219655 h 270176"/>
                <a:gd name="connsiteX2" fmla="*/ 221468 w 336167"/>
                <a:gd name="connsiteY2" fmla="*/ 26887 h 270176"/>
                <a:gd name="connsiteX3" fmla="*/ 334811 w 336167"/>
                <a:gd name="connsiteY3" fmla="*/ -986 h 270176"/>
                <a:gd name="connsiteX4" fmla="*/ 299715 w 336167"/>
                <a:gd name="connsiteY4" fmla="*/ 182378 h 270176"/>
                <a:gd name="connsiteX5" fmla="*/ -1357 w 336167"/>
                <a:gd name="connsiteY5" fmla="*/ 269190 h 2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167" h="270176">
                  <a:moveTo>
                    <a:pt x="5863" y="244002"/>
                  </a:moveTo>
                  <a:cubicBezTo>
                    <a:pt x="31050" y="234264"/>
                    <a:pt x="56910" y="226035"/>
                    <a:pt x="83272" y="219655"/>
                  </a:cubicBezTo>
                  <a:lnTo>
                    <a:pt x="221468" y="26887"/>
                  </a:lnTo>
                  <a:lnTo>
                    <a:pt x="334811" y="-986"/>
                  </a:lnTo>
                  <a:lnTo>
                    <a:pt x="299715" y="182378"/>
                  </a:lnTo>
                  <a:lnTo>
                    <a:pt x="-1357" y="269190"/>
                  </a:lnTo>
                  <a:close/>
                </a:path>
              </a:pathLst>
            </a:custGeom>
            <a:solidFill>
              <a:srgbClr val="3953A3"/>
            </a:solidFill>
            <a:ln w="16768"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EB006B4-8CC9-4ADE-9814-19B341B59156}"/>
                </a:ext>
              </a:extLst>
            </p:cNvPr>
            <p:cNvSpPr/>
            <p:nvPr/>
          </p:nvSpPr>
          <p:spPr>
            <a:xfrm rot="20770801">
              <a:off x="10196112" y="2800799"/>
              <a:ext cx="23508" cy="178998"/>
            </a:xfrm>
            <a:custGeom>
              <a:avLst/>
              <a:gdLst>
                <a:gd name="connsiteX0" fmla="*/ -1357 w 23508"/>
                <a:gd name="connsiteY0" fmla="*/ -986 h 178998"/>
                <a:gd name="connsiteX1" fmla="*/ 22152 w 23508"/>
                <a:gd name="connsiteY1" fmla="*/ -986 h 178998"/>
                <a:gd name="connsiteX2" fmla="*/ 22152 w 23508"/>
                <a:gd name="connsiteY2" fmla="*/ 178012 h 178998"/>
                <a:gd name="connsiteX3" fmla="*/ -1357 w 23508"/>
                <a:gd name="connsiteY3" fmla="*/ 178012 h 178998"/>
              </a:gdLst>
              <a:ahLst/>
              <a:cxnLst>
                <a:cxn ang="0">
                  <a:pos x="connsiteX0" y="connsiteY0"/>
                </a:cxn>
                <a:cxn ang="0">
                  <a:pos x="connsiteX1" y="connsiteY1"/>
                </a:cxn>
                <a:cxn ang="0">
                  <a:pos x="connsiteX2" y="connsiteY2"/>
                </a:cxn>
                <a:cxn ang="0">
                  <a:pos x="connsiteX3" y="connsiteY3"/>
                </a:cxn>
              </a:cxnLst>
              <a:rect l="l" t="t" r="r" b="b"/>
              <a:pathLst>
                <a:path w="23508" h="178998">
                  <a:moveTo>
                    <a:pt x="-1357" y="-986"/>
                  </a:moveTo>
                  <a:lnTo>
                    <a:pt x="22152" y="-986"/>
                  </a:lnTo>
                  <a:lnTo>
                    <a:pt x="22152" y="178012"/>
                  </a:lnTo>
                  <a:lnTo>
                    <a:pt x="-1357" y="178012"/>
                  </a:lnTo>
                  <a:close/>
                </a:path>
              </a:pathLst>
            </a:custGeom>
            <a:solidFill>
              <a:srgbClr val="3953A3"/>
            </a:solidFill>
            <a:ln w="16768"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62845A5-A6B6-4B4E-8518-A14F5B276BB7}"/>
                </a:ext>
              </a:extLst>
            </p:cNvPr>
            <p:cNvSpPr/>
            <p:nvPr/>
          </p:nvSpPr>
          <p:spPr>
            <a:xfrm rot="20770801">
              <a:off x="10138655" y="2865223"/>
              <a:ext cx="188065" cy="36605"/>
            </a:xfrm>
            <a:custGeom>
              <a:avLst/>
              <a:gdLst>
                <a:gd name="connsiteX0" fmla="*/ -1357 w 188065"/>
                <a:gd name="connsiteY0" fmla="*/ -986 h 36605"/>
                <a:gd name="connsiteX1" fmla="*/ 186708 w 188065"/>
                <a:gd name="connsiteY1" fmla="*/ -986 h 36605"/>
                <a:gd name="connsiteX2" fmla="*/ 186708 w 188065"/>
                <a:gd name="connsiteY2" fmla="*/ 35619 h 36605"/>
                <a:gd name="connsiteX3" fmla="*/ -1357 w 188065"/>
                <a:gd name="connsiteY3" fmla="*/ 35619 h 36605"/>
              </a:gdLst>
              <a:ahLst/>
              <a:cxnLst>
                <a:cxn ang="0">
                  <a:pos x="connsiteX0" y="connsiteY0"/>
                </a:cxn>
                <a:cxn ang="0">
                  <a:pos x="connsiteX1" y="connsiteY1"/>
                </a:cxn>
                <a:cxn ang="0">
                  <a:pos x="connsiteX2" y="connsiteY2"/>
                </a:cxn>
                <a:cxn ang="0">
                  <a:pos x="connsiteX3" y="connsiteY3"/>
                </a:cxn>
              </a:cxnLst>
              <a:rect l="l" t="t" r="r" b="b"/>
              <a:pathLst>
                <a:path w="188065" h="36605">
                  <a:moveTo>
                    <a:pt x="-1357" y="-986"/>
                  </a:moveTo>
                  <a:lnTo>
                    <a:pt x="186708" y="-986"/>
                  </a:lnTo>
                  <a:lnTo>
                    <a:pt x="186708" y="35619"/>
                  </a:lnTo>
                  <a:lnTo>
                    <a:pt x="-1357" y="35619"/>
                  </a:lnTo>
                  <a:close/>
                </a:path>
              </a:pathLst>
            </a:custGeom>
            <a:solidFill>
              <a:srgbClr val="3953A3"/>
            </a:solidFill>
            <a:ln w="16768"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E3BFE0CF-82F2-4FE9-BFB8-39AF9991777D}"/>
                </a:ext>
              </a:extLst>
            </p:cNvPr>
            <p:cNvSpPr/>
            <p:nvPr/>
          </p:nvSpPr>
          <p:spPr>
            <a:xfrm>
              <a:off x="9495036" y="2695089"/>
              <a:ext cx="1481689" cy="376635"/>
            </a:xfrm>
            <a:custGeom>
              <a:avLst/>
              <a:gdLst>
                <a:gd name="connsiteX0" fmla="*/ 1481690 w 1481689"/>
                <a:gd name="connsiteY0" fmla="*/ 12258 h 376635"/>
                <a:gd name="connsiteX1" fmla="*/ 1478667 w 1481689"/>
                <a:gd name="connsiteY1" fmla="*/ 0 h 376635"/>
                <a:gd name="connsiteX2" fmla="*/ 0 w 1481689"/>
                <a:gd name="connsiteY2" fmla="*/ 363874 h 376635"/>
                <a:gd name="connsiteX3" fmla="*/ 3190 w 1481689"/>
                <a:gd name="connsiteY3" fmla="*/ 376635 h 376635"/>
                <a:gd name="connsiteX4" fmla="*/ 1481690 w 1481689"/>
                <a:gd name="connsiteY4" fmla="*/ 12258 h 376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1689" h="376635">
                  <a:moveTo>
                    <a:pt x="1481690" y="12258"/>
                  </a:moveTo>
                  <a:lnTo>
                    <a:pt x="1478667" y="0"/>
                  </a:lnTo>
                  <a:lnTo>
                    <a:pt x="0" y="363874"/>
                  </a:lnTo>
                  <a:lnTo>
                    <a:pt x="3190" y="376635"/>
                  </a:lnTo>
                  <a:lnTo>
                    <a:pt x="1481690" y="12258"/>
                  </a:lnTo>
                  <a:close/>
                </a:path>
              </a:pathLst>
            </a:custGeom>
            <a:solidFill>
              <a:srgbClr val="3953A3"/>
            </a:solidFill>
            <a:ln w="16768"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A130703-0672-441D-8A06-C9EBC88880A7}"/>
                </a:ext>
              </a:extLst>
            </p:cNvPr>
            <p:cNvSpPr/>
            <p:nvPr/>
          </p:nvSpPr>
          <p:spPr>
            <a:xfrm>
              <a:off x="10202801" y="3103964"/>
              <a:ext cx="399136" cy="301073"/>
            </a:xfrm>
            <a:custGeom>
              <a:avLst/>
              <a:gdLst>
                <a:gd name="connsiteX0" fmla="*/ 0 w 399136"/>
                <a:gd name="connsiteY0" fmla="*/ 99238 h 301073"/>
                <a:gd name="connsiteX1" fmla="*/ 289655 w 399136"/>
                <a:gd name="connsiteY1" fmla="*/ 27874 h 301073"/>
                <a:gd name="connsiteX2" fmla="*/ 286968 w 399136"/>
                <a:gd name="connsiteY2" fmla="*/ 16792 h 301073"/>
                <a:gd name="connsiteX3" fmla="*/ 354974 w 399136"/>
                <a:gd name="connsiteY3" fmla="*/ 0 h 301073"/>
                <a:gd name="connsiteX4" fmla="*/ 361355 w 399136"/>
                <a:gd name="connsiteY4" fmla="*/ 26027 h 301073"/>
                <a:gd name="connsiteX5" fmla="*/ 386878 w 399136"/>
                <a:gd name="connsiteY5" fmla="*/ 19646 h 301073"/>
                <a:gd name="connsiteX6" fmla="*/ 399136 w 399136"/>
                <a:gd name="connsiteY6" fmla="*/ 69685 h 301073"/>
                <a:gd name="connsiteX7" fmla="*/ 281931 w 399136"/>
                <a:gd name="connsiteY7" fmla="*/ 98399 h 301073"/>
                <a:gd name="connsiteX8" fmla="*/ 314842 w 399136"/>
                <a:gd name="connsiteY8" fmla="*/ 232060 h 301073"/>
                <a:gd name="connsiteX9" fmla="*/ 287304 w 399136"/>
                <a:gd name="connsiteY9" fmla="*/ 238776 h 301073"/>
                <a:gd name="connsiteX10" fmla="*/ 288647 w 399136"/>
                <a:gd name="connsiteY10" fmla="*/ 243814 h 301073"/>
                <a:gd name="connsiteX11" fmla="*/ 255904 w 399136"/>
                <a:gd name="connsiteY11" fmla="*/ 111160 h 301073"/>
                <a:gd name="connsiteX12" fmla="*/ 33415 w 399136"/>
                <a:gd name="connsiteY12" fmla="*/ 165901 h 301073"/>
                <a:gd name="connsiteX13" fmla="*/ 65655 w 399136"/>
                <a:gd name="connsiteY13" fmla="*/ 296539 h 301073"/>
                <a:gd name="connsiteX14" fmla="*/ 47016 w 399136"/>
                <a:gd name="connsiteY14" fmla="*/ 301073 h 301073"/>
                <a:gd name="connsiteX15" fmla="*/ 0 w 399136"/>
                <a:gd name="connsiteY15" fmla="*/ 99238 h 30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36" h="301073">
                  <a:moveTo>
                    <a:pt x="0" y="99238"/>
                  </a:moveTo>
                  <a:lnTo>
                    <a:pt x="289655" y="27874"/>
                  </a:lnTo>
                  <a:lnTo>
                    <a:pt x="286968" y="16792"/>
                  </a:lnTo>
                  <a:lnTo>
                    <a:pt x="354974" y="0"/>
                  </a:lnTo>
                  <a:lnTo>
                    <a:pt x="361355" y="26027"/>
                  </a:lnTo>
                  <a:lnTo>
                    <a:pt x="386878" y="19646"/>
                  </a:lnTo>
                  <a:lnTo>
                    <a:pt x="399136" y="69685"/>
                  </a:lnTo>
                  <a:lnTo>
                    <a:pt x="281931" y="98399"/>
                  </a:lnTo>
                  <a:lnTo>
                    <a:pt x="314842" y="232060"/>
                  </a:lnTo>
                  <a:lnTo>
                    <a:pt x="287304" y="238776"/>
                  </a:lnTo>
                  <a:lnTo>
                    <a:pt x="288647" y="243814"/>
                  </a:lnTo>
                  <a:lnTo>
                    <a:pt x="255904" y="111160"/>
                  </a:lnTo>
                  <a:lnTo>
                    <a:pt x="33415" y="165901"/>
                  </a:lnTo>
                  <a:lnTo>
                    <a:pt x="65655" y="296539"/>
                  </a:lnTo>
                  <a:lnTo>
                    <a:pt x="47016" y="301073"/>
                  </a:lnTo>
                  <a:lnTo>
                    <a:pt x="0" y="99238"/>
                  </a:lnTo>
                  <a:close/>
                </a:path>
              </a:pathLst>
            </a:custGeom>
            <a:solidFill>
              <a:srgbClr val="3953A3"/>
            </a:solidFill>
            <a:ln w="16768"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075C795-327D-4208-A3CE-58EDF56C3A72}"/>
                </a:ext>
              </a:extLst>
            </p:cNvPr>
            <p:cNvSpPr/>
            <p:nvPr/>
          </p:nvSpPr>
          <p:spPr>
            <a:xfrm>
              <a:off x="10154236" y="3275238"/>
              <a:ext cx="423856" cy="135339"/>
            </a:xfrm>
            <a:custGeom>
              <a:avLst/>
              <a:gdLst>
                <a:gd name="connsiteX0" fmla="*/ 350129 w 423856"/>
                <a:gd name="connsiteY0" fmla="*/ 11607 h 135339"/>
                <a:gd name="connsiteX1" fmla="*/ 400504 w 423856"/>
                <a:gd name="connsiteY1" fmla="*/ -986 h 135339"/>
                <a:gd name="connsiteX2" fmla="*/ 422500 w 423856"/>
                <a:gd name="connsiteY2" fmla="*/ 33603 h 135339"/>
                <a:gd name="connsiteX3" fmla="*/ 15304 w 423856"/>
                <a:gd name="connsiteY3" fmla="*/ 134353 h 135339"/>
                <a:gd name="connsiteX4" fmla="*/ 8085 w 423856"/>
                <a:gd name="connsiteY4" fmla="*/ 96070 h 135339"/>
                <a:gd name="connsiteX5" fmla="*/ 80792 w 423856"/>
                <a:gd name="connsiteY5" fmla="*/ 78270 h 135339"/>
                <a:gd name="connsiteX6" fmla="*/ 87004 w 423856"/>
                <a:gd name="connsiteY6" fmla="*/ 103121 h 135339"/>
                <a:gd name="connsiteX7" fmla="*/ 353151 w 423856"/>
                <a:gd name="connsiteY7" fmla="*/ 35954 h 13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856" h="135339">
                  <a:moveTo>
                    <a:pt x="350129" y="11607"/>
                  </a:moveTo>
                  <a:lnTo>
                    <a:pt x="400504" y="-986"/>
                  </a:lnTo>
                  <a:cubicBezTo>
                    <a:pt x="400504" y="-986"/>
                    <a:pt x="416119" y="2371"/>
                    <a:pt x="422500" y="33603"/>
                  </a:cubicBezTo>
                  <a:lnTo>
                    <a:pt x="15304" y="134353"/>
                  </a:lnTo>
                  <a:cubicBezTo>
                    <a:pt x="15304" y="134353"/>
                    <a:pt x="-16768" y="107823"/>
                    <a:pt x="8085" y="96070"/>
                  </a:cubicBezTo>
                  <a:lnTo>
                    <a:pt x="80792" y="78270"/>
                  </a:lnTo>
                  <a:lnTo>
                    <a:pt x="87004" y="103121"/>
                  </a:lnTo>
                  <a:lnTo>
                    <a:pt x="353151" y="35954"/>
                  </a:lnTo>
                  <a:close/>
                </a:path>
              </a:pathLst>
            </a:custGeom>
            <a:solidFill>
              <a:srgbClr val="3953A3"/>
            </a:solidFill>
            <a:ln w="16768"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10DBBD6-D75D-4F75-802F-007B493B9148}"/>
                </a:ext>
              </a:extLst>
            </p:cNvPr>
            <p:cNvSpPr/>
            <p:nvPr/>
          </p:nvSpPr>
          <p:spPr>
            <a:xfrm>
              <a:off x="9793825" y="3461397"/>
              <a:ext cx="958295" cy="508281"/>
            </a:xfrm>
            <a:custGeom>
              <a:avLst/>
              <a:gdLst>
                <a:gd name="connsiteX0" fmla="*/ 632694 w 958295"/>
                <a:gd name="connsiteY0" fmla="*/ -986 h 508281"/>
                <a:gd name="connsiteX1" fmla="*/ 216934 w 958295"/>
                <a:gd name="connsiteY1" fmla="*/ 53923 h 508281"/>
                <a:gd name="connsiteX2" fmla="*/ -1357 w 958295"/>
                <a:gd name="connsiteY2" fmla="*/ 507295 h 508281"/>
                <a:gd name="connsiteX3" fmla="*/ 956938 w 958295"/>
                <a:gd name="connsiteY3" fmla="*/ 380686 h 508281"/>
                <a:gd name="connsiteX4" fmla="*/ 257234 w 958295"/>
                <a:gd name="connsiteY4" fmla="*/ 72729 h 508281"/>
                <a:gd name="connsiteX5" fmla="*/ 601630 w 958295"/>
                <a:gd name="connsiteY5" fmla="*/ 26384 h 508281"/>
                <a:gd name="connsiteX6" fmla="*/ 823110 w 958295"/>
                <a:gd name="connsiteY6" fmla="*/ 338875 h 508281"/>
                <a:gd name="connsiteX7" fmla="*/ 117863 w 958295"/>
                <a:gd name="connsiteY7" fmla="*/ 439625 h 50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295" h="508281">
                  <a:moveTo>
                    <a:pt x="632694" y="-986"/>
                  </a:moveTo>
                  <a:lnTo>
                    <a:pt x="216934" y="53923"/>
                  </a:lnTo>
                  <a:lnTo>
                    <a:pt x="-1357" y="507295"/>
                  </a:lnTo>
                  <a:lnTo>
                    <a:pt x="956938" y="380686"/>
                  </a:lnTo>
                  <a:close/>
                  <a:moveTo>
                    <a:pt x="257234" y="72729"/>
                  </a:moveTo>
                  <a:lnTo>
                    <a:pt x="601630" y="26384"/>
                  </a:lnTo>
                  <a:lnTo>
                    <a:pt x="823110" y="338875"/>
                  </a:lnTo>
                  <a:lnTo>
                    <a:pt x="117863" y="439625"/>
                  </a:lnTo>
                  <a:close/>
                </a:path>
              </a:pathLst>
            </a:custGeom>
            <a:solidFill>
              <a:srgbClr val="3953A3"/>
            </a:solidFill>
            <a:ln w="16768"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C5C9A4A6-5D0C-414A-89D7-FC7B2E6DD62C}"/>
                </a:ext>
              </a:extLst>
            </p:cNvPr>
            <p:cNvSpPr/>
            <p:nvPr/>
          </p:nvSpPr>
          <p:spPr>
            <a:xfrm>
              <a:off x="9946460" y="3521175"/>
              <a:ext cx="635729" cy="369750"/>
            </a:xfrm>
            <a:custGeom>
              <a:avLst/>
              <a:gdLst>
                <a:gd name="connsiteX0" fmla="*/ 635730 w 635729"/>
                <a:gd name="connsiteY0" fmla="*/ 280252 h 369750"/>
                <a:gd name="connsiteX1" fmla="*/ 0 w 635729"/>
                <a:gd name="connsiteY1" fmla="*/ 369751 h 369750"/>
                <a:gd name="connsiteX2" fmla="*/ 105619 w 635729"/>
                <a:gd name="connsiteY2" fmla="*/ 46345 h 369750"/>
                <a:gd name="connsiteX3" fmla="*/ 450015 w 635729"/>
                <a:gd name="connsiteY3" fmla="*/ 0 h 369750"/>
                <a:gd name="connsiteX4" fmla="*/ 635730 w 635729"/>
                <a:gd name="connsiteY4" fmla="*/ 280252 h 36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29" h="369750">
                  <a:moveTo>
                    <a:pt x="635730" y="280252"/>
                  </a:moveTo>
                  <a:lnTo>
                    <a:pt x="0" y="369751"/>
                  </a:lnTo>
                  <a:lnTo>
                    <a:pt x="105619" y="46345"/>
                  </a:lnTo>
                  <a:lnTo>
                    <a:pt x="450015" y="0"/>
                  </a:lnTo>
                  <a:lnTo>
                    <a:pt x="635730" y="280252"/>
                  </a:lnTo>
                  <a:close/>
                </a:path>
              </a:pathLst>
            </a:custGeom>
            <a:solidFill>
              <a:srgbClr val="3953A3"/>
            </a:solidFill>
            <a:ln w="16768"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8CAB1446-17B4-4EA5-8622-7100561189D4}"/>
                </a:ext>
              </a:extLst>
            </p:cNvPr>
            <p:cNvSpPr/>
            <p:nvPr/>
          </p:nvSpPr>
          <p:spPr>
            <a:xfrm rot="21148201">
              <a:off x="10285933" y="3442796"/>
              <a:ext cx="85469" cy="122746"/>
            </a:xfrm>
            <a:custGeom>
              <a:avLst/>
              <a:gdLst>
                <a:gd name="connsiteX0" fmla="*/ -1357 w 85469"/>
                <a:gd name="connsiteY0" fmla="*/ -986 h 122746"/>
                <a:gd name="connsiteX1" fmla="*/ 84111 w 85469"/>
                <a:gd name="connsiteY1" fmla="*/ -986 h 122746"/>
                <a:gd name="connsiteX2" fmla="*/ 84111 w 85469"/>
                <a:gd name="connsiteY2" fmla="*/ 121762 h 122746"/>
                <a:gd name="connsiteX3" fmla="*/ -1357 w 85469"/>
                <a:gd name="connsiteY3" fmla="*/ 121762 h 122746"/>
              </a:gdLst>
              <a:ahLst/>
              <a:cxnLst>
                <a:cxn ang="0">
                  <a:pos x="connsiteX0" y="connsiteY0"/>
                </a:cxn>
                <a:cxn ang="0">
                  <a:pos x="connsiteX1" y="connsiteY1"/>
                </a:cxn>
                <a:cxn ang="0">
                  <a:pos x="connsiteX2" y="connsiteY2"/>
                </a:cxn>
                <a:cxn ang="0">
                  <a:pos x="connsiteX3" y="connsiteY3"/>
                </a:cxn>
              </a:cxnLst>
              <a:rect l="l" t="t" r="r" b="b"/>
              <a:pathLst>
                <a:path w="85469" h="122746">
                  <a:moveTo>
                    <a:pt x="-1357" y="-986"/>
                  </a:moveTo>
                  <a:lnTo>
                    <a:pt x="84111" y="-986"/>
                  </a:lnTo>
                  <a:lnTo>
                    <a:pt x="84111" y="121762"/>
                  </a:lnTo>
                  <a:lnTo>
                    <a:pt x="-1357" y="121762"/>
                  </a:lnTo>
                  <a:close/>
                </a:path>
              </a:pathLst>
            </a:custGeom>
            <a:solidFill>
              <a:srgbClr val="F7F8F9"/>
            </a:solidFill>
            <a:ln w="16768"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07EAF2A-9076-47B9-86C8-CA774D652FF6}"/>
                </a:ext>
              </a:extLst>
            </p:cNvPr>
            <p:cNvSpPr/>
            <p:nvPr/>
          </p:nvSpPr>
          <p:spPr>
            <a:xfrm rot="21151147">
              <a:off x="10237751" y="3454619"/>
              <a:ext cx="13748" cy="110658"/>
            </a:xfrm>
            <a:custGeom>
              <a:avLst/>
              <a:gdLst>
                <a:gd name="connsiteX0" fmla="*/ -1361 w 13748"/>
                <a:gd name="connsiteY0" fmla="*/ -986 h 110658"/>
                <a:gd name="connsiteX1" fmla="*/ 12387 w 13748"/>
                <a:gd name="connsiteY1" fmla="*/ -986 h 110658"/>
                <a:gd name="connsiteX2" fmla="*/ 12387 w 13748"/>
                <a:gd name="connsiteY2" fmla="*/ 109672 h 110658"/>
                <a:gd name="connsiteX3" fmla="*/ -1361 w 13748"/>
                <a:gd name="connsiteY3" fmla="*/ 109672 h 110658"/>
              </a:gdLst>
              <a:ahLst/>
              <a:cxnLst>
                <a:cxn ang="0">
                  <a:pos x="connsiteX0" y="connsiteY0"/>
                </a:cxn>
                <a:cxn ang="0">
                  <a:pos x="connsiteX1" y="connsiteY1"/>
                </a:cxn>
                <a:cxn ang="0">
                  <a:pos x="connsiteX2" y="connsiteY2"/>
                </a:cxn>
                <a:cxn ang="0">
                  <a:pos x="connsiteX3" y="connsiteY3"/>
                </a:cxn>
              </a:cxnLst>
              <a:rect l="l" t="t" r="r" b="b"/>
              <a:pathLst>
                <a:path w="13748" h="110658">
                  <a:moveTo>
                    <a:pt x="-1361" y="-986"/>
                  </a:moveTo>
                  <a:lnTo>
                    <a:pt x="12387" y="-986"/>
                  </a:lnTo>
                  <a:lnTo>
                    <a:pt x="12387" y="109672"/>
                  </a:lnTo>
                  <a:lnTo>
                    <a:pt x="-1361" y="109672"/>
                  </a:lnTo>
                  <a:close/>
                </a:path>
              </a:pathLst>
            </a:custGeom>
            <a:solidFill>
              <a:srgbClr val="3953A3"/>
            </a:solidFill>
            <a:ln w="16743"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0922A709-174B-4703-914A-DBF451EB2759}"/>
                </a:ext>
              </a:extLst>
            </p:cNvPr>
            <p:cNvSpPr/>
            <p:nvPr/>
          </p:nvSpPr>
          <p:spPr>
            <a:xfrm rot="21148201">
              <a:off x="10353940" y="3444496"/>
              <a:ext cx="13769" cy="110824"/>
            </a:xfrm>
            <a:custGeom>
              <a:avLst/>
              <a:gdLst>
                <a:gd name="connsiteX0" fmla="*/ -1357 w 13769"/>
                <a:gd name="connsiteY0" fmla="*/ -986 h 110824"/>
                <a:gd name="connsiteX1" fmla="*/ 12412 w 13769"/>
                <a:gd name="connsiteY1" fmla="*/ -986 h 110824"/>
                <a:gd name="connsiteX2" fmla="*/ 12412 w 13769"/>
                <a:gd name="connsiteY2" fmla="*/ 109838 h 110824"/>
                <a:gd name="connsiteX3" fmla="*/ -1357 w 13769"/>
                <a:gd name="connsiteY3" fmla="*/ 109838 h 110824"/>
              </a:gdLst>
              <a:ahLst/>
              <a:cxnLst>
                <a:cxn ang="0">
                  <a:pos x="connsiteX0" y="connsiteY0"/>
                </a:cxn>
                <a:cxn ang="0">
                  <a:pos x="connsiteX1" y="connsiteY1"/>
                </a:cxn>
                <a:cxn ang="0">
                  <a:pos x="connsiteX2" y="connsiteY2"/>
                </a:cxn>
                <a:cxn ang="0">
                  <a:pos x="connsiteX3" y="connsiteY3"/>
                </a:cxn>
              </a:cxnLst>
              <a:rect l="l" t="t" r="r" b="b"/>
              <a:pathLst>
                <a:path w="13769" h="110824">
                  <a:moveTo>
                    <a:pt x="-1357" y="-986"/>
                  </a:moveTo>
                  <a:lnTo>
                    <a:pt x="12412" y="-986"/>
                  </a:lnTo>
                  <a:lnTo>
                    <a:pt x="12412" y="109838"/>
                  </a:lnTo>
                  <a:lnTo>
                    <a:pt x="-1357" y="109838"/>
                  </a:lnTo>
                  <a:close/>
                </a:path>
              </a:pathLst>
            </a:custGeom>
            <a:solidFill>
              <a:srgbClr val="3953A3"/>
            </a:solidFill>
            <a:ln w="16768"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68EDEF4B-6CA0-4062-BD82-BA11053AF951}"/>
                </a:ext>
              </a:extLst>
            </p:cNvPr>
            <p:cNvSpPr/>
            <p:nvPr/>
          </p:nvSpPr>
          <p:spPr>
            <a:xfrm rot="21148201">
              <a:off x="10286727" y="3474628"/>
              <a:ext cx="77912" cy="14272"/>
            </a:xfrm>
            <a:custGeom>
              <a:avLst/>
              <a:gdLst>
                <a:gd name="connsiteX0" fmla="*/ -1357 w 77912"/>
                <a:gd name="connsiteY0" fmla="*/ -985 h 14272"/>
                <a:gd name="connsiteX1" fmla="*/ 76556 w 77912"/>
                <a:gd name="connsiteY1" fmla="*/ -985 h 14272"/>
                <a:gd name="connsiteX2" fmla="*/ 76556 w 77912"/>
                <a:gd name="connsiteY2" fmla="*/ 13287 h 14272"/>
                <a:gd name="connsiteX3" fmla="*/ -1357 w 77912"/>
                <a:gd name="connsiteY3" fmla="*/ 13287 h 14272"/>
              </a:gdLst>
              <a:ahLst/>
              <a:cxnLst>
                <a:cxn ang="0">
                  <a:pos x="connsiteX0" y="connsiteY0"/>
                </a:cxn>
                <a:cxn ang="0">
                  <a:pos x="connsiteX1" y="connsiteY1"/>
                </a:cxn>
                <a:cxn ang="0">
                  <a:pos x="connsiteX2" y="connsiteY2"/>
                </a:cxn>
                <a:cxn ang="0">
                  <a:pos x="connsiteX3" y="connsiteY3"/>
                </a:cxn>
              </a:cxnLst>
              <a:rect l="l" t="t" r="r" b="b"/>
              <a:pathLst>
                <a:path w="77912" h="14272">
                  <a:moveTo>
                    <a:pt x="-1357" y="-985"/>
                  </a:moveTo>
                  <a:lnTo>
                    <a:pt x="76556" y="-985"/>
                  </a:lnTo>
                  <a:lnTo>
                    <a:pt x="76556" y="13287"/>
                  </a:lnTo>
                  <a:lnTo>
                    <a:pt x="-1357" y="13287"/>
                  </a:lnTo>
                  <a:close/>
                </a:path>
              </a:pathLst>
            </a:custGeom>
            <a:solidFill>
              <a:srgbClr val="3953A3"/>
            </a:solidFill>
            <a:ln w="16768"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E7FE631-B593-47AB-BE32-ABC9B0266239}"/>
                </a:ext>
              </a:extLst>
            </p:cNvPr>
            <p:cNvSpPr/>
            <p:nvPr/>
          </p:nvSpPr>
          <p:spPr>
            <a:xfrm rot="21148201">
              <a:off x="10291141" y="3510000"/>
              <a:ext cx="77912" cy="14272"/>
            </a:xfrm>
            <a:custGeom>
              <a:avLst/>
              <a:gdLst>
                <a:gd name="connsiteX0" fmla="*/ -1356 w 77912"/>
                <a:gd name="connsiteY0" fmla="*/ -986 h 14272"/>
                <a:gd name="connsiteX1" fmla="*/ 76557 w 77912"/>
                <a:gd name="connsiteY1" fmla="*/ -986 h 14272"/>
                <a:gd name="connsiteX2" fmla="*/ 76557 w 77912"/>
                <a:gd name="connsiteY2" fmla="*/ 13287 h 14272"/>
                <a:gd name="connsiteX3" fmla="*/ -1356 w 77912"/>
                <a:gd name="connsiteY3" fmla="*/ 13287 h 14272"/>
              </a:gdLst>
              <a:ahLst/>
              <a:cxnLst>
                <a:cxn ang="0">
                  <a:pos x="connsiteX0" y="connsiteY0"/>
                </a:cxn>
                <a:cxn ang="0">
                  <a:pos x="connsiteX1" y="connsiteY1"/>
                </a:cxn>
                <a:cxn ang="0">
                  <a:pos x="connsiteX2" y="connsiteY2"/>
                </a:cxn>
                <a:cxn ang="0">
                  <a:pos x="connsiteX3" y="connsiteY3"/>
                </a:cxn>
              </a:cxnLst>
              <a:rect l="l" t="t" r="r" b="b"/>
              <a:pathLst>
                <a:path w="77912" h="14272">
                  <a:moveTo>
                    <a:pt x="-1356" y="-986"/>
                  </a:moveTo>
                  <a:lnTo>
                    <a:pt x="76557" y="-986"/>
                  </a:lnTo>
                  <a:lnTo>
                    <a:pt x="76557" y="13287"/>
                  </a:lnTo>
                  <a:lnTo>
                    <a:pt x="-1356" y="13287"/>
                  </a:lnTo>
                  <a:close/>
                </a:path>
              </a:pathLst>
            </a:custGeom>
            <a:solidFill>
              <a:srgbClr val="3953A3"/>
            </a:solidFill>
            <a:ln w="16768"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E50751F-4DFA-4FCE-BFF0-4430B208D47F}"/>
                </a:ext>
              </a:extLst>
            </p:cNvPr>
            <p:cNvSpPr/>
            <p:nvPr/>
          </p:nvSpPr>
          <p:spPr>
            <a:xfrm rot="21148201">
              <a:off x="10295082" y="3538964"/>
              <a:ext cx="77912" cy="14272"/>
            </a:xfrm>
            <a:custGeom>
              <a:avLst/>
              <a:gdLst>
                <a:gd name="connsiteX0" fmla="*/ -1357 w 77912"/>
                <a:gd name="connsiteY0" fmla="*/ -986 h 14272"/>
                <a:gd name="connsiteX1" fmla="*/ 76556 w 77912"/>
                <a:gd name="connsiteY1" fmla="*/ -986 h 14272"/>
                <a:gd name="connsiteX2" fmla="*/ 76556 w 77912"/>
                <a:gd name="connsiteY2" fmla="*/ 13286 h 14272"/>
                <a:gd name="connsiteX3" fmla="*/ -1357 w 77912"/>
                <a:gd name="connsiteY3" fmla="*/ 13286 h 14272"/>
              </a:gdLst>
              <a:ahLst/>
              <a:cxnLst>
                <a:cxn ang="0">
                  <a:pos x="connsiteX0" y="connsiteY0"/>
                </a:cxn>
                <a:cxn ang="0">
                  <a:pos x="connsiteX1" y="connsiteY1"/>
                </a:cxn>
                <a:cxn ang="0">
                  <a:pos x="connsiteX2" y="connsiteY2"/>
                </a:cxn>
                <a:cxn ang="0">
                  <a:pos x="connsiteX3" y="connsiteY3"/>
                </a:cxn>
              </a:cxnLst>
              <a:rect l="l" t="t" r="r" b="b"/>
              <a:pathLst>
                <a:path w="77912" h="14272">
                  <a:moveTo>
                    <a:pt x="-1357" y="-986"/>
                  </a:moveTo>
                  <a:lnTo>
                    <a:pt x="76556" y="-986"/>
                  </a:lnTo>
                  <a:lnTo>
                    <a:pt x="76556" y="13286"/>
                  </a:lnTo>
                  <a:lnTo>
                    <a:pt x="-1357" y="13286"/>
                  </a:lnTo>
                  <a:close/>
                </a:path>
              </a:pathLst>
            </a:custGeom>
            <a:solidFill>
              <a:srgbClr val="3953A3"/>
            </a:solidFill>
            <a:ln w="16768"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7A2BED1-7E26-4130-B03C-D4E601E9AED1}"/>
                </a:ext>
              </a:extLst>
            </p:cNvPr>
            <p:cNvSpPr/>
            <p:nvPr/>
          </p:nvSpPr>
          <p:spPr>
            <a:xfrm>
              <a:off x="10682603" y="5101934"/>
              <a:ext cx="812041" cy="785511"/>
            </a:xfrm>
            <a:custGeom>
              <a:avLst/>
              <a:gdLst>
                <a:gd name="connsiteX0" fmla="*/ 31724 w 812041"/>
                <a:gd name="connsiteY0" fmla="*/ 510823 h 785511"/>
                <a:gd name="connsiteX1" fmla="*/ 615734 w 812041"/>
                <a:gd name="connsiteY1" fmla="*/ 784525 h 785511"/>
                <a:gd name="connsiteX2" fmla="*/ 625977 w 812041"/>
                <a:gd name="connsiteY2" fmla="*/ 762697 h 785511"/>
                <a:gd name="connsiteX3" fmla="*/ 810684 w 812041"/>
                <a:gd name="connsiteY3" fmla="*/ 258949 h 785511"/>
                <a:gd name="connsiteX4" fmla="*/ 738146 w 812041"/>
                <a:gd name="connsiteY4" fmla="*/ 263313 h 785511"/>
                <a:gd name="connsiteX5" fmla="*/ 310800 w 812041"/>
                <a:gd name="connsiteY5" fmla="*/ 59633 h 785511"/>
                <a:gd name="connsiteX6" fmla="*/ 265630 w 812041"/>
                <a:gd name="connsiteY6" fmla="*/ -986 h 785511"/>
                <a:gd name="connsiteX7" fmla="*/ -1357 w 812041"/>
                <a:gd name="connsiteY7" fmla="*/ 495206 h 78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041" h="785511">
                  <a:moveTo>
                    <a:pt x="31724" y="510823"/>
                  </a:moveTo>
                  <a:lnTo>
                    <a:pt x="615734" y="784525"/>
                  </a:lnTo>
                  <a:lnTo>
                    <a:pt x="625977" y="762697"/>
                  </a:lnTo>
                  <a:lnTo>
                    <a:pt x="810684" y="258949"/>
                  </a:lnTo>
                  <a:lnTo>
                    <a:pt x="738146" y="263313"/>
                  </a:lnTo>
                  <a:lnTo>
                    <a:pt x="310800" y="59633"/>
                  </a:lnTo>
                  <a:lnTo>
                    <a:pt x="265630" y="-986"/>
                  </a:lnTo>
                  <a:cubicBezTo>
                    <a:pt x="265630" y="-986"/>
                    <a:pt x="30548" y="481102"/>
                    <a:pt x="-1357" y="495206"/>
                  </a:cubicBezTo>
                  <a:close/>
                </a:path>
              </a:pathLst>
            </a:custGeom>
            <a:solidFill>
              <a:srgbClr val="3953A3"/>
            </a:solidFill>
            <a:ln w="16768"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00A191FB-8E4E-4769-A3D1-64334C4F0F05}"/>
                </a:ext>
              </a:extLst>
            </p:cNvPr>
            <p:cNvSpPr/>
            <p:nvPr/>
          </p:nvSpPr>
          <p:spPr>
            <a:xfrm>
              <a:off x="10804509" y="5234663"/>
              <a:ext cx="588884" cy="534373"/>
            </a:xfrm>
            <a:custGeom>
              <a:avLst/>
              <a:gdLst>
                <a:gd name="connsiteX0" fmla="*/ 1835 w 588884"/>
                <a:gd name="connsiteY0" fmla="*/ 274321 h 534373"/>
                <a:gd name="connsiteX1" fmla="*/ 37434 w 588884"/>
                <a:gd name="connsiteY1" fmla="*/ 347533 h 534373"/>
                <a:gd name="connsiteX2" fmla="*/ 418770 w 588884"/>
                <a:gd name="connsiteY2" fmla="*/ 526363 h 534373"/>
                <a:gd name="connsiteX3" fmla="*/ 485936 w 588884"/>
                <a:gd name="connsiteY3" fmla="*/ 504702 h 534373"/>
                <a:gd name="connsiteX4" fmla="*/ 581482 w 588884"/>
                <a:gd name="connsiteY4" fmla="*/ 254843 h 534373"/>
                <a:gd name="connsiteX5" fmla="*/ 517673 w 588884"/>
                <a:gd name="connsiteY5" fmla="*/ 145865 h 534373"/>
                <a:gd name="connsiteX6" fmla="*/ 225667 w 588884"/>
                <a:gd name="connsiteY6" fmla="*/ 9014 h 534373"/>
                <a:gd name="connsiteX7" fmla="*/ 102081 w 588884"/>
                <a:gd name="connsiteY7" fmla="*/ 59388 h 5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8884" h="534373">
                  <a:moveTo>
                    <a:pt x="1835" y="274321"/>
                  </a:moveTo>
                  <a:cubicBezTo>
                    <a:pt x="1835" y="274321"/>
                    <a:pt x="-17139" y="329903"/>
                    <a:pt x="37434" y="347533"/>
                  </a:cubicBezTo>
                  <a:lnTo>
                    <a:pt x="418770" y="526363"/>
                  </a:lnTo>
                  <a:cubicBezTo>
                    <a:pt x="418770" y="526363"/>
                    <a:pt x="469145" y="552223"/>
                    <a:pt x="485936" y="504702"/>
                  </a:cubicBezTo>
                  <a:lnTo>
                    <a:pt x="581482" y="254843"/>
                  </a:lnTo>
                  <a:cubicBezTo>
                    <a:pt x="581482" y="254843"/>
                    <a:pt x="616575" y="195066"/>
                    <a:pt x="517673" y="145865"/>
                  </a:cubicBezTo>
                  <a:lnTo>
                    <a:pt x="225667" y="9014"/>
                  </a:lnTo>
                  <a:cubicBezTo>
                    <a:pt x="225667" y="9014"/>
                    <a:pt x="148930" y="-34308"/>
                    <a:pt x="102081" y="59388"/>
                  </a:cubicBezTo>
                  <a:close/>
                </a:path>
              </a:pathLst>
            </a:custGeom>
            <a:solidFill>
              <a:srgbClr val="3953A3"/>
            </a:solidFill>
            <a:ln w="16768"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45731F4E-21A9-404B-BF2E-76B2C6229733}"/>
                </a:ext>
              </a:extLst>
            </p:cNvPr>
            <p:cNvSpPr/>
            <p:nvPr/>
          </p:nvSpPr>
          <p:spPr>
            <a:xfrm>
              <a:off x="10792842" y="5222959"/>
              <a:ext cx="613007" cy="557207"/>
            </a:xfrm>
            <a:custGeom>
              <a:avLst/>
              <a:gdLst>
                <a:gd name="connsiteX0" fmla="*/ 35330 w 613007"/>
                <a:gd name="connsiteY0" fmla="*/ 366290 h 557207"/>
                <a:gd name="connsiteX1" fmla="*/ 5274 w 613007"/>
                <a:gd name="connsiteY1" fmla="*/ 338079 h 557207"/>
                <a:gd name="connsiteX2" fmla="*/ 2419 w 613007"/>
                <a:gd name="connsiteY2" fmla="*/ 281996 h 557207"/>
                <a:gd name="connsiteX3" fmla="*/ 2419 w 613007"/>
                <a:gd name="connsiteY3" fmla="*/ 280819 h 557207"/>
                <a:gd name="connsiteX4" fmla="*/ 103169 w 613007"/>
                <a:gd name="connsiteY4" fmla="*/ 66056 h 557207"/>
                <a:gd name="connsiteX5" fmla="*/ 170335 w 613007"/>
                <a:gd name="connsiteY5" fmla="*/ 2752 h 557207"/>
                <a:gd name="connsiteX6" fmla="*/ 243714 w 613007"/>
                <a:gd name="connsiteY6" fmla="*/ 10307 h 557207"/>
                <a:gd name="connsiteX7" fmla="*/ 535048 w 613007"/>
                <a:gd name="connsiteY7" fmla="*/ 146823 h 557207"/>
                <a:gd name="connsiteX8" fmla="*/ 608595 w 613007"/>
                <a:gd name="connsiteY8" fmla="*/ 219700 h 557207"/>
                <a:gd name="connsiteX9" fmla="*/ 604565 w 613007"/>
                <a:gd name="connsiteY9" fmla="*/ 271249 h 557207"/>
                <a:gd name="connsiteX10" fmla="*/ 509358 w 613007"/>
                <a:gd name="connsiteY10" fmla="*/ 520436 h 557207"/>
                <a:gd name="connsiteX11" fmla="*/ 480475 w 613007"/>
                <a:gd name="connsiteY11" fmla="*/ 553013 h 557207"/>
                <a:gd name="connsiteX12" fmla="*/ 425400 w 613007"/>
                <a:gd name="connsiteY12" fmla="*/ 548310 h 557207"/>
                <a:gd name="connsiteX13" fmla="*/ 44734 w 613007"/>
                <a:gd name="connsiteY13" fmla="*/ 369984 h 557207"/>
                <a:gd name="connsiteX14" fmla="*/ 35330 w 613007"/>
                <a:gd name="connsiteY14" fmla="*/ 366290 h 557207"/>
                <a:gd name="connsiteX15" fmla="*/ 24417 w 613007"/>
                <a:gd name="connsiteY15" fmla="*/ 290056 h 557207"/>
                <a:gd name="connsiteX16" fmla="*/ 26432 w 613007"/>
                <a:gd name="connsiteY16" fmla="*/ 327669 h 557207"/>
                <a:gd name="connsiteX17" fmla="*/ 52626 w 613007"/>
                <a:gd name="connsiteY17" fmla="*/ 347820 h 557207"/>
                <a:gd name="connsiteX18" fmla="*/ 54137 w 613007"/>
                <a:gd name="connsiteY18" fmla="*/ 347820 h 557207"/>
                <a:gd name="connsiteX19" fmla="*/ 435475 w 613007"/>
                <a:gd name="connsiteY19" fmla="*/ 526649 h 557207"/>
                <a:gd name="connsiteX20" fmla="*/ 471409 w 613007"/>
                <a:gd name="connsiteY20" fmla="*/ 530512 h 557207"/>
                <a:gd name="connsiteX21" fmla="*/ 486856 w 613007"/>
                <a:gd name="connsiteY21" fmla="*/ 511704 h 557207"/>
                <a:gd name="connsiteX22" fmla="*/ 582738 w 613007"/>
                <a:gd name="connsiteY22" fmla="*/ 259830 h 557207"/>
                <a:gd name="connsiteX23" fmla="*/ 582738 w 613007"/>
                <a:gd name="connsiteY23" fmla="*/ 258824 h 557207"/>
                <a:gd name="connsiteX24" fmla="*/ 584921 w 613007"/>
                <a:gd name="connsiteY24" fmla="*/ 225240 h 557207"/>
                <a:gd name="connsiteX25" fmla="*/ 523967 w 613007"/>
                <a:gd name="connsiteY25" fmla="*/ 167310 h 557207"/>
                <a:gd name="connsiteX26" fmla="*/ 232129 w 613007"/>
                <a:gd name="connsiteY26" fmla="*/ 30626 h 557207"/>
                <a:gd name="connsiteX27" fmla="*/ 176044 w 613007"/>
                <a:gd name="connsiteY27" fmla="*/ 24582 h 557207"/>
                <a:gd name="connsiteX28" fmla="*/ 123990 w 613007"/>
                <a:gd name="connsiteY28" fmla="*/ 74956 h 55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3007" h="557207">
                  <a:moveTo>
                    <a:pt x="35330" y="366290"/>
                  </a:moveTo>
                  <a:cubicBezTo>
                    <a:pt x="22402" y="360580"/>
                    <a:pt x="11823" y="350673"/>
                    <a:pt x="5274" y="338079"/>
                  </a:cubicBezTo>
                  <a:cubicBezTo>
                    <a:pt x="-2451" y="320281"/>
                    <a:pt x="-3457" y="300466"/>
                    <a:pt x="2419" y="281996"/>
                  </a:cubicBezTo>
                  <a:lnTo>
                    <a:pt x="2419" y="280819"/>
                  </a:lnTo>
                  <a:lnTo>
                    <a:pt x="103169" y="66056"/>
                  </a:lnTo>
                  <a:cubicBezTo>
                    <a:pt x="115594" y="36503"/>
                    <a:pt x="140109" y="13499"/>
                    <a:pt x="170335" y="2752"/>
                  </a:cubicBezTo>
                  <a:cubicBezTo>
                    <a:pt x="194850" y="-4133"/>
                    <a:pt x="221046" y="-1446"/>
                    <a:pt x="243714" y="10307"/>
                  </a:cubicBezTo>
                  <a:lnTo>
                    <a:pt x="535048" y="146823"/>
                  </a:lnTo>
                  <a:cubicBezTo>
                    <a:pt x="575516" y="166974"/>
                    <a:pt x="600199" y="191489"/>
                    <a:pt x="608595" y="219700"/>
                  </a:cubicBezTo>
                  <a:cubicBezTo>
                    <a:pt x="613802" y="236826"/>
                    <a:pt x="612289" y="255130"/>
                    <a:pt x="604565" y="271249"/>
                  </a:cubicBezTo>
                  <a:lnTo>
                    <a:pt x="509358" y="520436"/>
                  </a:lnTo>
                  <a:cubicBezTo>
                    <a:pt x="505160" y="535044"/>
                    <a:pt x="494582" y="547136"/>
                    <a:pt x="480475" y="553013"/>
                  </a:cubicBezTo>
                  <a:cubicBezTo>
                    <a:pt x="462173" y="558553"/>
                    <a:pt x="442526" y="556874"/>
                    <a:pt x="425400" y="548310"/>
                  </a:cubicBezTo>
                  <a:lnTo>
                    <a:pt x="44734" y="369984"/>
                  </a:lnTo>
                  <a:cubicBezTo>
                    <a:pt x="41543" y="368975"/>
                    <a:pt x="38353" y="367801"/>
                    <a:pt x="35330" y="366290"/>
                  </a:cubicBezTo>
                  <a:close/>
                  <a:moveTo>
                    <a:pt x="24417" y="290056"/>
                  </a:moveTo>
                  <a:cubicBezTo>
                    <a:pt x="20721" y="302481"/>
                    <a:pt x="21562" y="315747"/>
                    <a:pt x="26432" y="327669"/>
                  </a:cubicBezTo>
                  <a:cubicBezTo>
                    <a:pt x="32141" y="337743"/>
                    <a:pt x="41543" y="344965"/>
                    <a:pt x="52626" y="347820"/>
                  </a:cubicBezTo>
                  <a:lnTo>
                    <a:pt x="54137" y="347820"/>
                  </a:lnTo>
                  <a:lnTo>
                    <a:pt x="435475" y="526649"/>
                  </a:lnTo>
                  <a:cubicBezTo>
                    <a:pt x="446556" y="532359"/>
                    <a:pt x="459318" y="533702"/>
                    <a:pt x="471409" y="530512"/>
                  </a:cubicBezTo>
                  <a:cubicBezTo>
                    <a:pt x="479133" y="526817"/>
                    <a:pt x="484841" y="519934"/>
                    <a:pt x="486856" y="511704"/>
                  </a:cubicBezTo>
                  <a:lnTo>
                    <a:pt x="582738" y="259830"/>
                  </a:lnTo>
                  <a:lnTo>
                    <a:pt x="582738" y="258824"/>
                  </a:lnTo>
                  <a:cubicBezTo>
                    <a:pt x="587774" y="248245"/>
                    <a:pt x="588446" y="236323"/>
                    <a:pt x="584921" y="225240"/>
                  </a:cubicBezTo>
                  <a:cubicBezTo>
                    <a:pt x="578372" y="203915"/>
                    <a:pt x="557382" y="183934"/>
                    <a:pt x="523967" y="167310"/>
                  </a:cubicBezTo>
                  <a:lnTo>
                    <a:pt x="232129" y="30626"/>
                  </a:lnTo>
                  <a:cubicBezTo>
                    <a:pt x="214833" y="21558"/>
                    <a:pt x="194850" y="19543"/>
                    <a:pt x="176044" y="24582"/>
                  </a:cubicBezTo>
                  <a:cubicBezTo>
                    <a:pt x="152537" y="33648"/>
                    <a:pt x="133729" y="51784"/>
                    <a:pt x="123990" y="74956"/>
                  </a:cubicBezTo>
                  <a:close/>
                </a:path>
              </a:pathLst>
            </a:custGeom>
            <a:solidFill>
              <a:srgbClr val="FFFFFF"/>
            </a:solidFill>
            <a:ln w="1676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9956BC1-2243-4BF2-9345-E87E135DD3BE}"/>
                </a:ext>
              </a:extLst>
            </p:cNvPr>
            <p:cNvSpPr/>
            <p:nvPr/>
          </p:nvSpPr>
          <p:spPr>
            <a:xfrm>
              <a:off x="10888804" y="5276998"/>
              <a:ext cx="465257" cy="343292"/>
            </a:xfrm>
            <a:custGeom>
              <a:avLst/>
              <a:gdLst>
                <a:gd name="connsiteX0" fmla="*/ -1357 w 465257"/>
                <a:gd name="connsiteY0" fmla="*/ 148028 h 343292"/>
                <a:gd name="connsiteX1" fmla="*/ 413563 w 465257"/>
                <a:gd name="connsiteY1" fmla="*/ 342306 h 343292"/>
                <a:gd name="connsiteX2" fmla="*/ 462091 w 465257"/>
                <a:gd name="connsiteY2" fmla="*/ 223591 h 343292"/>
                <a:gd name="connsiteX3" fmla="*/ 411716 w 465257"/>
                <a:gd name="connsiteY3" fmla="*/ 131909 h 343292"/>
                <a:gd name="connsiteX4" fmla="*/ 133648 w 465257"/>
                <a:gd name="connsiteY4" fmla="*/ 1606 h 343292"/>
                <a:gd name="connsiteX5" fmla="*/ 51369 w 465257"/>
                <a:gd name="connsiteY5" fmla="*/ 36700 h 34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257" h="343292">
                  <a:moveTo>
                    <a:pt x="-1357" y="148028"/>
                  </a:moveTo>
                  <a:lnTo>
                    <a:pt x="413563" y="342306"/>
                  </a:lnTo>
                  <a:lnTo>
                    <a:pt x="462091" y="223591"/>
                  </a:lnTo>
                  <a:cubicBezTo>
                    <a:pt x="470487" y="184801"/>
                    <a:pt x="448995" y="145509"/>
                    <a:pt x="411716" y="131909"/>
                  </a:cubicBezTo>
                  <a:lnTo>
                    <a:pt x="133648" y="1606"/>
                  </a:lnTo>
                  <a:cubicBezTo>
                    <a:pt x="133648" y="1606"/>
                    <a:pt x="73533" y="-15185"/>
                    <a:pt x="51369" y="36700"/>
                  </a:cubicBezTo>
                  <a:close/>
                </a:path>
              </a:pathLst>
            </a:custGeom>
            <a:solidFill>
              <a:srgbClr val="FFFFFF"/>
            </a:solidFill>
            <a:ln w="1676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9BA1451-AD38-4863-8BD6-62D78F4E0D33}"/>
                </a:ext>
              </a:extLst>
            </p:cNvPr>
            <p:cNvSpPr/>
            <p:nvPr/>
          </p:nvSpPr>
          <p:spPr>
            <a:xfrm>
              <a:off x="10620810" y="5530456"/>
              <a:ext cx="145415" cy="145415"/>
            </a:xfrm>
            <a:custGeom>
              <a:avLst/>
              <a:gdLst>
                <a:gd name="connsiteX0" fmla="*/ 145415 w 145415"/>
                <a:gd name="connsiteY0" fmla="*/ 72708 h 145415"/>
                <a:gd name="connsiteX1" fmla="*/ 72707 w 145415"/>
                <a:gd name="connsiteY1" fmla="*/ 145415 h 145415"/>
                <a:gd name="connsiteX2" fmla="*/ 0 w 145415"/>
                <a:gd name="connsiteY2" fmla="*/ 72708 h 145415"/>
                <a:gd name="connsiteX3" fmla="*/ 72707 w 145415"/>
                <a:gd name="connsiteY3" fmla="*/ 0 h 145415"/>
                <a:gd name="connsiteX4" fmla="*/ 145415 w 145415"/>
                <a:gd name="connsiteY4" fmla="*/ 72708 h 14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 h="145415">
                  <a:moveTo>
                    <a:pt x="145415" y="72708"/>
                  </a:moveTo>
                  <a:cubicBezTo>
                    <a:pt x="145415" y="112863"/>
                    <a:pt x="112863" y="145415"/>
                    <a:pt x="72707" y="145415"/>
                  </a:cubicBezTo>
                  <a:cubicBezTo>
                    <a:pt x="32552" y="145415"/>
                    <a:pt x="0" y="112863"/>
                    <a:pt x="0" y="72708"/>
                  </a:cubicBezTo>
                  <a:cubicBezTo>
                    <a:pt x="0" y="32552"/>
                    <a:pt x="32552" y="0"/>
                    <a:pt x="72707" y="0"/>
                  </a:cubicBezTo>
                  <a:cubicBezTo>
                    <a:pt x="112863" y="0"/>
                    <a:pt x="145415" y="32552"/>
                    <a:pt x="145415" y="72708"/>
                  </a:cubicBezTo>
                  <a:close/>
                </a:path>
              </a:pathLst>
            </a:custGeom>
            <a:solidFill>
              <a:srgbClr val="3953A3"/>
            </a:solidFill>
            <a:ln w="1676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FD2C74B-791D-4331-855E-EDF3EC4EB5D8}"/>
                </a:ext>
              </a:extLst>
            </p:cNvPr>
            <p:cNvSpPr/>
            <p:nvPr/>
          </p:nvSpPr>
          <p:spPr>
            <a:xfrm>
              <a:off x="10614953" y="5524766"/>
              <a:ext cx="157130" cy="157031"/>
            </a:xfrm>
            <a:custGeom>
              <a:avLst/>
              <a:gdLst>
                <a:gd name="connsiteX0" fmla="*/ 43961 w 157130"/>
                <a:gd name="connsiteY0" fmla="*/ 148777 h 157031"/>
                <a:gd name="connsiteX1" fmla="*/ 6012 w 157130"/>
                <a:gd name="connsiteY1" fmla="*/ 44331 h 157031"/>
                <a:gd name="connsiteX2" fmla="*/ 110455 w 157130"/>
                <a:gd name="connsiteY2" fmla="*/ 6382 h 157031"/>
                <a:gd name="connsiteX3" fmla="*/ 148404 w 157130"/>
                <a:gd name="connsiteY3" fmla="*/ 110827 h 157031"/>
                <a:gd name="connsiteX4" fmla="*/ 148404 w 157130"/>
                <a:gd name="connsiteY4" fmla="*/ 110827 h 157031"/>
                <a:gd name="connsiteX5" fmla="*/ 43961 w 157130"/>
                <a:gd name="connsiteY5" fmla="*/ 148777 h 157031"/>
                <a:gd name="connsiteX6" fmla="*/ 105587 w 157130"/>
                <a:gd name="connsiteY6" fmla="*/ 16961 h 157031"/>
                <a:gd name="connsiteX7" fmla="*/ 16086 w 157130"/>
                <a:gd name="connsiteY7" fmla="*/ 49034 h 157031"/>
                <a:gd name="connsiteX8" fmla="*/ 48159 w 157130"/>
                <a:gd name="connsiteY8" fmla="*/ 138366 h 157031"/>
                <a:gd name="connsiteX9" fmla="*/ 137657 w 157130"/>
                <a:gd name="connsiteY9" fmla="*/ 106462 h 157031"/>
                <a:gd name="connsiteX10" fmla="*/ 137825 w 157130"/>
                <a:gd name="connsiteY10" fmla="*/ 105957 h 157031"/>
                <a:gd name="connsiteX11" fmla="*/ 105587 w 157130"/>
                <a:gd name="connsiteY11" fmla="*/ 17801 h 157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130" h="157031">
                  <a:moveTo>
                    <a:pt x="43961" y="148777"/>
                  </a:moveTo>
                  <a:cubicBezTo>
                    <a:pt x="4669" y="130472"/>
                    <a:pt x="-12290" y="83625"/>
                    <a:pt x="6012" y="44331"/>
                  </a:cubicBezTo>
                  <a:cubicBezTo>
                    <a:pt x="24314" y="5040"/>
                    <a:pt x="71163" y="-11920"/>
                    <a:pt x="110455" y="6382"/>
                  </a:cubicBezTo>
                  <a:cubicBezTo>
                    <a:pt x="149749" y="24687"/>
                    <a:pt x="166708" y="71534"/>
                    <a:pt x="148404" y="110827"/>
                  </a:cubicBezTo>
                  <a:cubicBezTo>
                    <a:pt x="148404" y="110827"/>
                    <a:pt x="148404" y="110827"/>
                    <a:pt x="148404" y="110827"/>
                  </a:cubicBezTo>
                  <a:cubicBezTo>
                    <a:pt x="129934" y="149951"/>
                    <a:pt x="83253" y="166911"/>
                    <a:pt x="43961" y="148777"/>
                  </a:cubicBezTo>
                  <a:close/>
                  <a:moveTo>
                    <a:pt x="105587" y="16961"/>
                  </a:moveTo>
                  <a:cubicBezTo>
                    <a:pt x="72004" y="1178"/>
                    <a:pt x="32040" y="15450"/>
                    <a:pt x="16086" y="49034"/>
                  </a:cubicBezTo>
                  <a:cubicBezTo>
                    <a:pt x="303" y="82617"/>
                    <a:pt x="14744" y="122581"/>
                    <a:pt x="48159" y="138366"/>
                  </a:cubicBezTo>
                  <a:cubicBezTo>
                    <a:pt x="81742" y="154317"/>
                    <a:pt x="121706" y="139877"/>
                    <a:pt x="137657" y="106462"/>
                  </a:cubicBezTo>
                  <a:cubicBezTo>
                    <a:pt x="137657" y="106293"/>
                    <a:pt x="137825" y="106125"/>
                    <a:pt x="137825" y="105957"/>
                  </a:cubicBezTo>
                  <a:cubicBezTo>
                    <a:pt x="152770" y="72710"/>
                    <a:pt x="138498" y="33585"/>
                    <a:pt x="105587" y="17801"/>
                  </a:cubicBezTo>
                  <a:close/>
                </a:path>
              </a:pathLst>
            </a:custGeom>
            <a:solidFill>
              <a:srgbClr val="FFFFFF"/>
            </a:solidFill>
            <a:ln w="1676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5EF89CD-AADE-4A31-988A-D3529CD3C299}"/>
                </a:ext>
              </a:extLst>
            </p:cNvPr>
            <p:cNvSpPr/>
            <p:nvPr/>
          </p:nvSpPr>
          <p:spPr>
            <a:xfrm>
              <a:off x="10648684" y="5558330"/>
              <a:ext cx="89667" cy="89667"/>
            </a:xfrm>
            <a:custGeom>
              <a:avLst/>
              <a:gdLst>
                <a:gd name="connsiteX0" fmla="*/ 89667 w 89667"/>
                <a:gd name="connsiteY0" fmla="*/ 44834 h 89667"/>
                <a:gd name="connsiteX1" fmla="*/ 44833 w 89667"/>
                <a:gd name="connsiteY1" fmla="*/ 89667 h 89667"/>
                <a:gd name="connsiteX2" fmla="*/ 0 w 89667"/>
                <a:gd name="connsiteY2" fmla="*/ 44834 h 89667"/>
                <a:gd name="connsiteX3" fmla="*/ 44833 w 89667"/>
                <a:gd name="connsiteY3" fmla="*/ 0 h 89667"/>
                <a:gd name="connsiteX4" fmla="*/ 89667 w 89667"/>
                <a:gd name="connsiteY4" fmla="*/ 44834 h 89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7" h="89667">
                  <a:moveTo>
                    <a:pt x="89667" y="44834"/>
                  </a:moveTo>
                  <a:cubicBezTo>
                    <a:pt x="89667" y="69594"/>
                    <a:pt x="69594" y="89667"/>
                    <a:pt x="44833" y="89667"/>
                  </a:cubicBezTo>
                  <a:cubicBezTo>
                    <a:pt x="20073" y="89667"/>
                    <a:pt x="0" y="69594"/>
                    <a:pt x="0" y="44834"/>
                  </a:cubicBezTo>
                  <a:cubicBezTo>
                    <a:pt x="0" y="20073"/>
                    <a:pt x="20073" y="0"/>
                    <a:pt x="44833" y="0"/>
                  </a:cubicBezTo>
                  <a:cubicBezTo>
                    <a:pt x="69594" y="0"/>
                    <a:pt x="89667" y="20073"/>
                    <a:pt x="89667" y="44834"/>
                  </a:cubicBezTo>
                  <a:close/>
                </a:path>
              </a:pathLst>
            </a:custGeom>
            <a:solidFill>
              <a:srgbClr val="3953A3"/>
            </a:solidFill>
            <a:ln w="1676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5AB31687-A3D1-4F15-BDCB-948FFCB241A4}"/>
                </a:ext>
              </a:extLst>
            </p:cNvPr>
            <p:cNvSpPr/>
            <p:nvPr/>
          </p:nvSpPr>
          <p:spPr>
            <a:xfrm>
              <a:off x="11213050" y="5808021"/>
              <a:ext cx="145415" cy="145415"/>
            </a:xfrm>
            <a:custGeom>
              <a:avLst/>
              <a:gdLst>
                <a:gd name="connsiteX0" fmla="*/ 145415 w 145415"/>
                <a:gd name="connsiteY0" fmla="*/ 72708 h 145415"/>
                <a:gd name="connsiteX1" fmla="*/ 72708 w 145415"/>
                <a:gd name="connsiteY1" fmla="*/ 145415 h 145415"/>
                <a:gd name="connsiteX2" fmla="*/ 0 w 145415"/>
                <a:gd name="connsiteY2" fmla="*/ 72708 h 145415"/>
                <a:gd name="connsiteX3" fmla="*/ 72708 w 145415"/>
                <a:gd name="connsiteY3" fmla="*/ 0 h 145415"/>
                <a:gd name="connsiteX4" fmla="*/ 145415 w 145415"/>
                <a:gd name="connsiteY4" fmla="*/ 72708 h 145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5" h="145415">
                  <a:moveTo>
                    <a:pt x="145415" y="72708"/>
                  </a:moveTo>
                  <a:cubicBezTo>
                    <a:pt x="145415" y="112863"/>
                    <a:pt x="112863" y="145415"/>
                    <a:pt x="72708" y="145415"/>
                  </a:cubicBezTo>
                  <a:cubicBezTo>
                    <a:pt x="32552" y="145415"/>
                    <a:pt x="0" y="112863"/>
                    <a:pt x="0" y="72708"/>
                  </a:cubicBezTo>
                  <a:cubicBezTo>
                    <a:pt x="0" y="32552"/>
                    <a:pt x="32552" y="0"/>
                    <a:pt x="72708" y="0"/>
                  </a:cubicBezTo>
                  <a:cubicBezTo>
                    <a:pt x="112863" y="0"/>
                    <a:pt x="145415" y="32552"/>
                    <a:pt x="145415" y="72708"/>
                  </a:cubicBezTo>
                  <a:close/>
                </a:path>
              </a:pathLst>
            </a:custGeom>
            <a:solidFill>
              <a:srgbClr val="3953A3"/>
            </a:solidFill>
            <a:ln w="1676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458D715-CC8E-4E3F-A50E-0104178D3768}"/>
                </a:ext>
              </a:extLst>
            </p:cNvPr>
            <p:cNvSpPr/>
            <p:nvPr/>
          </p:nvSpPr>
          <p:spPr>
            <a:xfrm>
              <a:off x="11207193" y="5802164"/>
              <a:ext cx="157233" cy="157161"/>
            </a:xfrm>
            <a:custGeom>
              <a:avLst/>
              <a:gdLst>
                <a:gd name="connsiteX0" fmla="*/ 43961 w 157233"/>
                <a:gd name="connsiteY0" fmla="*/ 148775 h 157161"/>
                <a:gd name="connsiteX1" fmla="*/ 6012 w 157233"/>
                <a:gd name="connsiteY1" fmla="*/ 44331 h 157161"/>
                <a:gd name="connsiteX2" fmla="*/ 110623 w 157233"/>
                <a:gd name="connsiteY2" fmla="*/ 6382 h 157161"/>
                <a:gd name="connsiteX3" fmla="*/ 148404 w 157233"/>
                <a:gd name="connsiteY3" fmla="*/ 110827 h 157161"/>
                <a:gd name="connsiteX4" fmla="*/ 148404 w 157233"/>
                <a:gd name="connsiteY4" fmla="*/ 110994 h 157161"/>
                <a:gd name="connsiteX5" fmla="*/ 43961 w 157233"/>
                <a:gd name="connsiteY5" fmla="*/ 148775 h 157161"/>
                <a:gd name="connsiteX6" fmla="*/ 105585 w 157233"/>
                <a:gd name="connsiteY6" fmla="*/ 17129 h 157161"/>
                <a:gd name="connsiteX7" fmla="*/ 16086 w 157233"/>
                <a:gd name="connsiteY7" fmla="*/ 49034 h 157161"/>
                <a:gd name="connsiteX8" fmla="*/ 48159 w 157233"/>
                <a:gd name="connsiteY8" fmla="*/ 138532 h 157161"/>
                <a:gd name="connsiteX9" fmla="*/ 137489 w 157233"/>
                <a:gd name="connsiteY9" fmla="*/ 106630 h 157161"/>
                <a:gd name="connsiteX10" fmla="*/ 137825 w 157233"/>
                <a:gd name="connsiteY10" fmla="*/ 105957 h 157161"/>
                <a:gd name="connsiteX11" fmla="*/ 105585 w 157233"/>
                <a:gd name="connsiteY11" fmla="*/ 17129 h 15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233" h="157161">
                  <a:moveTo>
                    <a:pt x="43961" y="148775"/>
                  </a:moveTo>
                  <a:cubicBezTo>
                    <a:pt x="4669" y="130304"/>
                    <a:pt x="-12290" y="83623"/>
                    <a:pt x="6012" y="44331"/>
                  </a:cubicBezTo>
                  <a:cubicBezTo>
                    <a:pt x="24482" y="5040"/>
                    <a:pt x="71331" y="-11920"/>
                    <a:pt x="110623" y="6382"/>
                  </a:cubicBezTo>
                  <a:cubicBezTo>
                    <a:pt x="149915" y="24853"/>
                    <a:pt x="166875" y="71534"/>
                    <a:pt x="148404" y="110827"/>
                  </a:cubicBezTo>
                  <a:cubicBezTo>
                    <a:pt x="148404" y="110994"/>
                    <a:pt x="148404" y="110994"/>
                    <a:pt x="148404" y="110994"/>
                  </a:cubicBezTo>
                  <a:cubicBezTo>
                    <a:pt x="129934" y="150287"/>
                    <a:pt x="83253" y="167079"/>
                    <a:pt x="43961" y="148775"/>
                  </a:cubicBezTo>
                  <a:close/>
                  <a:moveTo>
                    <a:pt x="105585" y="17129"/>
                  </a:moveTo>
                  <a:cubicBezTo>
                    <a:pt x="72002" y="1178"/>
                    <a:pt x="32040" y="15618"/>
                    <a:pt x="16086" y="49034"/>
                  </a:cubicBezTo>
                  <a:cubicBezTo>
                    <a:pt x="303" y="82617"/>
                    <a:pt x="14576" y="122581"/>
                    <a:pt x="48159" y="138532"/>
                  </a:cubicBezTo>
                  <a:cubicBezTo>
                    <a:pt x="81574" y="154485"/>
                    <a:pt x="121706" y="140045"/>
                    <a:pt x="137489" y="106630"/>
                  </a:cubicBezTo>
                  <a:cubicBezTo>
                    <a:pt x="137657" y="106293"/>
                    <a:pt x="137657" y="106125"/>
                    <a:pt x="137825" y="105957"/>
                  </a:cubicBezTo>
                  <a:cubicBezTo>
                    <a:pt x="153274" y="72542"/>
                    <a:pt x="138834" y="32914"/>
                    <a:pt x="105585" y="17129"/>
                  </a:cubicBezTo>
                  <a:close/>
                </a:path>
              </a:pathLst>
            </a:custGeom>
            <a:solidFill>
              <a:srgbClr val="FFFFFF"/>
            </a:solidFill>
            <a:ln w="1676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B1CD91DB-2927-4228-8754-7BB538697934}"/>
                </a:ext>
              </a:extLst>
            </p:cNvPr>
            <p:cNvSpPr/>
            <p:nvPr/>
          </p:nvSpPr>
          <p:spPr>
            <a:xfrm>
              <a:off x="11240924" y="5835895"/>
              <a:ext cx="89667" cy="89667"/>
            </a:xfrm>
            <a:custGeom>
              <a:avLst/>
              <a:gdLst>
                <a:gd name="connsiteX0" fmla="*/ 89667 w 89667"/>
                <a:gd name="connsiteY0" fmla="*/ 44834 h 89667"/>
                <a:gd name="connsiteX1" fmla="*/ 44834 w 89667"/>
                <a:gd name="connsiteY1" fmla="*/ 89667 h 89667"/>
                <a:gd name="connsiteX2" fmla="*/ 0 w 89667"/>
                <a:gd name="connsiteY2" fmla="*/ 44834 h 89667"/>
                <a:gd name="connsiteX3" fmla="*/ 44834 w 89667"/>
                <a:gd name="connsiteY3" fmla="*/ 0 h 89667"/>
                <a:gd name="connsiteX4" fmla="*/ 89667 w 89667"/>
                <a:gd name="connsiteY4" fmla="*/ 44834 h 89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7" h="89667">
                  <a:moveTo>
                    <a:pt x="89667" y="44834"/>
                  </a:moveTo>
                  <a:cubicBezTo>
                    <a:pt x="89667" y="69594"/>
                    <a:pt x="69594" y="89667"/>
                    <a:pt x="44834" y="89667"/>
                  </a:cubicBezTo>
                  <a:cubicBezTo>
                    <a:pt x="20073" y="89667"/>
                    <a:pt x="0" y="69594"/>
                    <a:pt x="0" y="44834"/>
                  </a:cubicBezTo>
                  <a:cubicBezTo>
                    <a:pt x="0" y="20073"/>
                    <a:pt x="20073" y="0"/>
                    <a:pt x="44834" y="0"/>
                  </a:cubicBezTo>
                  <a:cubicBezTo>
                    <a:pt x="69594" y="0"/>
                    <a:pt x="89667" y="20073"/>
                    <a:pt x="89667" y="44834"/>
                  </a:cubicBezTo>
                  <a:close/>
                </a:path>
              </a:pathLst>
            </a:custGeom>
            <a:solidFill>
              <a:srgbClr val="3953A3"/>
            </a:solidFill>
            <a:ln w="1676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B539F62F-4E19-49FB-BD23-04A58ECF5493}"/>
                </a:ext>
              </a:extLst>
            </p:cNvPr>
            <p:cNvSpPr/>
            <p:nvPr/>
          </p:nvSpPr>
          <p:spPr>
            <a:xfrm rot="21340800">
              <a:off x="10616493" y="6708631"/>
              <a:ext cx="510464" cy="54572"/>
            </a:xfrm>
            <a:custGeom>
              <a:avLst/>
              <a:gdLst>
                <a:gd name="connsiteX0" fmla="*/ -1357 w 510464"/>
                <a:gd name="connsiteY0" fmla="*/ -986 h 54572"/>
                <a:gd name="connsiteX1" fmla="*/ 509108 w 510464"/>
                <a:gd name="connsiteY1" fmla="*/ -986 h 54572"/>
                <a:gd name="connsiteX2" fmla="*/ 509108 w 510464"/>
                <a:gd name="connsiteY2" fmla="*/ 53587 h 54572"/>
                <a:gd name="connsiteX3" fmla="*/ -1357 w 510464"/>
                <a:gd name="connsiteY3" fmla="*/ 53587 h 54572"/>
              </a:gdLst>
              <a:ahLst/>
              <a:cxnLst>
                <a:cxn ang="0">
                  <a:pos x="connsiteX0" y="connsiteY0"/>
                </a:cxn>
                <a:cxn ang="0">
                  <a:pos x="connsiteX1" y="connsiteY1"/>
                </a:cxn>
                <a:cxn ang="0">
                  <a:pos x="connsiteX2" y="connsiteY2"/>
                </a:cxn>
                <a:cxn ang="0">
                  <a:pos x="connsiteX3" y="connsiteY3"/>
                </a:cxn>
              </a:cxnLst>
              <a:rect l="l" t="t" r="r" b="b"/>
              <a:pathLst>
                <a:path w="510464" h="54572">
                  <a:moveTo>
                    <a:pt x="-1357" y="-986"/>
                  </a:moveTo>
                  <a:lnTo>
                    <a:pt x="509108" y="-986"/>
                  </a:lnTo>
                  <a:lnTo>
                    <a:pt x="509108" y="53587"/>
                  </a:lnTo>
                  <a:lnTo>
                    <a:pt x="-1357" y="53587"/>
                  </a:lnTo>
                  <a:close/>
                </a:path>
              </a:pathLst>
            </a:custGeom>
            <a:solidFill>
              <a:srgbClr val="3953A3"/>
            </a:solidFill>
            <a:ln w="1676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4D7DC220-9A1A-441E-9FF5-92B0F33FFA2F}"/>
                </a:ext>
              </a:extLst>
            </p:cNvPr>
            <p:cNvSpPr/>
            <p:nvPr/>
          </p:nvSpPr>
          <p:spPr>
            <a:xfrm>
              <a:off x="10881417" y="6492615"/>
              <a:ext cx="537664" cy="200826"/>
            </a:xfrm>
            <a:custGeom>
              <a:avLst/>
              <a:gdLst>
                <a:gd name="connsiteX0" fmla="*/ 11571 w 537664"/>
                <a:gd name="connsiteY0" fmla="*/ 199840 h 200826"/>
                <a:gd name="connsiteX1" fmla="*/ -1357 w 537664"/>
                <a:gd name="connsiteY1" fmla="*/ 28063 h 200826"/>
                <a:gd name="connsiteX2" fmla="*/ 383003 w 537664"/>
                <a:gd name="connsiteY2" fmla="*/ -986 h 200826"/>
                <a:gd name="connsiteX3" fmla="*/ 536308 w 537664"/>
                <a:gd name="connsiteY3" fmla="*/ 172806 h 200826"/>
              </a:gdLst>
              <a:ahLst/>
              <a:cxnLst>
                <a:cxn ang="0">
                  <a:pos x="connsiteX0" y="connsiteY0"/>
                </a:cxn>
                <a:cxn ang="0">
                  <a:pos x="connsiteX1" y="connsiteY1"/>
                </a:cxn>
                <a:cxn ang="0">
                  <a:pos x="connsiteX2" y="connsiteY2"/>
                </a:cxn>
                <a:cxn ang="0">
                  <a:pos x="connsiteX3" y="connsiteY3"/>
                </a:cxn>
              </a:cxnLst>
              <a:rect l="l" t="t" r="r" b="b"/>
              <a:pathLst>
                <a:path w="537664" h="200826">
                  <a:moveTo>
                    <a:pt x="11571" y="199840"/>
                  </a:moveTo>
                  <a:lnTo>
                    <a:pt x="-1357" y="28063"/>
                  </a:lnTo>
                  <a:lnTo>
                    <a:pt x="383003" y="-986"/>
                  </a:lnTo>
                  <a:cubicBezTo>
                    <a:pt x="383003" y="-986"/>
                    <a:pt x="504238" y="14629"/>
                    <a:pt x="536308" y="172806"/>
                  </a:cubicBezTo>
                  <a:close/>
                </a:path>
              </a:pathLst>
            </a:custGeom>
            <a:solidFill>
              <a:srgbClr val="3953A3"/>
            </a:solidFill>
            <a:ln w="1676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F7E35F72-3A11-4980-BA0C-8AB879E2278F}"/>
                </a:ext>
              </a:extLst>
            </p:cNvPr>
            <p:cNvSpPr/>
            <p:nvPr/>
          </p:nvSpPr>
          <p:spPr>
            <a:xfrm>
              <a:off x="11167545" y="6599409"/>
              <a:ext cx="203849" cy="203849"/>
            </a:xfrm>
            <a:custGeom>
              <a:avLst/>
              <a:gdLst>
                <a:gd name="connsiteX0" fmla="*/ 203850 w 203849"/>
                <a:gd name="connsiteY0" fmla="*/ 101925 h 203849"/>
                <a:gd name="connsiteX1" fmla="*/ 101925 w 203849"/>
                <a:gd name="connsiteY1" fmla="*/ 203850 h 203849"/>
                <a:gd name="connsiteX2" fmla="*/ 0 w 203849"/>
                <a:gd name="connsiteY2" fmla="*/ 101925 h 203849"/>
                <a:gd name="connsiteX3" fmla="*/ 101925 w 203849"/>
                <a:gd name="connsiteY3" fmla="*/ 0 h 203849"/>
                <a:gd name="connsiteX4" fmla="*/ 203850 w 203849"/>
                <a:gd name="connsiteY4" fmla="*/ 101925 h 203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49" h="203849">
                  <a:moveTo>
                    <a:pt x="203850" y="101925"/>
                  </a:moveTo>
                  <a:cubicBezTo>
                    <a:pt x="203850" y="158217"/>
                    <a:pt x="158217" y="203850"/>
                    <a:pt x="101925" y="203850"/>
                  </a:cubicBezTo>
                  <a:cubicBezTo>
                    <a:pt x="45633" y="203850"/>
                    <a:pt x="0" y="158217"/>
                    <a:pt x="0" y="101925"/>
                  </a:cubicBezTo>
                  <a:cubicBezTo>
                    <a:pt x="0" y="45633"/>
                    <a:pt x="45633" y="0"/>
                    <a:pt x="101925" y="0"/>
                  </a:cubicBezTo>
                  <a:cubicBezTo>
                    <a:pt x="158217" y="0"/>
                    <a:pt x="203850" y="45633"/>
                    <a:pt x="203850" y="101925"/>
                  </a:cubicBezTo>
                  <a:close/>
                </a:path>
              </a:pathLst>
            </a:custGeom>
            <a:solidFill>
              <a:srgbClr val="3953A3"/>
            </a:solidFill>
            <a:ln w="1676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51E4E357-0D74-48D6-8F0A-887266847418}"/>
                </a:ext>
              </a:extLst>
            </p:cNvPr>
            <p:cNvSpPr/>
            <p:nvPr/>
          </p:nvSpPr>
          <p:spPr>
            <a:xfrm>
              <a:off x="11155299" y="6587164"/>
              <a:ext cx="228365" cy="228341"/>
            </a:xfrm>
            <a:custGeom>
              <a:avLst/>
              <a:gdLst>
                <a:gd name="connsiteX0" fmla="*/ 121379 w 228365"/>
                <a:gd name="connsiteY0" fmla="*/ 227031 h 228341"/>
                <a:gd name="connsiteX1" fmla="*/ -1033 w 228365"/>
                <a:gd name="connsiteY1" fmla="*/ 121747 h 228341"/>
                <a:gd name="connsiteX2" fmla="*/ 104251 w 228365"/>
                <a:gd name="connsiteY2" fmla="*/ -662 h 228341"/>
                <a:gd name="connsiteX3" fmla="*/ 226662 w 228365"/>
                <a:gd name="connsiteY3" fmla="*/ 104619 h 228341"/>
                <a:gd name="connsiteX4" fmla="*/ 226662 w 228365"/>
                <a:gd name="connsiteY4" fmla="*/ 104619 h 228341"/>
                <a:gd name="connsiteX5" fmla="*/ 121715 w 228365"/>
                <a:gd name="connsiteY5" fmla="*/ 227031 h 228341"/>
                <a:gd name="connsiteX6" fmla="*/ 121379 w 228365"/>
                <a:gd name="connsiteY6" fmla="*/ 227031 h 228341"/>
                <a:gd name="connsiteX7" fmla="*/ 106098 w 228365"/>
                <a:gd name="connsiteY7" fmla="*/ 23853 h 228341"/>
                <a:gd name="connsiteX8" fmla="*/ 23314 w 228365"/>
                <a:gd name="connsiteY8" fmla="*/ 119900 h 228341"/>
                <a:gd name="connsiteX9" fmla="*/ 119364 w 228365"/>
                <a:gd name="connsiteY9" fmla="*/ 202684 h 228341"/>
                <a:gd name="connsiteX10" fmla="*/ 202145 w 228365"/>
                <a:gd name="connsiteY10" fmla="*/ 106636 h 228341"/>
                <a:gd name="connsiteX11" fmla="*/ 202145 w 228365"/>
                <a:gd name="connsiteY11" fmla="*/ 106468 h 228341"/>
                <a:gd name="connsiteX12" fmla="*/ 106098 w 228365"/>
                <a:gd name="connsiteY12" fmla="*/ 23853 h 22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 h="228341">
                  <a:moveTo>
                    <a:pt x="121379" y="227031"/>
                  </a:moveTo>
                  <a:cubicBezTo>
                    <a:pt x="58578" y="231733"/>
                    <a:pt x="3669" y="184716"/>
                    <a:pt x="-1033" y="121747"/>
                  </a:cubicBezTo>
                  <a:cubicBezTo>
                    <a:pt x="-5735" y="58947"/>
                    <a:pt x="41282" y="4038"/>
                    <a:pt x="104251" y="-662"/>
                  </a:cubicBezTo>
                  <a:cubicBezTo>
                    <a:pt x="167051" y="-5364"/>
                    <a:pt x="221960" y="41651"/>
                    <a:pt x="226662" y="104619"/>
                  </a:cubicBezTo>
                  <a:cubicBezTo>
                    <a:pt x="226662" y="104619"/>
                    <a:pt x="226662" y="104619"/>
                    <a:pt x="226662" y="104619"/>
                  </a:cubicBezTo>
                  <a:cubicBezTo>
                    <a:pt x="231530" y="167422"/>
                    <a:pt x="184515" y="222160"/>
                    <a:pt x="121715" y="227031"/>
                  </a:cubicBezTo>
                  <a:cubicBezTo>
                    <a:pt x="121547" y="227031"/>
                    <a:pt x="121547" y="227031"/>
                    <a:pt x="121379" y="227031"/>
                  </a:cubicBezTo>
                  <a:close/>
                  <a:moveTo>
                    <a:pt x="106098" y="23853"/>
                  </a:moveTo>
                  <a:cubicBezTo>
                    <a:pt x="56729" y="27547"/>
                    <a:pt x="19621" y="70534"/>
                    <a:pt x="23314" y="119900"/>
                  </a:cubicBezTo>
                  <a:cubicBezTo>
                    <a:pt x="27010" y="169269"/>
                    <a:pt x="69995" y="206377"/>
                    <a:pt x="119364" y="202684"/>
                  </a:cubicBezTo>
                  <a:cubicBezTo>
                    <a:pt x="168730" y="198990"/>
                    <a:pt x="205839" y="156003"/>
                    <a:pt x="202145" y="106636"/>
                  </a:cubicBezTo>
                  <a:cubicBezTo>
                    <a:pt x="202145" y="106636"/>
                    <a:pt x="202145" y="106468"/>
                    <a:pt x="202145" y="106468"/>
                  </a:cubicBezTo>
                  <a:cubicBezTo>
                    <a:pt x="198283" y="57268"/>
                    <a:pt x="155464" y="20327"/>
                    <a:pt x="106098" y="23853"/>
                  </a:cubicBezTo>
                  <a:close/>
                </a:path>
              </a:pathLst>
            </a:custGeom>
            <a:solidFill>
              <a:srgbClr val="FFFFFF"/>
            </a:solidFill>
            <a:ln w="1676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98498E6-E4F8-4595-B294-278C8B6954B6}"/>
                </a:ext>
              </a:extLst>
            </p:cNvPr>
            <p:cNvSpPr/>
            <p:nvPr/>
          </p:nvSpPr>
          <p:spPr>
            <a:xfrm>
              <a:off x="11215233" y="6647097"/>
              <a:ext cx="108473" cy="108473"/>
            </a:xfrm>
            <a:custGeom>
              <a:avLst/>
              <a:gdLst>
                <a:gd name="connsiteX0" fmla="*/ 108474 w 108473"/>
                <a:gd name="connsiteY0" fmla="*/ 54237 h 108473"/>
                <a:gd name="connsiteX1" fmla="*/ 54237 w 108473"/>
                <a:gd name="connsiteY1" fmla="*/ 108474 h 108473"/>
                <a:gd name="connsiteX2" fmla="*/ 0 w 108473"/>
                <a:gd name="connsiteY2" fmla="*/ 54237 h 108473"/>
                <a:gd name="connsiteX3" fmla="*/ 54237 w 108473"/>
                <a:gd name="connsiteY3" fmla="*/ 0 h 108473"/>
                <a:gd name="connsiteX4" fmla="*/ 108474 w 108473"/>
                <a:gd name="connsiteY4" fmla="*/ 54237 h 1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3" h="108473">
                  <a:moveTo>
                    <a:pt x="108474" y="54237"/>
                  </a:moveTo>
                  <a:cubicBezTo>
                    <a:pt x="108474" y="84191"/>
                    <a:pt x="84191" y="108474"/>
                    <a:pt x="54237" y="108474"/>
                  </a:cubicBezTo>
                  <a:cubicBezTo>
                    <a:pt x="24283" y="108474"/>
                    <a:pt x="0" y="84191"/>
                    <a:pt x="0" y="54237"/>
                  </a:cubicBezTo>
                  <a:cubicBezTo>
                    <a:pt x="0" y="24283"/>
                    <a:pt x="24283" y="0"/>
                    <a:pt x="54237" y="0"/>
                  </a:cubicBezTo>
                  <a:cubicBezTo>
                    <a:pt x="84191" y="0"/>
                    <a:pt x="108474" y="24283"/>
                    <a:pt x="108474" y="54237"/>
                  </a:cubicBezTo>
                  <a:close/>
                </a:path>
              </a:pathLst>
            </a:custGeom>
            <a:solidFill>
              <a:srgbClr val="FFFFFF"/>
            </a:solidFill>
            <a:ln w="1676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71082D7-D24C-4FC0-8CDB-352A7BB0075C}"/>
                </a:ext>
              </a:extLst>
            </p:cNvPr>
            <p:cNvSpPr/>
            <p:nvPr/>
          </p:nvSpPr>
          <p:spPr>
            <a:xfrm>
              <a:off x="10395131" y="6634168"/>
              <a:ext cx="203849" cy="203849"/>
            </a:xfrm>
            <a:custGeom>
              <a:avLst/>
              <a:gdLst>
                <a:gd name="connsiteX0" fmla="*/ 203850 w 203849"/>
                <a:gd name="connsiteY0" fmla="*/ 101925 h 203849"/>
                <a:gd name="connsiteX1" fmla="*/ 101925 w 203849"/>
                <a:gd name="connsiteY1" fmla="*/ 203850 h 203849"/>
                <a:gd name="connsiteX2" fmla="*/ 0 w 203849"/>
                <a:gd name="connsiteY2" fmla="*/ 101925 h 203849"/>
                <a:gd name="connsiteX3" fmla="*/ 101925 w 203849"/>
                <a:gd name="connsiteY3" fmla="*/ 0 h 203849"/>
                <a:gd name="connsiteX4" fmla="*/ 203850 w 203849"/>
                <a:gd name="connsiteY4" fmla="*/ 101925 h 203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49" h="203849">
                  <a:moveTo>
                    <a:pt x="203850" y="101925"/>
                  </a:moveTo>
                  <a:cubicBezTo>
                    <a:pt x="203850" y="158217"/>
                    <a:pt x="158217" y="203850"/>
                    <a:pt x="101925" y="203850"/>
                  </a:cubicBezTo>
                  <a:cubicBezTo>
                    <a:pt x="45633" y="203850"/>
                    <a:pt x="0" y="158217"/>
                    <a:pt x="0" y="101925"/>
                  </a:cubicBezTo>
                  <a:cubicBezTo>
                    <a:pt x="0" y="45633"/>
                    <a:pt x="45633" y="0"/>
                    <a:pt x="101925" y="0"/>
                  </a:cubicBezTo>
                  <a:cubicBezTo>
                    <a:pt x="158217" y="0"/>
                    <a:pt x="203850" y="45633"/>
                    <a:pt x="203850" y="101925"/>
                  </a:cubicBezTo>
                  <a:close/>
                </a:path>
              </a:pathLst>
            </a:custGeom>
            <a:solidFill>
              <a:srgbClr val="3953A3"/>
            </a:solidFill>
            <a:ln w="1676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9905D32-BECC-47D4-8455-D00F11613E03}"/>
                </a:ext>
              </a:extLst>
            </p:cNvPr>
            <p:cNvSpPr/>
            <p:nvPr/>
          </p:nvSpPr>
          <p:spPr>
            <a:xfrm>
              <a:off x="10382863" y="6621899"/>
              <a:ext cx="228365" cy="228387"/>
            </a:xfrm>
            <a:custGeom>
              <a:avLst/>
              <a:gdLst>
                <a:gd name="connsiteX0" fmla="*/ 121569 w 228365"/>
                <a:gd name="connsiteY0" fmla="*/ 227055 h 228387"/>
                <a:gd name="connsiteX1" fmla="*/ -1010 w 228365"/>
                <a:gd name="connsiteY1" fmla="*/ 121940 h 228387"/>
                <a:gd name="connsiteX2" fmla="*/ 104105 w 228365"/>
                <a:gd name="connsiteY2" fmla="*/ -640 h 228387"/>
                <a:gd name="connsiteX3" fmla="*/ 226685 w 228365"/>
                <a:gd name="connsiteY3" fmla="*/ 104476 h 228387"/>
                <a:gd name="connsiteX4" fmla="*/ 226685 w 228365"/>
                <a:gd name="connsiteY4" fmla="*/ 104644 h 228387"/>
                <a:gd name="connsiteX5" fmla="*/ 121569 w 228365"/>
                <a:gd name="connsiteY5" fmla="*/ 227055 h 228387"/>
                <a:gd name="connsiteX6" fmla="*/ 106120 w 228365"/>
                <a:gd name="connsiteY6" fmla="*/ 23875 h 228387"/>
                <a:gd name="connsiteX7" fmla="*/ 23337 w 228365"/>
                <a:gd name="connsiteY7" fmla="*/ 119925 h 228387"/>
                <a:gd name="connsiteX8" fmla="*/ 119386 w 228365"/>
                <a:gd name="connsiteY8" fmla="*/ 202706 h 228387"/>
                <a:gd name="connsiteX9" fmla="*/ 202168 w 228365"/>
                <a:gd name="connsiteY9" fmla="*/ 106659 h 228387"/>
                <a:gd name="connsiteX10" fmla="*/ 202168 w 228365"/>
                <a:gd name="connsiteY10" fmla="*/ 106491 h 228387"/>
                <a:gd name="connsiteX11" fmla="*/ 106120 w 228365"/>
                <a:gd name="connsiteY11" fmla="*/ 23875 h 22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8365" h="228387">
                  <a:moveTo>
                    <a:pt x="121569" y="227055"/>
                  </a:moveTo>
                  <a:cubicBezTo>
                    <a:pt x="58769" y="231923"/>
                    <a:pt x="3860" y="184908"/>
                    <a:pt x="-1010" y="121940"/>
                  </a:cubicBezTo>
                  <a:cubicBezTo>
                    <a:pt x="-5880" y="59139"/>
                    <a:pt x="41137" y="4231"/>
                    <a:pt x="104105" y="-640"/>
                  </a:cubicBezTo>
                  <a:cubicBezTo>
                    <a:pt x="166906" y="-5510"/>
                    <a:pt x="221815" y="41507"/>
                    <a:pt x="226685" y="104476"/>
                  </a:cubicBezTo>
                  <a:cubicBezTo>
                    <a:pt x="226685" y="104476"/>
                    <a:pt x="226685" y="104644"/>
                    <a:pt x="226685" y="104644"/>
                  </a:cubicBezTo>
                  <a:cubicBezTo>
                    <a:pt x="231385" y="167444"/>
                    <a:pt x="184370" y="222185"/>
                    <a:pt x="121569" y="227055"/>
                  </a:cubicBezTo>
                  <a:close/>
                  <a:moveTo>
                    <a:pt x="106120" y="23875"/>
                  </a:moveTo>
                  <a:cubicBezTo>
                    <a:pt x="56752" y="27571"/>
                    <a:pt x="19643" y="70557"/>
                    <a:pt x="23337" y="119925"/>
                  </a:cubicBezTo>
                  <a:cubicBezTo>
                    <a:pt x="27033" y="169291"/>
                    <a:pt x="70018" y="206400"/>
                    <a:pt x="119386" y="202706"/>
                  </a:cubicBezTo>
                  <a:cubicBezTo>
                    <a:pt x="168753" y="199013"/>
                    <a:pt x="205861" y="156025"/>
                    <a:pt x="202168" y="106659"/>
                  </a:cubicBezTo>
                  <a:cubicBezTo>
                    <a:pt x="202168" y="106659"/>
                    <a:pt x="202168" y="106491"/>
                    <a:pt x="202168" y="106491"/>
                  </a:cubicBezTo>
                  <a:cubicBezTo>
                    <a:pt x="198306" y="57291"/>
                    <a:pt x="155487" y="20350"/>
                    <a:pt x="106120" y="23875"/>
                  </a:cubicBezTo>
                  <a:close/>
                </a:path>
              </a:pathLst>
            </a:custGeom>
            <a:solidFill>
              <a:srgbClr val="FFFFFF"/>
            </a:solidFill>
            <a:ln w="1676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213C3EC-D8D1-42A2-8025-6C34AA63CAD0}"/>
                </a:ext>
              </a:extLst>
            </p:cNvPr>
            <p:cNvSpPr/>
            <p:nvPr/>
          </p:nvSpPr>
          <p:spPr>
            <a:xfrm>
              <a:off x="10442820" y="6681856"/>
              <a:ext cx="108473" cy="108473"/>
            </a:xfrm>
            <a:custGeom>
              <a:avLst/>
              <a:gdLst>
                <a:gd name="connsiteX0" fmla="*/ 108474 w 108473"/>
                <a:gd name="connsiteY0" fmla="*/ 54237 h 108473"/>
                <a:gd name="connsiteX1" fmla="*/ 54237 w 108473"/>
                <a:gd name="connsiteY1" fmla="*/ 108474 h 108473"/>
                <a:gd name="connsiteX2" fmla="*/ 0 w 108473"/>
                <a:gd name="connsiteY2" fmla="*/ 54237 h 108473"/>
                <a:gd name="connsiteX3" fmla="*/ 54237 w 108473"/>
                <a:gd name="connsiteY3" fmla="*/ 0 h 108473"/>
                <a:gd name="connsiteX4" fmla="*/ 108474 w 108473"/>
                <a:gd name="connsiteY4" fmla="*/ 54237 h 1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73" h="108473">
                  <a:moveTo>
                    <a:pt x="108474" y="54237"/>
                  </a:moveTo>
                  <a:cubicBezTo>
                    <a:pt x="108474" y="84191"/>
                    <a:pt x="84191" y="108474"/>
                    <a:pt x="54237" y="108474"/>
                  </a:cubicBezTo>
                  <a:cubicBezTo>
                    <a:pt x="24283" y="108474"/>
                    <a:pt x="0" y="84191"/>
                    <a:pt x="0" y="54237"/>
                  </a:cubicBezTo>
                  <a:cubicBezTo>
                    <a:pt x="0" y="24283"/>
                    <a:pt x="24283" y="0"/>
                    <a:pt x="54237" y="0"/>
                  </a:cubicBezTo>
                  <a:cubicBezTo>
                    <a:pt x="84191" y="0"/>
                    <a:pt x="108474" y="24283"/>
                    <a:pt x="108474" y="54237"/>
                  </a:cubicBezTo>
                  <a:close/>
                </a:path>
              </a:pathLst>
            </a:custGeom>
            <a:solidFill>
              <a:srgbClr val="FFFFFF"/>
            </a:solidFill>
            <a:ln w="1676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B13BE5A-DC3A-4BD6-934C-800D859DC040}"/>
                </a:ext>
              </a:extLst>
            </p:cNvPr>
            <p:cNvSpPr/>
            <p:nvPr/>
          </p:nvSpPr>
          <p:spPr>
            <a:xfrm>
              <a:off x="10394881" y="5990882"/>
              <a:ext cx="1009760" cy="724389"/>
            </a:xfrm>
            <a:custGeom>
              <a:avLst/>
              <a:gdLst>
                <a:gd name="connsiteX0" fmla="*/ 780038 w 1009760"/>
                <a:gd name="connsiteY0" fmla="*/ 324099 h 724389"/>
                <a:gd name="connsiteX1" fmla="*/ 758713 w 1009760"/>
                <a:gd name="connsiteY1" fmla="*/ 43344 h 724389"/>
                <a:gd name="connsiteX2" fmla="*/ 831421 w 1009760"/>
                <a:gd name="connsiteY2" fmla="*/ 37801 h 724389"/>
                <a:gd name="connsiteX3" fmla="*/ 828398 w 1009760"/>
                <a:gd name="connsiteY3" fmla="*/ -986 h 724389"/>
                <a:gd name="connsiteX4" fmla="*/ 201569 w 1009760"/>
                <a:gd name="connsiteY4" fmla="*/ 46365 h 724389"/>
                <a:gd name="connsiteX5" fmla="*/ 47253 w 1009760"/>
                <a:gd name="connsiteY5" fmla="*/ 94725 h 724389"/>
                <a:gd name="connsiteX6" fmla="*/ 195692 w 1009760"/>
                <a:gd name="connsiteY6" fmla="*/ 82804 h 724389"/>
                <a:gd name="connsiteX7" fmla="*/ 111734 w 1009760"/>
                <a:gd name="connsiteY7" fmla="*/ 494366 h 724389"/>
                <a:gd name="connsiteX8" fmla="*/ 908 w 1009760"/>
                <a:gd name="connsiteY8" fmla="*/ 642635 h 724389"/>
                <a:gd name="connsiteX9" fmla="*/ 120130 w 1009760"/>
                <a:gd name="connsiteY9" fmla="*/ 643979 h 724389"/>
                <a:gd name="connsiteX10" fmla="*/ 216345 w 1009760"/>
                <a:gd name="connsiteY10" fmla="*/ 723403 h 724389"/>
                <a:gd name="connsiteX11" fmla="*/ 307523 w 1009760"/>
                <a:gd name="connsiteY11" fmla="*/ 716518 h 724389"/>
                <a:gd name="connsiteX12" fmla="*/ 204088 w 1009760"/>
                <a:gd name="connsiteY12" fmla="*/ 546419 h 724389"/>
                <a:gd name="connsiteX13" fmla="*/ 396351 w 1009760"/>
                <a:gd name="connsiteY13" fmla="*/ 359865 h 724389"/>
                <a:gd name="connsiteX14" fmla="*/ 487026 w 1009760"/>
                <a:gd name="connsiteY14" fmla="*/ 372459 h 724389"/>
                <a:gd name="connsiteX15" fmla="*/ 361257 w 1009760"/>
                <a:gd name="connsiteY15" fmla="*/ 255924 h 724389"/>
                <a:gd name="connsiteX16" fmla="*/ 382415 w 1009760"/>
                <a:gd name="connsiteY16" fmla="*/ 346767 h 724389"/>
                <a:gd name="connsiteX17" fmla="*/ 193341 w 1009760"/>
                <a:gd name="connsiteY17" fmla="*/ 528621 h 724389"/>
                <a:gd name="connsiteX18" fmla="*/ 199050 w 1009760"/>
                <a:gd name="connsiteY18" fmla="*/ 538023 h 724389"/>
                <a:gd name="connsiteX19" fmla="*/ 167649 w 1009760"/>
                <a:gd name="connsiteY19" fmla="*/ 486138 h 724389"/>
                <a:gd name="connsiteX20" fmla="*/ 219703 w 1009760"/>
                <a:gd name="connsiteY20" fmla="*/ 84146 h 724389"/>
                <a:gd name="connsiteX21" fmla="*/ 734198 w 1009760"/>
                <a:gd name="connsiteY21" fmla="*/ 45191 h 724389"/>
                <a:gd name="connsiteX22" fmla="*/ 746623 w 1009760"/>
                <a:gd name="connsiteY22" fmla="*/ 505617 h 724389"/>
                <a:gd name="connsiteX23" fmla="*/ 787762 w 1009760"/>
                <a:gd name="connsiteY23" fmla="*/ 502930 h 724389"/>
                <a:gd name="connsiteX24" fmla="*/ 775840 w 1009760"/>
                <a:gd name="connsiteY24" fmla="*/ 345088 h 724389"/>
                <a:gd name="connsiteX25" fmla="*/ 1008403 w 1009760"/>
                <a:gd name="connsiteY25" fmla="*/ 328297 h 724389"/>
                <a:gd name="connsiteX26" fmla="*/ 1006893 w 1009760"/>
                <a:gd name="connsiteY26" fmla="*/ 307811 h 72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9760" h="724389">
                  <a:moveTo>
                    <a:pt x="780038" y="324099"/>
                  </a:moveTo>
                  <a:lnTo>
                    <a:pt x="758713" y="43344"/>
                  </a:lnTo>
                  <a:lnTo>
                    <a:pt x="831421" y="37801"/>
                  </a:lnTo>
                  <a:lnTo>
                    <a:pt x="828398" y="-986"/>
                  </a:lnTo>
                  <a:lnTo>
                    <a:pt x="201569" y="46365"/>
                  </a:lnTo>
                  <a:cubicBezTo>
                    <a:pt x="201569" y="46365"/>
                    <a:pt x="57664" y="79948"/>
                    <a:pt x="47253" y="94725"/>
                  </a:cubicBezTo>
                  <a:lnTo>
                    <a:pt x="195692" y="82804"/>
                  </a:lnTo>
                  <a:lnTo>
                    <a:pt x="111734" y="494366"/>
                  </a:lnTo>
                  <a:cubicBezTo>
                    <a:pt x="111734" y="494366"/>
                    <a:pt x="-20081" y="539032"/>
                    <a:pt x="908" y="642635"/>
                  </a:cubicBezTo>
                  <a:lnTo>
                    <a:pt x="120130" y="643979"/>
                  </a:lnTo>
                  <a:cubicBezTo>
                    <a:pt x="131211" y="643979"/>
                    <a:pt x="216345" y="723403"/>
                    <a:pt x="216345" y="723403"/>
                  </a:cubicBezTo>
                  <a:lnTo>
                    <a:pt x="307523" y="716518"/>
                  </a:lnTo>
                  <a:lnTo>
                    <a:pt x="204088" y="546419"/>
                  </a:lnTo>
                  <a:lnTo>
                    <a:pt x="396351" y="359865"/>
                  </a:lnTo>
                  <a:cubicBezTo>
                    <a:pt x="484339" y="399661"/>
                    <a:pt x="487026" y="372459"/>
                    <a:pt x="487026" y="372459"/>
                  </a:cubicBezTo>
                  <a:lnTo>
                    <a:pt x="361257" y="255924"/>
                  </a:lnTo>
                  <a:cubicBezTo>
                    <a:pt x="345472" y="274228"/>
                    <a:pt x="382415" y="346767"/>
                    <a:pt x="382415" y="346767"/>
                  </a:cubicBezTo>
                  <a:lnTo>
                    <a:pt x="193341" y="528621"/>
                  </a:lnTo>
                  <a:lnTo>
                    <a:pt x="199050" y="538023"/>
                  </a:lnTo>
                  <a:lnTo>
                    <a:pt x="167649" y="486138"/>
                  </a:lnTo>
                  <a:lnTo>
                    <a:pt x="219703" y="84146"/>
                  </a:lnTo>
                  <a:lnTo>
                    <a:pt x="734198" y="45191"/>
                  </a:lnTo>
                  <a:lnTo>
                    <a:pt x="746623" y="505617"/>
                  </a:lnTo>
                  <a:lnTo>
                    <a:pt x="787762" y="502930"/>
                  </a:lnTo>
                  <a:lnTo>
                    <a:pt x="775840" y="345088"/>
                  </a:lnTo>
                  <a:lnTo>
                    <a:pt x="1008403" y="328297"/>
                  </a:lnTo>
                  <a:lnTo>
                    <a:pt x="1006893" y="307811"/>
                  </a:lnTo>
                  <a:close/>
                </a:path>
              </a:pathLst>
            </a:custGeom>
            <a:solidFill>
              <a:srgbClr val="3953A3"/>
            </a:solidFill>
            <a:ln w="16768"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7D04CB33-3D5C-470D-A587-217F267B9882}"/>
                </a:ext>
              </a:extLst>
            </p:cNvPr>
            <p:cNvSpPr/>
            <p:nvPr/>
          </p:nvSpPr>
          <p:spPr>
            <a:xfrm>
              <a:off x="10875565" y="6285239"/>
              <a:ext cx="248489" cy="211573"/>
            </a:xfrm>
            <a:custGeom>
              <a:avLst/>
              <a:gdLst>
                <a:gd name="connsiteX0" fmla="*/ 6846 w 248489"/>
                <a:gd name="connsiteY0" fmla="*/ 210587 h 211573"/>
                <a:gd name="connsiteX1" fmla="*/ 247133 w 248489"/>
                <a:gd name="connsiteY1" fmla="*/ 192285 h 211573"/>
                <a:gd name="connsiteX2" fmla="*/ 237058 w 248489"/>
                <a:gd name="connsiteY2" fmla="*/ 57952 h 211573"/>
                <a:gd name="connsiteX3" fmla="*/ 243775 w 248489"/>
                <a:gd name="connsiteY3" fmla="*/ -986 h 211573"/>
                <a:gd name="connsiteX4" fmla="*/ 191050 w 248489"/>
                <a:gd name="connsiteY4" fmla="*/ 3044 h 211573"/>
                <a:gd name="connsiteX5" fmla="*/ 186516 w 248489"/>
                <a:gd name="connsiteY5" fmla="*/ 68027 h 211573"/>
                <a:gd name="connsiteX6" fmla="*/ 193401 w 248489"/>
                <a:gd name="connsiteY6" fmla="*/ 158366 h 211573"/>
                <a:gd name="connsiteX7" fmla="*/ 8693 w 248489"/>
                <a:gd name="connsiteY7" fmla="*/ 175157 h 211573"/>
                <a:gd name="connsiteX8" fmla="*/ 6846 w 248489"/>
                <a:gd name="connsiteY8" fmla="*/ 210587 h 21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489" h="211573">
                  <a:moveTo>
                    <a:pt x="6846" y="210587"/>
                  </a:moveTo>
                  <a:lnTo>
                    <a:pt x="247133" y="192285"/>
                  </a:lnTo>
                  <a:lnTo>
                    <a:pt x="237058" y="57952"/>
                  </a:lnTo>
                  <a:cubicBezTo>
                    <a:pt x="242599" y="38810"/>
                    <a:pt x="244782" y="18827"/>
                    <a:pt x="243775" y="-986"/>
                  </a:cubicBezTo>
                  <a:lnTo>
                    <a:pt x="191050" y="3044"/>
                  </a:lnTo>
                  <a:cubicBezTo>
                    <a:pt x="185507" y="24201"/>
                    <a:pt x="183996" y="46197"/>
                    <a:pt x="186516" y="68027"/>
                  </a:cubicBezTo>
                  <a:lnTo>
                    <a:pt x="193401" y="158366"/>
                  </a:lnTo>
                  <a:lnTo>
                    <a:pt x="8693" y="175157"/>
                  </a:lnTo>
                  <a:cubicBezTo>
                    <a:pt x="8693" y="175157"/>
                    <a:pt x="-12632" y="203702"/>
                    <a:pt x="6846" y="210587"/>
                  </a:cubicBezTo>
                  <a:close/>
                </a:path>
              </a:pathLst>
            </a:custGeom>
            <a:solidFill>
              <a:srgbClr val="3953A3"/>
            </a:solidFill>
            <a:ln w="16768"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04F518EA-D3A8-4B93-94C2-FF5B0D05572A}"/>
                </a:ext>
              </a:extLst>
            </p:cNvPr>
            <p:cNvSpPr/>
            <p:nvPr/>
          </p:nvSpPr>
          <p:spPr>
            <a:xfrm>
              <a:off x="8901688" y="4031302"/>
              <a:ext cx="545173" cy="357271"/>
            </a:xfrm>
            <a:custGeom>
              <a:avLst/>
              <a:gdLst>
                <a:gd name="connsiteX0" fmla="*/ 211728 w 545173"/>
                <a:gd name="connsiteY0" fmla="*/ 171800 h 357271"/>
                <a:gd name="connsiteX1" fmla="*/ 204845 w 545173"/>
                <a:gd name="connsiteY1" fmla="*/ 100604 h 357271"/>
                <a:gd name="connsiteX2" fmla="*/ 163368 w 545173"/>
                <a:gd name="connsiteY2" fmla="*/ 91704 h 357271"/>
                <a:gd name="connsiteX3" fmla="*/ 5192 w 545173"/>
                <a:gd name="connsiteY3" fmla="*/ 123776 h 357271"/>
                <a:gd name="connsiteX4" fmla="*/ -1357 w 545173"/>
                <a:gd name="connsiteY4" fmla="*/ 84652 h 357271"/>
                <a:gd name="connsiteX5" fmla="*/ 479050 w 545173"/>
                <a:gd name="connsiteY5" fmla="*/ -986 h 357271"/>
                <a:gd name="connsiteX6" fmla="*/ 535806 w 545173"/>
                <a:gd name="connsiteY6" fmla="*/ 124448 h 357271"/>
                <a:gd name="connsiteX7" fmla="*/ 499031 w 545173"/>
                <a:gd name="connsiteY7" fmla="*/ 308316 h 357271"/>
                <a:gd name="connsiteX8" fmla="*/ 300724 w 545173"/>
                <a:gd name="connsiteY8" fmla="*/ 335182 h 357271"/>
                <a:gd name="connsiteX9" fmla="*/ 226840 w 545173"/>
                <a:gd name="connsiteY9" fmla="*/ 232249 h 357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5173" h="357271">
                  <a:moveTo>
                    <a:pt x="211728" y="171800"/>
                  </a:moveTo>
                  <a:lnTo>
                    <a:pt x="204845" y="100604"/>
                  </a:lnTo>
                  <a:cubicBezTo>
                    <a:pt x="204845" y="100604"/>
                    <a:pt x="196783" y="79278"/>
                    <a:pt x="163368" y="91704"/>
                  </a:cubicBezTo>
                  <a:cubicBezTo>
                    <a:pt x="111314" y="105138"/>
                    <a:pt x="58420" y="115885"/>
                    <a:pt x="5192" y="123776"/>
                  </a:cubicBezTo>
                  <a:lnTo>
                    <a:pt x="-1357" y="84652"/>
                  </a:lnTo>
                  <a:lnTo>
                    <a:pt x="479050" y="-986"/>
                  </a:lnTo>
                  <a:lnTo>
                    <a:pt x="535806" y="124448"/>
                  </a:lnTo>
                  <a:cubicBezTo>
                    <a:pt x="535806" y="124448"/>
                    <a:pt x="569389" y="235609"/>
                    <a:pt x="499031" y="308316"/>
                  </a:cubicBezTo>
                  <a:cubicBezTo>
                    <a:pt x="499031" y="308316"/>
                    <a:pt x="400969" y="395129"/>
                    <a:pt x="300724" y="335182"/>
                  </a:cubicBezTo>
                  <a:cubicBezTo>
                    <a:pt x="263447" y="312009"/>
                    <a:pt x="236747" y="275069"/>
                    <a:pt x="226840" y="232249"/>
                  </a:cubicBezTo>
                  <a:close/>
                </a:path>
              </a:pathLst>
            </a:custGeom>
            <a:solidFill>
              <a:srgbClr val="3953A3"/>
            </a:solidFill>
            <a:ln w="16768"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0FBD390D-3542-4D01-8397-27AD0E97D460}"/>
                </a:ext>
              </a:extLst>
            </p:cNvPr>
            <p:cNvSpPr/>
            <p:nvPr/>
          </p:nvSpPr>
          <p:spPr>
            <a:xfrm>
              <a:off x="8824625" y="3846662"/>
              <a:ext cx="513140" cy="197234"/>
            </a:xfrm>
            <a:custGeom>
              <a:avLst/>
              <a:gdLst>
                <a:gd name="connsiteX0" fmla="*/ 451670 w 513140"/>
                <a:gd name="connsiteY0" fmla="*/ 196248 h 197234"/>
                <a:gd name="connsiteX1" fmla="*/ 4846 w 513140"/>
                <a:gd name="connsiteY1" fmla="*/ 50834 h 197234"/>
                <a:gd name="connsiteX2" fmla="*/ 17440 w 513140"/>
                <a:gd name="connsiteY2" fmla="*/ 10702 h 197234"/>
                <a:gd name="connsiteX3" fmla="*/ 511783 w 513140"/>
                <a:gd name="connsiteY3" fmla="*/ 111452 h 197234"/>
              </a:gdLst>
              <a:ahLst/>
              <a:cxnLst>
                <a:cxn ang="0">
                  <a:pos x="connsiteX0" y="connsiteY0"/>
                </a:cxn>
                <a:cxn ang="0">
                  <a:pos x="connsiteX1" y="connsiteY1"/>
                </a:cxn>
                <a:cxn ang="0">
                  <a:pos x="connsiteX2" y="connsiteY2"/>
                </a:cxn>
                <a:cxn ang="0">
                  <a:pos x="connsiteX3" y="connsiteY3"/>
                </a:cxn>
              </a:cxnLst>
              <a:rect l="l" t="t" r="r" b="b"/>
              <a:pathLst>
                <a:path w="513140" h="197234">
                  <a:moveTo>
                    <a:pt x="451670" y="196248"/>
                  </a:moveTo>
                  <a:cubicBezTo>
                    <a:pt x="451670" y="196248"/>
                    <a:pt x="261924" y="43613"/>
                    <a:pt x="4846" y="50834"/>
                  </a:cubicBezTo>
                  <a:cubicBezTo>
                    <a:pt x="4846" y="50834"/>
                    <a:pt x="-15473" y="17251"/>
                    <a:pt x="17440" y="10702"/>
                  </a:cubicBezTo>
                  <a:cubicBezTo>
                    <a:pt x="17440" y="10702"/>
                    <a:pt x="232203" y="-51594"/>
                    <a:pt x="511783" y="111452"/>
                  </a:cubicBezTo>
                  <a:close/>
                </a:path>
              </a:pathLst>
            </a:custGeom>
            <a:solidFill>
              <a:srgbClr val="3953A3"/>
            </a:solidFill>
            <a:ln w="16768"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4B0667B0-D5BF-4FFD-99FF-303F351293ED}"/>
                </a:ext>
              </a:extLst>
            </p:cNvPr>
            <p:cNvSpPr/>
            <p:nvPr/>
          </p:nvSpPr>
          <p:spPr>
            <a:xfrm>
              <a:off x="9147852" y="3409007"/>
              <a:ext cx="482926" cy="535148"/>
            </a:xfrm>
            <a:custGeom>
              <a:avLst/>
              <a:gdLst>
                <a:gd name="connsiteX0" fmla="*/ 200995 w 482926"/>
                <a:gd name="connsiteY0" fmla="*/ 535148 h 535148"/>
                <a:gd name="connsiteX1" fmla="*/ 0 w 482926"/>
                <a:gd name="connsiteY1" fmla="*/ 391580 h 535148"/>
                <a:gd name="connsiteX2" fmla="*/ 95880 w 482926"/>
                <a:gd name="connsiteY2" fmla="*/ 257247 h 535148"/>
                <a:gd name="connsiteX3" fmla="*/ 39292 w 482926"/>
                <a:gd name="connsiteY3" fmla="*/ 216779 h 535148"/>
                <a:gd name="connsiteX4" fmla="*/ 136516 w 482926"/>
                <a:gd name="connsiteY4" fmla="*/ 80935 h 535148"/>
                <a:gd name="connsiteX5" fmla="*/ 197469 w 482926"/>
                <a:gd name="connsiteY5" fmla="*/ 124594 h 535148"/>
                <a:gd name="connsiteX6" fmla="*/ 286465 w 482926"/>
                <a:gd name="connsiteY6" fmla="*/ 0 h 535148"/>
                <a:gd name="connsiteX7" fmla="*/ 482926 w 482926"/>
                <a:gd name="connsiteY7" fmla="*/ 140546 h 535148"/>
                <a:gd name="connsiteX8" fmla="*/ 200995 w 482926"/>
                <a:gd name="connsiteY8" fmla="*/ 535148 h 53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926" h="535148">
                  <a:moveTo>
                    <a:pt x="200995" y="535148"/>
                  </a:moveTo>
                  <a:lnTo>
                    <a:pt x="0" y="391580"/>
                  </a:lnTo>
                  <a:lnTo>
                    <a:pt x="95880" y="257247"/>
                  </a:lnTo>
                  <a:lnTo>
                    <a:pt x="39292" y="216779"/>
                  </a:lnTo>
                  <a:lnTo>
                    <a:pt x="136516" y="80935"/>
                  </a:lnTo>
                  <a:lnTo>
                    <a:pt x="197469" y="124594"/>
                  </a:lnTo>
                  <a:lnTo>
                    <a:pt x="286465" y="0"/>
                  </a:lnTo>
                  <a:lnTo>
                    <a:pt x="482926" y="140546"/>
                  </a:lnTo>
                  <a:lnTo>
                    <a:pt x="200995" y="535148"/>
                  </a:lnTo>
                  <a:close/>
                </a:path>
              </a:pathLst>
            </a:custGeom>
            <a:solidFill>
              <a:srgbClr val="3953A3"/>
            </a:solidFill>
            <a:ln w="16768"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273D9903-BE39-46CE-81A4-82CCC9543BDA}"/>
                </a:ext>
              </a:extLst>
            </p:cNvPr>
            <p:cNvSpPr/>
            <p:nvPr/>
          </p:nvSpPr>
          <p:spPr>
            <a:xfrm>
              <a:off x="9369834" y="3162170"/>
              <a:ext cx="185046" cy="542031"/>
            </a:xfrm>
            <a:custGeom>
              <a:avLst/>
              <a:gdLst>
                <a:gd name="connsiteX0" fmla="*/ 129620 w 185046"/>
                <a:gd name="connsiteY0" fmla="*/ 21515 h 542031"/>
                <a:gd name="connsiteX1" fmla="*/ 65981 w 185046"/>
                <a:gd name="connsiteY1" fmla="*/ 110509 h 542031"/>
                <a:gd name="connsiteX2" fmla="*/ 47006 w 185046"/>
                <a:gd name="connsiteY2" fmla="*/ 237791 h 542031"/>
                <a:gd name="connsiteX3" fmla="*/ 183690 w 185046"/>
                <a:gd name="connsiteY3" fmla="*/ 492518 h 542031"/>
                <a:gd name="connsiteX4" fmla="*/ 149098 w 185046"/>
                <a:gd name="connsiteY4" fmla="*/ 541046 h 542031"/>
                <a:gd name="connsiteX5" fmla="*/ 17621 w 185046"/>
                <a:gd name="connsiteY5" fmla="*/ 296057 h 542031"/>
                <a:gd name="connsiteX6" fmla="*/ 36932 w 185046"/>
                <a:gd name="connsiteY6" fmla="*/ 84483 h 542031"/>
                <a:gd name="connsiteX7" fmla="*/ 98051 w 185046"/>
                <a:gd name="connsiteY7" fmla="*/ -986 h 54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046" h="542031">
                  <a:moveTo>
                    <a:pt x="129620" y="21515"/>
                  </a:moveTo>
                  <a:lnTo>
                    <a:pt x="65981" y="110509"/>
                  </a:lnTo>
                  <a:cubicBezTo>
                    <a:pt x="39449" y="147452"/>
                    <a:pt x="32398" y="194803"/>
                    <a:pt x="47006" y="237791"/>
                  </a:cubicBezTo>
                  <a:cubicBezTo>
                    <a:pt x="78406" y="329640"/>
                    <a:pt x="124583" y="415613"/>
                    <a:pt x="183690" y="492518"/>
                  </a:cubicBezTo>
                  <a:lnTo>
                    <a:pt x="149098" y="541046"/>
                  </a:lnTo>
                  <a:cubicBezTo>
                    <a:pt x="98387" y="463301"/>
                    <a:pt x="54394" y="381358"/>
                    <a:pt x="17621" y="296057"/>
                  </a:cubicBezTo>
                  <a:cubicBezTo>
                    <a:pt x="-11428" y="223014"/>
                    <a:pt x="-8743" y="148458"/>
                    <a:pt x="36932" y="84483"/>
                  </a:cubicBezTo>
                  <a:lnTo>
                    <a:pt x="98051" y="-986"/>
                  </a:lnTo>
                  <a:close/>
                </a:path>
              </a:pathLst>
            </a:custGeom>
            <a:solidFill>
              <a:srgbClr val="3953A3"/>
            </a:solidFill>
            <a:ln w="16768"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86080881-F18E-4BAE-96A6-DBDEE6F5451A}"/>
                </a:ext>
              </a:extLst>
            </p:cNvPr>
            <p:cNvSpPr/>
            <p:nvPr/>
          </p:nvSpPr>
          <p:spPr>
            <a:xfrm>
              <a:off x="9363832" y="3153943"/>
              <a:ext cx="198436" cy="560670"/>
            </a:xfrm>
            <a:custGeom>
              <a:avLst/>
              <a:gdLst>
                <a:gd name="connsiteX0" fmla="*/ 197080 w 198436"/>
                <a:gd name="connsiteY0" fmla="*/ 500745 h 560670"/>
                <a:gd name="connsiteX1" fmla="*/ 154933 w 198436"/>
                <a:gd name="connsiteY1" fmla="*/ 559684 h 560670"/>
                <a:gd name="connsiteX2" fmla="*/ 150231 w 198436"/>
                <a:gd name="connsiteY2" fmla="*/ 552633 h 560670"/>
                <a:gd name="connsiteX3" fmla="*/ 18249 w 198436"/>
                <a:gd name="connsiteY3" fmla="*/ 306468 h 560670"/>
                <a:gd name="connsiteX4" fmla="*/ 38232 w 198436"/>
                <a:gd name="connsiteY4" fmla="*/ 89352 h 560670"/>
                <a:gd name="connsiteX5" fmla="*/ 102711 w 198436"/>
                <a:gd name="connsiteY5" fmla="*/ -986 h 560670"/>
                <a:gd name="connsiteX6" fmla="*/ 143684 w 198436"/>
                <a:gd name="connsiteY6" fmla="*/ 28231 h 560670"/>
                <a:gd name="connsiteX7" fmla="*/ 76518 w 198436"/>
                <a:gd name="connsiteY7" fmla="*/ 122096 h 560670"/>
                <a:gd name="connsiteX8" fmla="*/ 58381 w 198436"/>
                <a:gd name="connsiteY8" fmla="*/ 244172 h 560670"/>
                <a:gd name="connsiteX9" fmla="*/ 194225 w 198436"/>
                <a:gd name="connsiteY9" fmla="*/ 497220 h 560670"/>
                <a:gd name="connsiteX10" fmla="*/ 155269 w 198436"/>
                <a:gd name="connsiteY10" fmla="*/ 538863 h 560670"/>
                <a:gd name="connsiteX11" fmla="*/ 182471 w 198436"/>
                <a:gd name="connsiteY11" fmla="*/ 500914 h 560670"/>
                <a:gd name="connsiteX12" fmla="*/ 48139 w 198436"/>
                <a:gd name="connsiteY12" fmla="*/ 247865 h 560670"/>
                <a:gd name="connsiteX13" fmla="*/ 67786 w 198436"/>
                <a:gd name="connsiteY13" fmla="*/ 115211 h 560670"/>
                <a:gd name="connsiteX14" fmla="*/ 128067 w 198436"/>
                <a:gd name="connsiteY14" fmla="*/ 31253 h 560670"/>
                <a:gd name="connsiteX15" fmla="*/ 106237 w 198436"/>
                <a:gd name="connsiteY15" fmla="*/ 15469 h 560670"/>
                <a:gd name="connsiteX16" fmla="*/ 48475 w 198436"/>
                <a:gd name="connsiteY16" fmla="*/ 96405 h 560670"/>
                <a:gd name="connsiteX17" fmla="*/ 29836 w 198436"/>
                <a:gd name="connsiteY17" fmla="*/ 302270 h 560670"/>
                <a:gd name="connsiteX18" fmla="*/ 155269 w 198436"/>
                <a:gd name="connsiteY18" fmla="*/ 538863 h 56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436" h="560670">
                  <a:moveTo>
                    <a:pt x="197080" y="500745"/>
                  </a:moveTo>
                  <a:lnTo>
                    <a:pt x="154933" y="559684"/>
                  </a:lnTo>
                  <a:lnTo>
                    <a:pt x="150231" y="552633"/>
                  </a:lnTo>
                  <a:cubicBezTo>
                    <a:pt x="99354" y="474384"/>
                    <a:pt x="55360" y="392104"/>
                    <a:pt x="18249" y="306468"/>
                  </a:cubicBezTo>
                  <a:cubicBezTo>
                    <a:pt x="-13487" y="227044"/>
                    <a:pt x="-6602" y="151986"/>
                    <a:pt x="38232" y="89352"/>
                  </a:cubicBezTo>
                  <a:lnTo>
                    <a:pt x="102711" y="-986"/>
                  </a:lnTo>
                  <a:lnTo>
                    <a:pt x="143684" y="28231"/>
                  </a:lnTo>
                  <a:lnTo>
                    <a:pt x="76518" y="122096"/>
                  </a:lnTo>
                  <a:cubicBezTo>
                    <a:pt x="51162" y="157526"/>
                    <a:pt x="44445" y="202863"/>
                    <a:pt x="58381" y="244172"/>
                  </a:cubicBezTo>
                  <a:cubicBezTo>
                    <a:pt x="89613" y="335349"/>
                    <a:pt x="135454" y="420819"/>
                    <a:pt x="194225" y="497220"/>
                  </a:cubicBezTo>
                  <a:close/>
                  <a:moveTo>
                    <a:pt x="155269" y="538863"/>
                  </a:moveTo>
                  <a:lnTo>
                    <a:pt x="182471" y="500914"/>
                  </a:lnTo>
                  <a:cubicBezTo>
                    <a:pt x="124373" y="424345"/>
                    <a:pt x="79035" y="338876"/>
                    <a:pt x="48139" y="247865"/>
                  </a:cubicBezTo>
                  <a:cubicBezTo>
                    <a:pt x="33026" y="203031"/>
                    <a:pt x="40415" y="153665"/>
                    <a:pt x="67786" y="115211"/>
                  </a:cubicBezTo>
                  <a:lnTo>
                    <a:pt x="128067" y="31253"/>
                  </a:lnTo>
                  <a:lnTo>
                    <a:pt x="106237" y="15469"/>
                  </a:lnTo>
                  <a:lnTo>
                    <a:pt x="48475" y="96405"/>
                  </a:lnTo>
                  <a:cubicBezTo>
                    <a:pt x="6160" y="155511"/>
                    <a:pt x="-389" y="226708"/>
                    <a:pt x="29836" y="302270"/>
                  </a:cubicBezTo>
                  <a:cubicBezTo>
                    <a:pt x="64930" y="384549"/>
                    <a:pt x="106909" y="463637"/>
                    <a:pt x="155269" y="538863"/>
                  </a:cubicBezTo>
                  <a:close/>
                </a:path>
              </a:pathLst>
            </a:custGeom>
            <a:solidFill>
              <a:srgbClr val="FFFFFF"/>
            </a:solidFill>
            <a:ln w="16768"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BA49041B-C468-4A9C-A87A-DED72A7EA7C9}"/>
                </a:ext>
              </a:extLst>
            </p:cNvPr>
            <p:cNvSpPr/>
            <p:nvPr/>
          </p:nvSpPr>
          <p:spPr>
            <a:xfrm>
              <a:off x="9290077" y="3632838"/>
              <a:ext cx="355476" cy="518524"/>
            </a:xfrm>
            <a:custGeom>
              <a:avLst/>
              <a:gdLst>
                <a:gd name="connsiteX0" fmla="*/ 256058 w 355476"/>
                <a:gd name="connsiteY0" fmla="*/ 379344 h 518524"/>
                <a:gd name="connsiteX1" fmla="*/ 157323 w 355476"/>
                <a:gd name="connsiteY1" fmla="*/ 517538 h 518524"/>
                <a:gd name="connsiteX2" fmla="*/ -1357 w 355476"/>
                <a:gd name="connsiteY2" fmla="*/ 404195 h 518524"/>
                <a:gd name="connsiteX3" fmla="*/ 288130 w 355476"/>
                <a:gd name="connsiteY3" fmla="*/ -986 h 518524"/>
                <a:gd name="connsiteX4" fmla="*/ 354120 w 355476"/>
                <a:gd name="connsiteY4" fmla="*/ 46031 h 518524"/>
                <a:gd name="connsiteX5" fmla="*/ 184021 w 355476"/>
                <a:gd name="connsiteY5" fmla="*/ 300760 h 518524"/>
                <a:gd name="connsiteX6" fmla="*/ 256058 w 355476"/>
                <a:gd name="connsiteY6" fmla="*/ 379344 h 51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476" h="518524">
                  <a:moveTo>
                    <a:pt x="256058" y="379344"/>
                  </a:moveTo>
                  <a:lnTo>
                    <a:pt x="157323" y="517538"/>
                  </a:lnTo>
                  <a:lnTo>
                    <a:pt x="-1357" y="404195"/>
                  </a:lnTo>
                  <a:lnTo>
                    <a:pt x="288130" y="-986"/>
                  </a:lnTo>
                  <a:lnTo>
                    <a:pt x="354120" y="46031"/>
                  </a:lnTo>
                  <a:lnTo>
                    <a:pt x="184021" y="300760"/>
                  </a:lnTo>
                  <a:cubicBezTo>
                    <a:pt x="184021" y="300760"/>
                    <a:pt x="174955" y="369941"/>
                    <a:pt x="256058" y="379344"/>
                  </a:cubicBezTo>
                  <a:close/>
                </a:path>
              </a:pathLst>
            </a:custGeom>
            <a:solidFill>
              <a:srgbClr val="3953A3"/>
            </a:solidFill>
            <a:ln w="16768"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6A61CC80-5756-4B21-A4AD-E7D19216016E}"/>
                </a:ext>
              </a:extLst>
            </p:cNvPr>
            <p:cNvSpPr/>
            <p:nvPr/>
          </p:nvSpPr>
          <p:spPr>
            <a:xfrm>
              <a:off x="9273286" y="3616551"/>
              <a:ext cx="387212" cy="551267"/>
            </a:xfrm>
            <a:custGeom>
              <a:avLst/>
              <a:gdLst>
                <a:gd name="connsiteX0" fmla="*/ 294007 w 387212"/>
                <a:gd name="connsiteY0" fmla="*/ 386397 h 551267"/>
                <a:gd name="connsiteX1" fmla="*/ 176466 w 387212"/>
                <a:gd name="connsiteY1" fmla="*/ 550281 h 551267"/>
                <a:gd name="connsiteX2" fmla="*/ -1357 w 387212"/>
                <a:gd name="connsiteY2" fmla="*/ 423169 h 551267"/>
                <a:gd name="connsiteX3" fmla="*/ 301898 w 387212"/>
                <a:gd name="connsiteY3" fmla="*/ -986 h 551267"/>
                <a:gd name="connsiteX4" fmla="*/ 385856 w 387212"/>
                <a:gd name="connsiteY4" fmla="*/ 59463 h 551267"/>
                <a:gd name="connsiteX5" fmla="*/ 211391 w 387212"/>
                <a:gd name="connsiteY5" fmla="*/ 320909 h 551267"/>
                <a:gd name="connsiteX6" fmla="*/ 223315 w 387212"/>
                <a:gd name="connsiteY6" fmla="*/ 360201 h 551267"/>
                <a:gd name="connsiteX7" fmla="*/ 273690 w 387212"/>
                <a:gd name="connsiteY7" fmla="*/ 384046 h 551267"/>
                <a:gd name="connsiteX8" fmla="*/ 171427 w 387212"/>
                <a:gd name="connsiteY8" fmla="*/ 517538 h 551267"/>
                <a:gd name="connsiteX9" fmla="*/ 252700 w 387212"/>
                <a:gd name="connsiteY9" fmla="*/ 403859 h 551267"/>
                <a:gd name="connsiteX10" fmla="*/ 189227 w 387212"/>
                <a:gd name="connsiteY10" fmla="*/ 315535 h 551267"/>
                <a:gd name="connsiteX11" fmla="*/ 189227 w 387212"/>
                <a:gd name="connsiteY11" fmla="*/ 312850 h 551267"/>
                <a:gd name="connsiteX12" fmla="*/ 354288 w 387212"/>
                <a:gd name="connsiteY12" fmla="*/ 65340 h 551267"/>
                <a:gd name="connsiteX13" fmla="*/ 307273 w 387212"/>
                <a:gd name="connsiteY13" fmla="*/ 31757 h 551267"/>
                <a:gd name="connsiteX14" fmla="*/ 31218 w 387212"/>
                <a:gd name="connsiteY14" fmla="*/ 417963 h 5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212" h="551267">
                  <a:moveTo>
                    <a:pt x="294007" y="386397"/>
                  </a:moveTo>
                  <a:lnTo>
                    <a:pt x="176466" y="550281"/>
                  </a:lnTo>
                  <a:lnTo>
                    <a:pt x="-1357" y="423169"/>
                  </a:lnTo>
                  <a:lnTo>
                    <a:pt x="301898" y="-986"/>
                  </a:lnTo>
                  <a:lnTo>
                    <a:pt x="385856" y="59463"/>
                  </a:lnTo>
                  <a:lnTo>
                    <a:pt x="211391" y="320909"/>
                  </a:lnTo>
                  <a:cubicBezTo>
                    <a:pt x="210721" y="335014"/>
                    <a:pt x="214919" y="348950"/>
                    <a:pt x="223315" y="360201"/>
                  </a:cubicBezTo>
                  <a:cubicBezTo>
                    <a:pt x="236077" y="374810"/>
                    <a:pt x="254379" y="383373"/>
                    <a:pt x="273690" y="384046"/>
                  </a:cubicBezTo>
                  <a:close/>
                  <a:moveTo>
                    <a:pt x="171427" y="517538"/>
                  </a:moveTo>
                  <a:lnTo>
                    <a:pt x="252700" y="403859"/>
                  </a:lnTo>
                  <a:cubicBezTo>
                    <a:pt x="211896" y="395295"/>
                    <a:pt x="184357" y="357012"/>
                    <a:pt x="189227" y="315535"/>
                  </a:cubicBezTo>
                  <a:lnTo>
                    <a:pt x="189227" y="312850"/>
                  </a:lnTo>
                  <a:lnTo>
                    <a:pt x="354288" y="65340"/>
                  </a:lnTo>
                  <a:lnTo>
                    <a:pt x="307273" y="31757"/>
                  </a:lnTo>
                  <a:lnTo>
                    <a:pt x="31218" y="417963"/>
                  </a:lnTo>
                  <a:close/>
                </a:path>
              </a:pathLst>
            </a:custGeom>
            <a:solidFill>
              <a:srgbClr val="FFFFFF"/>
            </a:solidFill>
            <a:ln w="16768"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8B9ADEE6-71B4-493D-8014-B8DDC0F14CCD}"/>
                </a:ext>
              </a:extLst>
            </p:cNvPr>
            <p:cNvSpPr/>
            <p:nvPr/>
          </p:nvSpPr>
          <p:spPr>
            <a:xfrm rot="18333000">
              <a:off x="9386414" y="3757521"/>
              <a:ext cx="459753" cy="158344"/>
            </a:xfrm>
            <a:custGeom>
              <a:avLst/>
              <a:gdLst>
                <a:gd name="connsiteX0" fmla="*/ 388712 w 459753"/>
                <a:gd name="connsiteY0" fmla="*/ -985 h 158344"/>
                <a:gd name="connsiteX1" fmla="*/ 458397 w 459753"/>
                <a:gd name="connsiteY1" fmla="*/ -985 h 158344"/>
                <a:gd name="connsiteX2" fmla="*/ 458397 w 459753"/>
                <a:gd name="connsiteY2" fmla="*/ 157360 h 158344"/>
                <a:gd name="connsiteX3" fmla="*/ 388712 w 459753"/>
                <a:gd name="connsiteY3" fmla="*/ 157360 h 158344"/>
                <a:gd name="connsiteX4" fmla="*/ 68329 w 459753"/>
                <a:gd name="connsiteY4" fmla="*/ 157360 h 158344"/>
                <a:gd name="connsiteX5" fmla="*/ -1356 w 459753"/>
                <a:gd name="connsiteY5" fmla="*/ 157360 h 158344"/>
                <a:gd name="connsiteX6" fmla="*/ -1356 w 459753"/>
                <a:gd name="connsiteY6" fmla="*/ -985 h 158344"/>
                <a:gd name="connsiteX7" fmla="*/ 68329 w 459753"/>
                <a:gd name="connsiteY7" fmla="*/ -985 h 15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753" h="158344">
                  <a:moveTo>
                    <a:pt x="388712" y="-985"/>
                  </a:moveTo>
                  <a:cubicBezTo>
                    <a:pt x="427198" y="-985"/>
                    <a:pt x="458397" y="-985"/>
                    <a:pt x="458397" y="-985"/>
                  </a:cubicBezTo>
                  <a:lnTo>
                    <a:pt x="458397" y="157360"/>
                  </a:lnTo>
                  <a:cubicBezTo>
                    <a:pt x="458397" y="157360"/>
                    <a:pt x="427198" y="157360"/>
                    <a:pt x="388712" y="157360"/>
                  </a:cubicBezTo>
                  <a:lnTo>
                    <a:pt x="68329" y="157360"/>
                  </a:lnTo>
                  <a:cubicBezTo>
                    <a:pt x="29843" y="157360"/>
                    <a:pt x="-1356" y="157360"/>
                    <a:pt x="-1356" y="157360"/>
                  </a:cubicBezTo>
                  <a:lnTo>
                    <a:pt x="-1356" y="-985"/>
                  </a:lnTo>
                  <a:cubicBezTo>
                    <a:pt x="-1356" y="-985"/>
                    <a:pt x="29843" y="-985"/>
                    <a:pt x="68329" y="-985"/>
                  </a:cubicBezTo>
                  <a:close/>
                </a:path>
              </a:pathLst>
            </a:custGeom>
            <a:solidFill>
              <a:srgbClr val="3953A3"/>
            </a:solidFill>
            <a:ln w="16768"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6FEA6C0-0CF3-4DDE-8325-218A3739C305}"/>
                </a:ext>
              </a:extLst>
            </p:cNvPr>
            <p:cNvSpPr/>
            <p:nvPr/>
          </p:nvSpPr>
          <p:spPr>
            <a:xfrm>
              <a:off x="9443780" y="3629120"/>
              <a:ext cx="345441" cy="415389"/>
            </a:xfrm>
            <a:custGeom>
              <a:avLst/>
              <a:gdLst>
                <a:gd name="connsiteX0" fmla="*/ 328203 w 345441"/>
                <a:gd name="connsiteY0" fmla="*/ 133539 h 415389"/>
                <a:gd name="connsiteX1" fmla="*/ 152730 w 345441"/>
                <a:gd name="connsiteY1" fmla="*/ 378864 h 415389"/>
                <a:gd name="connsiteX2" fmla="*/ 34182 w 345441"/>
                <a:gd name="connsiteY2" fmla="*/ 398511 h 415389"/>
                <a:gd name="connsiteX3" fmla="*/ 14535 w 345441"/>
                <a:gd name="connsiteY3" fmla="*/ 279961 h 415389"/>
                <a:gd name="connsiteX4" fmla="*/ 189839 w 345441"/>
                <a:gd name="connsiteY4" fmla="*/ 34636 h 415389"/>
                <a:gd name="connsiteX5" fmla="*/ 308388 w 345441"/>
                <a:gd name="connsiteY5" fmla="*/ 14823 h 415389"/>
                <a:gd name="connsiteX6" fmla="*/ 328203 w 345441"/>
                <a:gd name="connsiteY6" fmla="*/ 133539 h 415389"/>
                <a:gd name="connsiteX7" fmla="*/ 24106 w 345441"/>
                <a:gd name="connsiteY7" fmla="*/ 286846 h 415389"/>
                <a:gd name="connsiteX8" fmla="*/ 41065 w 345441"/>
                <a:gd name="connsiteY8" fmla="*/ 388938 h 415389"/>
                <a:gd name="connsiteX9" fmla="*/ 143328 w 345441"/>
                <a:gd name="connsiteY9" fmla="*/ 371979 h 415389"/>
                <a:gd name="connsiteX10" fmla="*/ 318631 w 345441"/>
                <a:gd name="connsiteY10" fmla="*/ 126654 h 415389"/>
                <a:gd name="connsiteX11" fmla="*/ 301503 w 345441"/>
                <a:gd name="connsiteY11" fmla="*/ 24562 h 415389"/>
                <a:gd name="connsiteX12" fmla="*/ 199411 w 345441"/>
                <a:gd name="connsiteY12" fmla="*/ 41521 h 41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5441" h="415389">
                  <a:moveTo>
                    <a:pt x="328203" y="133539"/>
                  </a:moveTo>
                  <a:lnTo>
                    <a:pt x="152730" y="378864"/>
                  </a:lnTo>
                  <a:cubicBezTo>
                    <a:pt x="125359" y="416981"/>
                    <a:pt x="72297" y="425881"/>
                    <a:pt x="34182" y="398511"/>
                  </a:cubicBezTo>
                  <a:cubicBezTo>
                    <a:pt x="-3935" y="371140"/>
                    <a:pt x="-12835" y="318078"/>
                    <a:pt x="14535" y="279961"/>
                  </a:cubicBezTo>
                  <a:lnTo>
                    <a:pt x="189839" y="34636"/>
                  </a:lnTo>
                  <a:cubicBezTo>
                    <a:pt x="217209" y="-3649"/>
                    <a:pt x="270271" y="-12379"/>
                    <a:pt x="308388" y="14823"/>
                  </a:cubicBezTo>
                  <a:cubicBezTo>
                    <a:pt x="346673" y="42194"/>
                    <a:pt x="355574" y="95254"/>
                    <a:pt x="328203" y="133539"/>
                  </a:cubicBezTo>
                  <a:close/>
                  <a:moveTo>
                    <a:pt x="24106" y="286846"/>
                  </a:moveTo>
                  <a:cubicBezTo>
                    <a:pt x="599" y="319757"/>
                    <a:pt x="8154" y="365432"/>
                    <a:pt x="41065" y="388938"/>
                  </a:cubicBezTo>
                  <a:cubicBezTo>
                    <a:pt x="74146" y="412447"/>
                    <a:pt x="119819" y="404892"/>
                    <a:pt x="143328" y="371979"/>
                  </a:cubicBezTo>
                  <a:lnTo>
                    <a:pt x="318631" y="126654"/>
                  </a:lnTo>
                  <a:cubicBezTo>
                    <a:pt x="342139" y="93743"/>
                    <a:pt x="334584" y="48070"/>
                    <a:pt x="301503" y="24562"/>
                  </a:cubicBezTo>
                  <a:cubicBezTo>
                    <a:pt x="268592" y="885"/>
                    <a:pt x="222920" y="8610"/>
                    <a:pt x="199411" y="41521"/>
                  </a:cubicBezTo>
                  <a:close/>
                </a:path>
              </a:pathLst>
            </a:custGeom>
            <a:solidFill>
              <a:srgbClr val="FFFFFF"/>
            </a:solidFill>
            <a:ln w="16768"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4AD07BB-3295-4CD2-A3AD-3CF4D3182C2A}"/>
                </a:ext>
              </a:extLst>
            </p:cNvPr>
            <p:cNvSpPr/>
            <p:nvPr/>
          </p:nvSpPr>
          <p:spPr>
            <a:xfrm>
              <a:off x="9499132" y="3876653"/>
              <a:ext cx="107130" cy="107130"/>
            </a:xfrm>
            <a:custGeom>
              <a:avLst/>
              <a:gdLst>
                <a:gd name="connsiteX0" fmla="*/ 107130 w 107130"/>
                <a:gd name="connsiteY0" fmla="*/ 53565 h 107130"/>
                <a:gd name="connsiteX1" fmla="*/ 53565 w 107130"/>
                <a:gd name="connsiteY1" fmla="*/ 107130 h 107130"/>
                <a:gd name="connsiteX2" fmla="*/ 0 w 107130"/>
                <a:gd name="connsiteY2" fmla="*/ 53565 h 107130"/>
                <a:gd name="connsiteX3" fmla="*/ 53565 w 107130"/>
                <a:gd name="connsiteY3" fmla="*/ 0 h 107130"/>
                <a:gd name="connsiteX4" fmla="*/ 107130 w 107130"/>
                <a:gd name="connsiteY4" fmla="*/ 53565 h 10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30" h="107130">
                  <a:moveTo>
                    <a:pt x="107130" y="53565"/>
                  </a:moveTo>
                  <a:cubicBezTo>
                    <a:pt x="107130" y="83148"/>
                    <a:pt x="83148" y="107130"/>
                    <a:pt x="53565" y="107130"/>
                  </a:cubicBezTo>
                  <a:cubicBezTo>
                    <a:pt x="23982" y="107130"/>
                    <a:pt x="0" y="83148"/>
                    <a:pt x="0" y="53565"/>
                  </a:cubicBezTo>
                  <a:cubicBezTo>
                    <a:pt x="0" y="23982"/>
                    <a:pt x="23982" y="0"/>
                    <a:pt x="53565" y="0"/>
                  </a:cubicBezTo>
                  <a:cubicBezTo>
                    <a:pt x="83148" y="0"/>
                    <a:pt x="107130" y="23982"/>
                    <a:pt x="107130" y="53565"/>
                  </a:cubicBezTo>
                  <a:close/>
                </a:path>
              </a:pathLst>
            </a:custGeom>
            <a:solidFill>
              <a:srgbClr val="3953A3"/>
            </a:solidFill>
            <a:ln w="16768"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F024C49D-18ED-4181-965A-9752B52664B9}"/>
                </a:ext>
              </a:extLst>
            </p:cNvPr>
            <p:cNvSpPr/>
            <p:nvPr/>
          </p:nvSpPr>
          <p:spPr>
            <a:xfrm>
              <a:off x="9493939" y="3870436"/>
              <a:ext cx="118821" cy="118875"/>
            </a:xfrm>
            <a:custGeom>
              <a:avLst/>
              <a:gdLst>
                <a:gd name="connsiteX0" fmla="*/ 105931 w 118821"/>
                <a:gd name="connsiteY0" fmla="*/ 93722 h 118875"/>
                <a:gd name="connsiteX1" fmla="*/ 22811 w 118821"/>
                <a:gd name="connsiteY1" fmla="*/ 106315 h 118875"/>
                <a:gd name="connsiteX2" fmla="*/ 10217 w 118821"/>
                <a:gd name="connsiteY2" fmla="*/ 23198 h 118875"/>
                <a:gd name="connsiteX3" fmla="*/ 92161 w 118821"/>
                <a:gd name="connsiteY3" fmla="*/ 9764 h 118875"/>
                <a:gd name="connsiteX4" fmla="*/ 106601 w 118821"/>
                <a:gd name="connsiteY4" fmla="*/ 92881 h 118875"/>
                <a:gd name="connsiteX5" fmla="*/ 105931 w 118821"/>
                <a:gd name="connsiteY5" fmla="*/ 93722 h 118875"/>
                <a:gd name="connsiteX6" fmla="*/ 18613 w 118821"/>
                <a:gd name="connsiteY6" fmla="*/ 31258 h 118875"/>
                <a:gd name="connsiteX7" fmla="*/ 30032 w 118821"/>
                <a:gd name="connsiteY7" fmla="*/ 97920 h 118875"/>
                <a:gd name="connsiteX8" fmla="*/ 96695 w 118821"/>
                <a:gd name="connsiteY8" fmla="*/ 86501 h 118875"/>
                <a:gd name="connsiteX9" fmla="*/ 85780 w 118821"/>
                <a:gd name="connsiteY9" fmla="*/ 20175 h 118875"/>
                <a:gd name="connsiteX10" fmla="*/ 18949 w 118821"/>
                <a:gd name="connsiteY10" fmla="*/ 30585 h 118875"/>
                <a:gd name="connsiteX11" fmla="*/ 18613 w 118821"/>
                <a:gd name="connsiteY11" fmla="*/ 31089 h 11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821" h="118875">
                  <a:moveTo>
                    <a:pt x="105931" y="93722"/>
                  </a:moveTo>
                  <a:cubicBezTo>
                    <a:pt x="86452" y="120084"/>
                    <a:pt x="49175" y="125794"/>
                    <a:pt x="22811" y="106315"/>
                  </a:cubicBezTo>
                  <a:cubicBezTo>
                    <a:pt x="-3551" y="86837"/>
                    <a:pt x="-9261" y="49560"/>
                    <a:pt x="10217" y="23198"/>
                  </a:cubicBezTo>
                  <a:cubicBezTo>
                    <a:pt x="29360" y="-2830"/>
                    <a:pt x="65799" y="-8706"/>
                    <a:pt x="92161" y="9764"/>
                  </a:cubicBezTo>
                  <a:cubicBezTo>
                    <a:pt x="119027" y="28738"/>
                    <a:pt x="125576" y="65847"/>
                    <a:pt x="106601" y="92881"/>
                  </a:cubicBezTo>
                  <a:cubicBezTo>
                    <a:pt x="106433" y="93049"/>
                    <a:pt x="106097" y="93386"/>
                    <a:pt x="105931" y="93722"/>
                  </a:cubicBezTo>
                  <a:close/>
                  <a:moveTo>
                    <a:pt x="18613" y="31258"/>
                  </a:moveTo>
                  <a:cubicBezTo>
                    <a:pt x="3332" y="52751"/>
                    <a:pt x="8371" y="82639"/>
                    <a:pt x="30032" y="97920"/>
                  </a:cubicBezTo>
                  <a:cubicBezTo>
                    <a:pt x="51524" y="113201"/>
                    <a:pt x="81414" y="108162"/>
                    <a:pt x="96695" y="86501"/>
                  </a:cubicBezTo>
                  <a:cubicBezTo>
                    <a:pt x="111807" y="65177"/>
                    <a:pt x="106937" y="35624"/>
                    <a:pt x="85780" y="20175"/>
                  </a:cubicBezTo>
                  <a:cubicBezTo>
                    <a:pt x="64454" y="4557"/>
                    <a:pt x="34567" y="9260"/>
                    <a:pt x="18949" y="30585"/>
                  </a:cubicBezTo>
                  <a:cubicBezTo>
                    <a:pt x="18781" y="30753"/>
                    <a:pt x="18781" y="30921"/>
                    <a:pt x="18613" y="31089"/>
                  </a:cubicBezTo>
                  <a:close/>
                </a:path>
              </a:pathLst>
            </a:custGeom>
            <a:solidFill>
              <a:srgbClr val="FFFFFF"/>
            </a:solidFill>
            <a:ln w="16768"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9550935-F2AA-4478-B4B5-94CCA00E7BFF}"/>
                </a:ext>
              </a:extLst>
            </p:cNvPr>
            <p:cNvSpPr/>
            <p:nvPr/>
          </p:nvSpPr>
          <p:spPr>
            <a:xfrm>
              <a:off x="9633129" y="3689426"/>
              <a:ext cx="107130" cy="107130"/>
            </a:xfrm>
            <a:custGeom>
              <a:avLst/>
              <a:gdLst>
                <a:gd name="connsiteX0" fmla="*/ 107130 w 107130"/>
                <a:gd name="connsiteY0" fmla="*/ 53565 h 107130"/>
                <a:gd name="connsiteX1" fmla="*/ 53565 w 107130"/>
                <a:gd name="connsiteY1" fmla="*/ 107130 h 107130"/>
                <a:gd name="connsiteX2" fmla="*/ 0 w 107130"/>
                <a:gd name="connsiteY2" fmla="*/ 53565 h 107130"/>
                <a:gd name="connsiteX3" fmla="*/ 53565 w 107130"/>
                <a:gd name="connsiteY3" fmla="*/ 0 h 107130"/>
                <a:gd name="connsiteX4" fmla="*/ 107130 w 107130"/>
                <a:gd name="connsiteY4" fmla="*/ 53565 h 10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30" h="107130">
                  <a:moveTo>
                    <a:pt x="107130" y="53565"/>
                  </a:moveTo>
                  <a:cubicBezTo>
                    <a:pt x="107130" y="83148"/>
                    <a:pt x="83148" y="107130"/>
                    <a:pt x="53565" y="107130"/>
                  </a:cubicBezTo>
                  <a:cubicBezTo>
                    <a:pt x="23982" y="107130"/>
                    <a:pt x="0" y="83148"/>
                    <a:pt x="0" y="53565"/>
                  </a:cubicBezTo>
                  <a:cubicBezTo>
                    <a:pt x="0" y="23982"/>
                    <a:pt x="23982" y="0"/>
                    <a:pt x="53565" y="0"/>
                  </a:cubicBezTo>
                  <a:cubicBezTo>
                    <a:pt x="83148" y="0"/>
                    <a:pt x="107130" y="23982"/>
                    <a:pt x="107130" y="53565"/>
                  </a:cubicBezTo>
                  <a:close/>
                </a:path>
              </a:pathLst>
            </a:custGeom>
            <a:solidFill>
              <a:srgbClr val="3953A3"/>
            </a:solidFill>
            <a:ln w="16768"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68B3E614-D721-48AB-8BF0-266C69049C04}"/>
                </a:ext>
              </a:extLst>
            </p:cNvPr>
            <p:cNvSpPr/>
            <p:nvPr/>
          </p:nvSpPr>
          <p:spPr>
            <a:xfrm>
              <a:off x="9627218" y="3683516"/>
              <a:ext cx="118952" cy="118952"/>
            </a:xfrm>
            <a:custGeom>
              <a:avLst/>
              <a:gdLst>
                <a:gd name="connsiteX0" fmla="*/ 106479 w 118952"/>
                <a:gd name="connsiteY0" fmla="*/ 93080 h 118952"/>
                <a:gd name="connsiteX1" fmla="*/ 23528 w 118952"/>
                <a:gd name="connsiteY1" fmla="*/ 106850 h 118952"/>
                <a:gd name="connsiteX2" fmla="*/ 9760 w 118952"/>
                <a:gd name="connsiteY2" fmla="*/ 23898 h 118952"/>
                <a:gd name="connsiteX3" fmla="*/ 92709 w 118952"/>
                <a:gd name="connsiteY3" fmla="*/ 10130 h 118952"/>
                <a:gd name="connsiteX4" fmla="*/ 106479 w 118952"/>
                <a:gd name="connsiteY4" fmla="*/ 93080 h 118952"/>
                <a:gd name="connsiteX5" fmla="*/ 106479 w 118952"/>
                <a:gd name="connsiteY5" fmla="*/ 93080 h 118952"/>
                <a:gd name="connsiteX6" fmla="*/ 19162 w 118952"/>
                <a:gd name="connsiteY6" fmla="*/ 30615 h 118952"/>
                <a:gd name="connsiteX7" fmla="*/ 30581 w 118952"/>
                <a:gd name="connsiteY7" fmla="*/ 97278 h 118952"/>
                <a:gd name="connsiteX8" fmla="*/ 97243 w 118952"/>
                <a:gd name="connsiteY8" fmla="*/ 85860 h 118952"/>
                <a:gd name="connsiteX9" fmla="*/ 86328 w 118952"/>
                <a:gd name="connsiteY9" fmla="*/ 19532 h 118952"/>
                <a:gd name="connsiteX10" fmla="*/ 19498 w 118952"/>
                <a:gd name="connsiteY10" fmla="*/ 30111 h 118952"/>
                <a:gd name="connsiteX11" fmla="*/ 19162 w 118952"/>
                <a:gd name="connsiteY11" fmla="*/ 30615 h 11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952" h="118952">
                  <a:moveTo>
                    <a:pt x="106479" y="93080"/>
                  </a:moveTo>
                  <a:cubicBezTo>
                    <a:pt x="87337" y="119780"/>
                    <a:pt x="50228" y="125993"/>
                    <a:pt x="23528" y="106850"/>
                  </a:cubicBezTo>
                  <a:cubicBezTo>
                    <a:pt x="-3170" y="87707"/>
                    <a:pt x="-9383" y="50598"/>
                    <a:pt x="9760" y="23898"/>
                  </a:cubicBezTo>
                  <a:cubicBezTo>
                    <a:pt x="28902" y="-2800"/>
                    <a:pt x="66011" y="-9012"/>
                    <a:pt x="92709" y="10130"/>
                  </a:cubicBezTo>
                  <a:cubicBezTo>
                    <a:pt x="119409" y="29273"/>
                    <a:pt x="125622" y="66382"/>
                    <a:pt x="106479" y="93080"/>
                  </a:cubicBezTo>
                  <a:cubicBezTo>
                    <a:pt x="106479" y="93080"/>
                    <a:pt x="106479" y="93080"/>
                    <a:pt x="106479" y="93080"/>
                  </a:cubicBezTo>
                  <a:close/>
                  <a:moveTo>
                    <a:pt x="19162" y="30615"/>
                  </a:moveTo>
                  <a:cubicBezTo>
                    <a:pt x="3883" y="52109"/>
                    <a:pt x="8919" y="81999"/>
                    <a:pt x="30581" y="97278"/>
                  </a:cubicBezTo>
                  <a:cubicBezTo>
                    <a:pt x="52075" y="112558"/>
                    <a:pt x="81962" y="107520"/>
                    <a:pt x="97243" y="85860"/>
                  </a:cubicBezTo>
                  <a:cubicBezTo>
                    <a:pt x="112356" y="64535"/>
                    <a:pt x="107486" y="34981"/>
                    <a:pt x="86328" y="19532"/>
                  </a:cubicBezTo>
                  <a:cubicBezTo>
                    <a:pt x="65005" y="4085"/>
                    <a:pt x="34947" y="8788"/>
                    <a:pt x="19498" y="30111"/>
                  </a:cubicBezTo>
                  <a:cubicBezTo>
                    <a:pt x="19330" y="30279"/>
                    <a:pt x="19330" y="30447"/>
                    <a:pt x="19162" y="30615"/>
                  </a:cubicBezTo>
                  <a:close/>
                </a:path>
              </a:pathLst>
            </a:custGeom>
            <a:solidFill>
              <a:srgbClr val="FFFFFF"/>
            </a:solidFill>
            <a:ln w="16768"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B94BAC1D-0518-451F-B974-14CC6935A12E}"/>
                </a:ext>
              </a:extLst>
            </p:cNvPr>
            <p:cNvSpPr/>
            <p:nvPr/>
          </p:nvSpPr>
          <p:spPr>
            <a:xfrm>
              <a:off x="11771035" y="6102210"/>
              <a:ext cx="308125" cy="627669"/>
            </a:xfrm>
            <a:custGeom>
              <a:avLst/>
              <a:gdLst>
                <a:gd name="connsiteX0" fmla="*/ 306769 w 308125"/>
                <a:gd name="connsiteY0" fmla="*/ 626683 h 627669"/>
                <a:gd name="connsiteX1" fmla="*/ 275368 w 308125"/>
                <a:gd name="connsiteY1" fmla="*/ 626683 h 627669"/>
                <a:gd name="connsiteX2" fmla="*/ 275368 w 308125"/>
                <a:gd name="connsiteY2" fmla="*/ 104633 h 627669"/>
                <a:gd name="connsiteX3" fmla="*/ 208706 w 308125"/>
                <a:gd name="connsiteY3" fmla="*/ 30750 h 627669"/>
                <a:gd name="connsiteX4" fmla="*/ 204172 w 308125"/>
                <a:gd name="connsiteY4" fmla="*/ 30750 h 627669"/>
                <a:gd name="connsiteX5" fmla="*/ 86631 w 308125"/>
                <a:gd name="connsiteY5" fmla="*/ 30750 h 627669"/>
                <a:gd name="connsiteX6" fmla="*/ 30043 w 308125"/>
                <a:gd name="connsiteY6" fmla="*/ 97916 h 627669"/>
                <a:gd name="connsiteX7" fmla="*/ 30043 w 308125"/>
                <a:gd name="connsiteY7" fmla="*/ 218815 h 627669"/>
                <a:gd name="connsiteX8" fmla="*/ -1357 w 308125"/>
                <a:gd name="connsiteY8" fmla="*/ 218815 h 627669"/>
                <a:gd name="connsiteX9" fmla="*/ -1357 w 308125"/>
                <a:gd name="connsiteY9" fmla="*/ 97076 h 627669"/>
                <a:gd name="connsiteX10" fmla="*/ 84784 w 308125"/>
                <a:gd name="connsiteY10" fmla="*/ -986 h 627669"/>
                <a:gd name="connsiteX11" fmla="*/ 205851 w 308125"/>
                <a:gd name="connsiteY11" fmla="*/ -986 h 627669"/>
                <a:gd name="connsiteX12" fmla="*/ 306769 w 308125"/>
                <a:gd name="connsiteY12" fmla="*/ 99595 h 627669"/>
                <a:gd name="connsiteX13" fmla="*/ 306600 w 308125"/>
                <a:gd name="connsiteY13" fmla="*/ 104800 h 62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8125" h="627669">
                  <a:moveTo>
                    <a:pt x="306769" y="626683"/>
                  </a:moveTo>
                  <a:lnTo>
                    <a:pt x="275368" y="626683"/>
                  </a:lnTo>
                  <a:lnTo>
                    <a:pt x="275368" y="104633"/>
                  </a:lnTo>
                  <a:cubicBezTo>
                    <a:pt x="277383" y="65844"/>
                    <a:pt x="247494" y="32765"/>
                    <a:pt x="208706" y="30750"/>
                  </a:cubicBezTo>
                  <a:cubicBezTo>
                    <a:pt x="207194" y="30750"/>
                    <a:pt x="205683" y="30750"/>
                    <a:pt x="204172" y="30750"/>
                  </a:cubicBezTo>
                  <a:lnTo>
                    <a:pt x="86631" y="30750"/>
                  </a:lnTo>
                  <a:cubicBezTo>
                    <a:pt x="79242" y="30750"/>
                    <a:pt x="33401" y="38305"/>
                    <a:pt x="30043" y="97916"/>
                  </a:cubicBezTo>
                  <a:lnTo>
                    <a:pt x="30043" y="218815"/>
                  </a:lnTo>
                  <a:lnTo>
                    <a:pt x="-1357" y="218815"/>
                  </a:lnTo>
                  <a:lnTo>
                    <a:pt x="-1357" y="97076"/>
                  </a:lnTo>
                  <a:cubicBezTo>
                    <a:pt x="2841" y="23697"/>
                    <a:pt x="56910" y="1029"/>
                    <a:pt x="84784" y="-986"/>
                  </a:cubicBezTo>
                  <a:lnTo>
                    <a:pt x="205851" y="-986"/>
                  </a:lnTo>
                  <a:cubicBezTo>
                    <a:pt x="261432" y="-986"/>
                    <a:pt x="306600" y="44014"/>
                    <a:pt x="306769" y="99595"/>
                  </a:cubicBezTo>
                  <a:cubicBezTo>
                    <a:pt x="306769" y="101274"/>
                    <a:pt x="306769" y="103121"/>
                    <a:pt x="306600" y="104800"/>
                  </a:cubicBezTo>
                  <a:close/>
                </a:path>
              </a:pathLst>
            </a:custGeom>
            <a:solidFill>
              <a:srgbClr val="3953A3"/>
            </a:solidFill>
            <a:ln w="16768"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6D9BA67-B32E-4125-A924-F843D7797663}"/>
                </a:ext>
              </a:extLst>
            </p:cNvPr>
            <p:cNvSpPr/>
            <p:nvPr/>
          </p:nvSpPr>
          <p:spPr>
            <a:xfrm>
              <a:off x="11492295" y="6064934"/>
              <a:ext cx="376466" cy="379153"/>
            </a:xfrm>
            <a:custGeom>
              <a:avLst/>
              <a:gdLst>
                <a:gd name="connsiteX0" fmla="*/ 375109 w 376466"/>
                <a:gd name="connsiteY0" fmla="*/ 199672 h 379153"/>
                <a:gd name="connsiteX1" fmla="*/ 375109 w 376466"/>
                <a:gd name="connsiteY1" fmla="*/ 378167 h 379153"/>
                <a:gd name="connsiteX2" fmla="*/ -1357 w 376466"/>
                <a:gd name="connsiteY2" fmla="*/ 378167 h 379153"/>
                <a:gd name="connsiteX3" fmla="*/ 40286 w 376466"/>
                <a:gd name="connsiteY3" fmla="*/ -986 h 379153"/>
                <a:gd name="connsiteX4" fmla="*/ 204004 w 376466"/>
                <a:gd name="connsiteY4" fmla="*/ -986 h 379153"/>
                <a:gd name="connsiteX5" fmla="*/ 209377 w 376466"/>
                <a:gd name="connsiteY5" fmla="*/ 199000 h 37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466" h="379153">
                  <a:moveTo>
                    <a:pt x="375109" y="199672"/>
                  </a:moveTo>
                  <a:lnTo>
                    <a:pt x="375109" y="378167"/>
                  </a:lnTo>
                  <a:lnTo>
                    <a:pt x="-1357" y="378167"/>
                  </a:lnTo>
                  <a:cubicBezTo>
                    <a:pt x="-1357" y="378167"/>
                    <a:pt x="7373" y="33267"/>
                    <a:pt x="40286" y="-986"/>
                  </a:cubicBezTo>
                  <a:lnTo>
                    <a:pt x="204004" y="-986"/>
                  </a:lnTo>
                  <a:lnTo>
                    <a:pt x="209377" y="199000"/>
                  </a:lnTo>
                  <a:close/>
                </a:path>
              </a:pathLst>
            </a:custGeom>
            <a:solidFill>
              <a:srgbClr val="3953A3"/>
            </a:solidFill>
            <a:ln w="16768"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768B995C-67D8-48A2-998C-E69140380DB9}"/>
                </a:ext>
              </a:extLst>
            </p:cNvPr>
            <p:cNvSpPr/>
            <p:nvPr/>
          </p:nvSpPr>
          <p:spPr>
            <a:xfrm>
              <a:off x="11747190" y="6493790"/>
              <a:ext cx="81271" cy="138866"/>
            </a:xfrm>
            <a:custGeom>
              <a:avLst/>
              <a:gdLst>
                <a:gd name="connsiteX0" fmla="*/ 0 w 81271"/>
                <a:gd name="connsiteY0" fmla="*/ 0 h 138866"/>
                <a:gd name="connsiteX1" fmla="*/ 81271 w 81271"/>
                <a:gd name="connsiteY1" fmla="*/ 0 h 138866"/>
                <a:gd name="connsiteX2" fmla="*/ 81271 w 81271"/>
                <a:gd name="connsiteY2" fmla="*/ 138866 h 138866"/>
                <a:gd name="connsiteX3" fmla="*/ 0 w 81271"/>
                <a:gd name="connsiteY3" fmla="*/ 138866 h 138866"/>
              </a:gdLst>
              <a:ahLst/>
              <a:cxnLst>
                <a:cxn ang="0">
                  <a:pos x="connsiteX0" y="connsiteY0"/>
                </a:cxn>
                <a:cxn ang="0">
                  <a:pos x="connsiteX1" y="connsiteY1"/>
                </a:cxn>
                <a:cxn ang="0">
                  <a:pos x="connsiteX2" y="connsiteY2"/>
                </a:cxn>
                <a:cxn ang="0">
                  <a:pos x="connsiteX3" y="connsiteY3"/>
                </a:cxn>
              </a:cxnLst>
              <a:rect l="l" t="t" r="r" b="b"/>
              <a:pathLst>
                <a:path w="81271" h="138866">
                  <a:moveTo>
                    <a:pt x="0" y="0"/>
                  </a:moveTo>
                  <a:lnTo>
                    <a:pt x="81271" y="0"/>
                  </a:lnTo>
                  <a:lnTo>
                    <a:pt x="81271" y="138866"/>
                  </a:lnTo>
                  <a:lnTo>
                    <a:pt x="0" y="138866"/>
                  </a:lnTo>
                  <a:close/>
                </a:path>
              </a:pathLst>
            </a:custGeom>
            <a:solidFill>
              <a:srgbClr val="3953A3"/>
            </a:solidFill>
            <a:ln w="16768"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EA2D632-5D5F-4AB5-902C-A81E9078AEBF}"/>
                </a:ext>
              </a:extLst>
            </p:cNvPr>
            <p:cNvSpPr/>
            <p:nvPr/>
          </p:nvSpPr>
          <p:spPr>
            <a:xfrm>
              <a:off x="11639892" y="6493790"/>
              <a:ext cx="77241" cy="86140"/>
            </a:xfrm>
            <a:custGeom>
              <a:avLst/>
              <a:gdLst>
                <a:gd name="connsiteX0" fmla="*/ 0 w 77241"/>
                <a:gd name="connsiteY0" fmla="*/ 0 h 86140"/>
                <a:gd name="connsiteX1" fmla="*/ 77241 w 77241"/>
                <a:gd name="connsiteY1" fmla="*/ 0 h 86140"/>
                <a:gd name="connsiteX2" fmla="*/ 77241 w 77241"/>
                <a:gd name="connsiteY2" fmla="*/ 86141 h 86140"/>
                <a:gd name="connsiteX3" fmla="*/ 0 w 77241"/>
                <a:gd name="connsiteY3" fmla="*/ 86141 h 86140"/>
              </a:gdLst>
              <a:ahLst/>
              <a:cxnLst>
                <a:cxn ang="0">
                  <a:pos x="connsiteX0" y="connsiteY0"/>
                </a:cxn>
                <a:cxn ang="0">
                  <a:pos x="connsiteX1" y="connsiteY1"/>
                </a:cxn>
                <a:cxn ang="0">
                  <a:pos x="connsiteX2" y="connsiteY2"/>
                </a:cxn>
                <a:cxn ang="0">
                  <a:pos x="connsiteX3" y="connsiteY3"/>
                </a:cxn>
              </a:cxnLst>
              <a:rect l="l" t="t" r="r" b="b"/>
              <a:pathLst>
                <a:path w="77241" h="86140">
                  <a:moveTo>
                    <a:pt x="0" y="0"/>
                  </a:moveTo>
                  <a:lnTo>
                    <a:pt x="77241" y="0"/>
                  </a:lnTo>
                  <a:lnTo>
                    <a:pt x="77241" y="86141"/>
                  </a:lnTo>
                  <a:lnTo>
                    <a:pt x="0" y="86141"/>
                  </a:lnTo>
                  <a:close/>
                </a:path>
              </a:pathLst>
            </a:custGeom>
            <a:solidFill>
              <a:srgbClr val="3953A3"/>
            </a:solidFill>
            <a:ln w="16768"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2E98C786-A5CB-4F29-BD06-2485C945FAD5}"/>
                </a:ext>
              </a:extLst>
            </p:cNvPr>
            <p:cNvSpPr/>
            <p:nvPr/>
          </p:nvSpPr>
          <p:spPr>
            <a:xfrm>
              <a:off x="11522015" y="6493790"/>
              <a:ext cx="97894" cy="86140"/>
            </a:xfrm>
            <a:custGeom>
              <a:avLst/>
              <a:gdLst>
                <a:gd name="connsiteX0" fmla="*/ 0 w 97894"/>
                <a:gd name="connsiteY0" fmla="*/ 0 h 86140"/>
                <a:gd name="connsiteX1" fmla="*/ 97895 w 97894"/>
                <a:gd name="connsiteY1" fmla="*/ 0 h 86140"/>
                <a:gd name="connsiteX2" fmla="*/ 97895 w 97894"/>
                <a:gd name="connsiteY2" fmla="*/ 86141 h 86140"/>
                <a:gd name="connsiteX3" fmla="*/ 0 w 97894"/>
                <a:gd name="connsiteY3" fmla="*/ 86141 h 86140"/>
              </a:gdLst>
              <a:ahLst/>
              <a:cxnLst>
                <a:cxn ang="0">
                  <a:pos x="connsiteX0" y="connsiteY0"/>
                </a:cxn>
                <a:cxn ang="0">
                  <a:pos x="connsiteX1" y="connsiteY1"/>
                </a:cxn>
                <a:cxn ang="0">
                  <a:pos x="connsiteX2" y="connsiteY2"/>
                </a:cxn>
                <a:cxn ang="0">
                  <a:pos x="connsiteX3" y="connsiteY3"/>
                </a:cxn>
              </a:cxnLst>
              <a:rect l="l" t="t" r="r" b="b"/>
              <a:pathLst>
                <a:path w="97894" h="86140">
                  <a:moveTo>
                    <a:pt x="0" y="0"/>
                  </a:moveTo>
                  <a:lnTo>
                    <a:pt x="97895" y="0"/>
                  </a:lnTo>
                  <a:lnTo>
                    <a:pt x="97895" y="86141"/>
                  </a:lnTo>
                  <a:lnTo>
                    <a:pt x="0" y="86141"/>
                  </a:lnTo>
                  <a:close/>
                </a:path>
              </a:pathLst>
            </a:custGeom>
            <a:solidFill>
              <a:srgbClr val="3953A3"/>
            </a:solidFill>
            <a:ln w="16768"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6CBBCB75-D1EC-4629-8BD9-F409D6A8525F}"/>
                </a:ext>
              </a:extLst>
            </p:cNvPr>
            <p:cNvSpPr/>
            <p:nvPr/>
          </p:nvSpPr>
          <p:spPr>
            <a:xfrm>
              <a:off x="11546363" y="6576405"/>
              <a:ext cx="49031" cy="76569"/>
            </a:xfrm>
            <a:custGeom>
              <a:avLst/>
              <a:gdLst>
                <a:gd name="connsiteX0" fmla="*/ 0 w 49031"/>
                <a:gd name="connsiteY0" fmla="*/ 0 h 76569"/>
                <a:gd name="connsiteX1" fmla="*/ 49031 w 49031"/>
                <a:gd name="connsiteY1" fmla="*/ 0 h 76569"/>
                <a:gd name="connsiteX2" fmla="*/ 49031 w 49031"/>
                <a:gd name="connsiteY2" fmla="*/ 76570 h 76569"/>
                <a:gd name="connsiteX3" fmla="*/ 0 w 49031"/>
                <a:gd name="connsiteY3" fmla="*/ 76570 h 76569"/>
              </a:gdLst>
              <a:ahLst/>
              <a:cxnLst>
                <a:cxn ang="0">
                  <a:pos x="connsiteX0" y="connsiteY0"/>
                </a:cxn>
                <a:cxn ang="0">
                  <a:pos x="connsiteX1" y="connsiteY1"/>
                </a:cxn>
                <a:cxn ang="0">
                  <a:pos x="connsiteX2" y="connsiteY2"/>
                </a:cxn>
                <a:cxn ang="0">
                  <a:pos x="connsiteX3" y="connsiteY3"/>
                </a:cxn>
              </a:cxnLst>
              <a:rect l="l" t="t" r="r" b="b"/>
              <a:pathLst>
                <a:path w="49031" h="76569">
                  <a:moveTo>
                    <a:pt x="0" y="0"/>
                  </a:moveTo>
                  <a:lnTo>
                    <a:pt x="49031" y="0"/>
                  </a:lnTo>
                  <a:lnTo>
                    <a:pt x="49031" y="76570"/>
                  </a:lnTo>
                  <a:lnTo>
                    <a:pt x="0" y="76570"/>
                  </a:lnTo>
                  <a:close/>
                </a:path>
              </a:pathLst>
            </a:custGeom>
            <a:solidFill>
              <a:srgbClr val="3953A3"/>
            </a:solidFill>
            <a:ln w="16768"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DDE9E853-4C80-4015-88D8-EFF00EF6C77E}"/>
                </a:ext>
              </a:extLst>
            </p:cNvPr>
            <p:cNvSpPr/>
            <p:nvPr/>
          </p:nvSpPr>
          <p:spPr>
            <a:xfrm>
              <a:off x="11745511" y="6579931"/>
              <a:ext cx="282434" cy="52725"/>
            </a:xfrm>
            <a:custGeom>
              <a:avLst/>
              <a:gdLst>
                <a:gd name="connsiteX0" fmla="*/ 0 w 282434"/>
                <a:gd name="connsiteY0" fmla="*/ 0 h 52725"/>
                <a:gd name="connsiteX1" fmla="*/ 282435 w 282434"/>
                <a:gd name="connsiteY1" fmla="*/ 0 h 52725"/>
                <a:gd name="connsiteX2" fmla="*/ 282435 w 282434"/>
                <a:gd name="connsiteY2" fmla="*/ 52726 h 52725"/>
                <a:gd name="connsiteX3" fmla="*/ 0 w 282434"/>
                <a:gd name="connsiteY3" fmla="*/ 52726 h 52725"/>
              </a:gdLst>
              <a:ahLst/>
              <a:cxnLst>
                <a:cxn ang="0">
                  <a:pos x="connsiteX0" y="connsiteY0"/>
                </a:cxn>
                <a:cxn ang="0">
                  <a:pos x="connsiteX1" y="connsiteY1"/>
                </a:cxn>
                <a:cxn ang="0">
                  <a:pos x="connsiteX2" y="connsiteY2"/>
                </a:cxn>
                <a:cxn ang="0">
                  <a:pos x="connsiteX3" y="connsiteY3"/>
                </a:cxn>
              </a:cxnLst>
              <a:rect l="l" t="t" r="r" b="b"/>
              <a:pathLst>
                <a:path w="282434" h="52725">
                  <a:moveTo>
                    <a:pt x="0" y="0"/>
                  </a:moveTo>
                  <a:lnTo>
                    <a:pt x="282435" y="0"/>
                  </a:lnTo>
                  <a:lnTo>
                    <a:pt x="282435" y="52726"/>
                  </a:lnTo>
                  <a:lnTo>
                    <a:pt x="0" y="52726"/>
                  </a:lnTo>
                  <a:close/>
                </a:path>
              </a:pathLst>
            </a:custGeom>
            <a:solidFill>
              <a:srgbClr val="3953A3"/>
            </a:solidFill>
            <a:ln w="16768"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35E0C3DE-5C21-4F62-8CD2-E2C4F730E8F0}"/>
                </a:ext>
              </a:extLst>
            </p:cNvPr>
            <p:cNvSpPr/>
            <p:nvPr/>
          </p:nvSpPr>
          <p:spPr>
            <a:xfrm>
              <a:off x="11492294" y="6475487"/>
              <a:ext cx="392923" cy="31400"/>
            </a:xfrm>
            <a:custGeom>
              <a:avLst/>
              <a:gdLst>
                <a:gd name="connsiteX0" fmla="*/ 0 w 392923"/>
                <a:gd name="connsiteY0" fmla="*/ 0 h 31400"/>
                <a:gd name="connsiteX1" fmla="*/ 392923 w 392923"/>
                <a:gd name="connsiteY1" fmla="*/ 0 h 31400"/>
                <a:gd name="connsiteX2" fmla="*/ 392923 w 392923"/>
                <a:gd name="connsiteY2" fmla="*/ 31400 h 31400"/>
                <a:gd name="connsiteX3" fmla="*/ 0 w 392923"/>
                <a:gd name="connsiteY3" fmla="*/ 31400 h 31400"/>
              </a:gdLst>
              <a:ahLst/>
              <a:cxnLst>
                <a:cxn ang="0">
                  <a:pos x="connsiteX0" y="connsiteY0"/>
                </a:cxn>
                <a:cxn ang="0">
                  <a:pos x="connsiteX1" y="connsiteY1"/>
                </a:cxn>
                <a:cxn ang="0">
                  <a:pos x="connsiteX2" y="connsiteY2"/>
                </a:cxn>
                <a:cxn ang="0">
                  <a:pos x="connsiteX3" y="connsiteY3"/>
                </a:cxn>
              </a:cxnLst>
              <a:rect l="l" t="t" r="r" b="b"/>
              <a:pathLst>
                <a:path w="392923" h="31400">
                  <a:moveTo>
                    <a:pt x="0" y="0"/>
                  </a:moveTo>
                  <a:lnTo>
                    <a:pt x="392923" y="0"/>
                  </a:lnTo>
                  <a:lnTo>
                    <a:pt x="392923" y="31400"/>
                  </a:lnTo>
                  <a:lnTo>
                    <a:pt x="0" y="31400"/>
                  </a:lnTo>
                  <a:close/>
                </a:path>
              </a:pathLst>
            </a:custGeom>
            <a:solidFill>
              <a:srgbClr val="3953A3"/>
            </a:solidFill>
            <a:ln w="16768"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B2E844B0-999F-419F-ACA3-5AF608A3A64A}"/>
                </a:ext>
              </a:extLst>
            </p:cNvPr>
            <p:cNvSpPr/>
            <p:nvPr/>
          </p:nvSpPr>
          <p:spPr>
            <a:xfrm>
              <a:off x="11926525" y="6652806"/>
              <a:ext cx="186050" cy="153978"/>
            </a:xfrm>
            <a:custGeom>
              <a:avLst/>
              <a:gdLst>
                <a:gd name="connsiteX0" fmla="*/ 186051 w 186050"/>
                <a:gd name="connsiteY0" fmla="*/ 42986 h 153978"/>
                <a:gd name="connsiteX1" fmla="*/ 186051 w 186050"/>
                <a:gd name="connsiteY1" fmla="*/ 153979 h 153978"/>
                <a:gd name="connsiteX2" fmla="*/ 0 w 186050"/>
                <a:gd name="connsiteY2" fmla="*/ 153979 h 153978"/>
                <a:gd name="connsiteX3" fmla="*/ 0 w 186050"/>
                <a:gd name="connsiteY3" fmla="*/ 0 h 153978"/>
                <a:gd name="connsiteX4" fmla="*/ 98399 w 186050"/>
                <a:gd name="connsiteY4" fmla="*/ 0 h 153978"/>
                <a:gd name="connsiteX5" fmla="*/ 98399 w 186050"/>
                <a:gd name="connsiteY5" fmla="*/ 42986 h 153978"/>
                <a:gd name="connsiteX6" fmla="*/ 186051 w 186050"/>
                <a:gd name="connsiteY6" fmla="*/ 42986 h 15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50" h="153978">
                  <a:moveTo>
                    <a:pt x="186051" y="42986"/>
                  </a:moveTo>
                  <a:lnTo>
                    <a:pt x="186051" y="153979"/>
                  </a:lnTo>
                  <a:lnTo>
                    <a:pt x="0" y="153979"/>
                  </a:lnTo>
                  <a:lnTo>
                    <a:pt x="0" y="0"/>
                  </a:lnTo>
                  <a:lnTo>
                    <a:pt x="98399" y="0"/>
                  </a:lnTo>
                  <a:lnTo>
                    <a:pt x="98399" y="42986"/>
                  </a:lnTo>
                  <a:lnTo>
                    <a:pt x="186051" y="42986"/>
                  </a:lnTo>
                  <a:close/>
                </a:path>
              </a:pathLst>
            </a:custGeom>
            <a:solidFill>
              <a:srgbClr val="3953A3"/>
            </a:solidFill>
            <a:ln w="16768"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B3BE48F-72CA-4410-A3F8-84D2770F3ABA}"/>
                </a:ext>
              </a:extLst>
            </p:cNvPr>
            <p:cNvSpPr/>
            <p:nvPr/>
          </p:nvSpPr>
          <p:spPr>
            <a:xfrm>
              <a:off x="11343353" y="2746915"/>
              <a:ext cx="117541" cy="86812"/>
            </a:xfrm>
            <a:custGeom>
              <a:avLst/>
              <a:gdLst>
                <a:gd name="connsiteX0" fmla="*/ 87652 w 117541"/>
                <a:gd name="connsiteY0" fmla="*/ 80096 h 86812"/>
                <a:gd name="connsiteX1" fmla="*/ 67838 w 117541"/>
                <a:gd name="connsiteY1" fmla="*/ 41979 h 86812"/>
                <a:gd name="connsiteX2" fmla="*/ 117541 w 117541"/>
                <a:gd name="connsiteY2" fmla="*/ 15952 h 86812"/>
                <a:gd name="connsiteX3" fmla="*/ 109145 w 117541"/>
                <a:gd name="connsiteY3" fmla="*/ 0 h 86812"/>
                <a:gd name="connsiteX4" fmla="*/ 0 w 117541"/>
                <a:gd name="connsiteY4" fmla="*/ 57091 h 86812"/>
                <a:gd name="connsiteX5" fmla="*/ 7724 w 117541"/>
                <a:gd name="connsiteY5" fmla="*/ 71868 h 86812"/>
                <a:gd name="connsiteX6" fmla="*/ 54237 w 117541"/>
                <a:gd name="connsiteY6" fmla="*/ 47688 h 86812"/>
                <a:gd name="connsiteX7" fmla="*/ 74723 w 117541"/>
                <a:gd name="connsiteY7" fmla="*/ 86813 h 86812"/>
                <a:gd name="connsiteX8" fmla="*/ 87652 w 117541"/>
                <a:gd name="connsiteY8" fmla="*/ 80096 h 86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541" h="86812">
                  <a:moveTo>
                    <a:pt x="87652" y="80096"/>
                  </a:moveTo>
                  <a:lnTo>
                    <a:pt x="67838" y="41979"/>
                  </a:lnTo>
                  <a:lnTo>
                    <a:pt x="117541" y="15952"/>
                  </a:lnTo>
                  <a:lnTo>
                    <a:pt x="109145" y="0"/>
                  </a:lnTo>
                  <a:lnTo>
                    <a:pt x="0" y="57091"/>
                  </a:lnTo>
                  <a:lnTo>
                    <a:pt x="7724" y="71868"/>
                  </a:lnTo>
                  <a:lnTo>
                    <a:pt x="54237" y="47688"/>
                  </a:lnTo>
                  <a:lnTo>
                    <a:pt x="74723" y="86813"/>
                  </a:lnTo>
                  <a:lnTo>
                    <a:pt x="87652" y="80096"/>
                  </a:lnTo>
                  <a:close/>
                </a:path>
              </a:pathLst>
            </a:custGeom>
            <a:solidFill>
              <a:srgbClr val="3953A3"/>
            </a:solidFill>
            <a:ln w="16768"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5BE07E4E-F121-40E6-85C4-7A81F6D0F79D}"/>
                </a:ext>
              </a:extLst>
            </p:cNvPr>
            <p:cNvSpPr/>
            <p:nvPr/>
          </p:nvSpPr>
          <p:spPr>
            <a:xfrm>
              <a:off x="10702250" y="2744732"/>
              <a:ext cx="1292616" cy="778458"/>
            </a:xfrm>
            <a:custGeom>
              <a:avLst/>
              <a:gdLst>
                <a:gd name="connsiteX0" fmla="*/ -1357 w 1292616"/>
                <a:gd name="connsiteY0" fmla="*/ 760681 h 778458"/>
                <a:gd name="connsiteX1" fmla="*/ 7375 w 1292616"/>
                <a:gd name="connsiteY1" fmla="*/ 777473 h 778458"/>
                <a:gd name="connsiteX2" fmla="*/ 146242 w 1292616"/>
                <a:gd name="connsiteY2" fmla="*/ 737340 h 778458"/>
                <a:gd name="connsiteX3" fmla="*/ 298541 w 1292616"/>
                <a:gd name="connsiteY3" fmla="*/ 731630 h 778458"/>
                <a:gd name="connsiteX4" fmla="*/ 823110 w 1292616"/>
                <a:gd name="connsiteY4" fmla="*/ 513339 h 778458"/>
                <a:gd name="connsiteX5" fmla="*/ 1291260 w 1292616"/>
                <a:gd name="connsiteY5" fmla="*/ 270533 h 778458"/>
                <a:gd name="connsiteX6" fmla="*/ 1256502 w 1292616"/>
                <a:gd name="connsiteY6" fmla="*/ 203367 h 778458"/>
                <a:gd name="connsiteX7" fmla="*/ 1042409 w 1292616"/>
                <a:gd name="connsiteY7" fmla="*/ 320908 h 778458"/>
                <a:gd name="connsiteX8" fmla="*/ 927553 w 1292616"/>
                <a:gd name="connsiteY8" fmla="*/ 199842 h 778458"/>
                <a:gd name="connsiteX9" fmla="*/ 992873 w 1292616"/>
                <a:gd name="connsiteY9" fmla="*/ 166258 h 778458"/>
                <a:gd name="connsiteX10" fmla="*/ 979441 w 1292616"/>
                <a:gd name="connsiteY10" fmla="*/ 151145 h 778458"/>
                <a:gd name="connsiteX11" fmla="*/ 950223 w 1292616"/>
                <a:gd name="connsiteY11" fmla="*/ 155343 h 778458"/>
                <a:gd name="connsiteX12" fmla="*/ 872310 w 1292616"/>
                <a:gd name="connsiteY12" fmla="*/ 21011 h 778458"/>
                <a:gd name="connsiteX13" fmla="*/ 872310 w 1292616"/>
                <a:gd name="connsiteY13" fmla="*/ -986 h 778458"/>
                <a:gd name="connsiteX14" fmla="*/ 677694 w 1292616"/>
                <a:gd name="connsiteY14" fmla="*/ 100603 h 778458"/>
                <a:gd name="connsiteX15" fmla="*/ 596928 w 1292616"/>
                <a:gd name="connsiteY15" fmla="*/ 299751 h 778458"/>
                <a:gd name="connsiteX16" fmla="*/ 429012 w 1292616"/>
                <a:gd name="connsiteY16" fmla="*/ 540878 h 77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92616" h="778458">
                  <a:moveTo>
                    <a:pt x="-1357" y="760681"/>
                  </a:moveTo>
                  <a:lnTo>
                    <a:pt x="7375" y="777473"/>
                  </a:lnTo>
                  <a:cubicBezTo>
                    <a:pt x="7375" y="777473"/>
                    <a:pt x="116857" y="730455"/>
                    <a:pt x="146242" y="737340"/>
                  </a:cubicBezTo>
                  <a:cubicBezTo>
                    <a:pt x="175627" y="744224"/>
                    <a:pt x="173780" y="776464"/>
                    <a:pt x="298541" y="731630"/>
                  </a:cubicBezTo>
                  <a:cubicBezTo>
                    <a:pt x="298541" y="731630"/>
                    <a:pt x="452689" y="718702"/>
                    <a:pt x="823110" y="513339"/>
                  </a:cubicBezTo>
                  <a:lnTo>
                    <a:pt x="1291260" y="270533"/>
                  </a:lnTo>
                  <a:lnTo>
                    <a:pt x="1256502" y="203367"/>
                  </a:lnTo>
                  <a:lnTo>
                    <a:pt x="1042409" y="320908"/>
                  </a:lnTo>
                  <a:cubicBezTo>
                    <a:pt x="1042409" y="320908"/>
                    <a:pt x="935949" y="217641"/>
                    <a:pt x="927553" y="199842"/>
                  </a:cubicBezTo>
                  <a:lnTo>
                    <a:pt x="992873" y="166258"/>
                  </a:lnTo>
                  <a:lnTo>
                    <a:pt x="979441" y="151145"/>
                  </a:lnTo>
                  <a:lnTo>
                    <a:pt x="950223" y="155343"/>
                  </a:lnTo>
                  <a:lnTo>
                    <a:pt x="872310" y="21011"/>
                  </a:lnTo>
                  <a:lnTo>
                    <a:pt x="872310" y="-986"/>
                  </a:lnTo>
                  <a:lnTo>
                    <a:pt x="677694" y="100603"/>
                  </a:lnTo>
                  <a:cubicBezTo>
                    <a:pt x="677694" y="100603"/>
                    <a:pt x="607170" y="145772"/>
                    <a:pt x="596928" y="299751"/>
                  </a:cubicBezTo>
                  <a:lnTo>
                    <a:pt x="429012" y="540878"/>
                  </a:lnTo>
                  <a:close/>
                </a:path>
              </a:pathLst>
            </a:custGeom>
            <a:solidFill>
              <a:srgbClr val="3953A3"/>
            </a:solidFill>
            <a:ln w="16768"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40470EEA-8617-436B-AC12-11861E0C28F8}"/>
                </a:ext>
              </a:extLst>
            </p:cNvPr>
            <p:cNvSpPr/>
            <p:nvPr/>
          </p:nvSpPr>
          <p:spPr>
            <a:xfrm>
              <a:off x="11375047" y="2765721"/>
              <a:ext cx="265012" cy="203682"/>
            </a:xfrm>
            <a:custGeom>
              <a:avLst/>
              <a:gdLst>
                <a:gd name="connsiteX0" fmla="*/ 263656 w 265012"/>
                <a:gd name="connsiteY0" fmla="*/ 145772 h 203682"/>
                <a:gd name="connsiteX1" fmla="*/ 71393 w 265012"/>
                <a:gd name="connsiteY1" fmla="*/ 164747 h 203682"/>
                <a:gd name="connsiteX2" fmla="*/ -1316 w 265012"/>
                <a:gd name="connsiteY2" fmla="*/ 202696 h 203682"/>
                <a:gd name="connsiteX3" fmla="*/ 71393 w 265012"/>
                <a:gd name="connsiteY3" fmla="*/ 59463 h 203682"/>
                <a:gd name="connsiteX4" fmla="*/ 187087 w 265012"/>
                <a:gd name="connsiteY4" fmla="*/ -986 h 203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012" h="203682">
                  <a:moveTo>
                    <a:pt x="263656" y="145772"/>
                  </a:moveTo>
                  <a:cubicBezTo>
                    <a:pt x="263656" y="145772"/>
                    <a:pt x="148466" y="123104"/>
                    <a:pt x="71393" y="164747"/>
                  </a:cubicBezTo>
                  <a:lnTo>
                    <a:pt x="-1316" y="202696"/>
                  </a:lnTo>
                  <a:cubicBezTo>
                    <a:pt x="-1316" y="202696"/>
                    <a:pt x="-5514" y="109670"/>
                    <a:pt x="71393" y="59463"/>
                  </a:cubicBezTo>
                  <a:lnTo>
                    <a:pt x="187087" y="-986"/>
                  </a:lnTo>
                  <a:close/>
                </a:path>
              </a:pathLst>
            </a:custGeom>
            <a:solidFill>
              <a:srgbClr val="FFFFFF"/>
            </a:solidFill>
            <a:ln w="16768"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68A9A18A-E397-4ABF-BE9E-5AFF2BF01AAD}"/>
                </a:ext>
              </a:extLst>
            </p:cNvPr>
            <p:cNvSpPr/>
            <p:nvPr/>
          </p:nvSpPr>
          <p:spPr>
            <a:xfrm>
              <a:off x="11215402" y="3019141"/>
              <a:ext cx="422643" cy="222956"/>
            </a:xfrm>
            <a:custGeom>
              <a:avLst/>
              <a:gdLst>
                <a:gd name="connsiteX0" fmla="*/ 421286 w 422643"/>
                <a:gd name="connsiteY0" fmla="*/ 1498 h 222956"/>
                <a:gd name="connsiteX1" fmla="*/ -1357 w 422643"/>
                <a:gd name="connsiteY1" fmla="*/ 221971 h 222956"/>
                <a:gd name="connsiteX2" fmla="*/ 103757 w 422643"/>
                <a:gd name="connsiteY2" fmla="*/ 97882 h 222956"/>
                <a:gd name="connsiteX3" fmla="*/ 210887 w 422643"/>
                <a:gd name="connsiteY3" fmla="*/ 41965 h 222956"/>
                <a:gd name="connsiteX4" fmla="*/ 250349 w 422643"/>
                <a:gd name="connsiteY4" fmla="*/ 25174 h 222956"/>
                <a:gd name="connsiteX5" fmla="*/ 421286 w 422643"/>
                <a:gd name="connsiteY5" fmla="*/ 1498 h 22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643" h="222956">
                  <a:moveTo>
                    <a:pt x="421286" y="1498"/>
                  </a:moveTo>
                  <a:lnTo>
                    <a:pt x="-1357" y="221971"/>
                  </a:lnTo>
                  <a:cubicBezTo>
                    <a:pt x="-1357" y="221971"/>
                    <a:pt x="37095" y="135495"/>
                    <a:pt x="103757" y="97882"/>
                  </a:cubicBezTo>
                  <a:lnTo>
                    <a:pt x="210887" y="41965"/>
                  </a:lnTo>
                  <a:cubicBezTo>
                    <a:pt x="223481" y="35249"/>
                    <a:pt x="236747" y="29540"/>
                    <a:pt x="250349" y="25174"/>
                  </a:cubicBezTo>
                  <a:cubicBezTo>
                    <a:pt x="289977" y="13756"/>
                    <a:pt x="373263" y="-8410"/>
                    <a:pt x="421286" y="1498"/>
                  </a:cubicBezTo>
                  <a:close/>
                </a:path>
              </a:pathLst>
            </a:custGeom>
            <a:solidFill>
              <a:srgbClr val="FFFFFF"/>
            </a:solidFill>
            <a:ln w="16768"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F230EE0-AF37-40D7-864E-70E6CC2C992A}"/>
                </a:ext>
              </a:extLst>
            </p:cNvPr>
            <p:cNvSpPr/>
            <p:nvPr/>
          </p:nvSpPr>
          <p:spPr>
            <a:xfrm>
              <a:off x="10949253" y="3033379"/>
              <a:ext cx="1071136" cy="531118"/>
            </a:xfrm>
            <a:custGeom>
              <a:avLst/>
              <a:gdLst>
                <a:gd name="connsiteX0" fmla="*/ 1069780 w 1071136"/>
                <a:gd name="connsiteY0" fmla="*/ 31589 h 531118"/>
                <a:gd name="connsiteX1" fmla="*/ 958451 w 1071136"/>
                <a:gd name="connsiteY1" fmla="*/ 89688 h 531118"/>
                <a:gd name="connsiteX2" fmla="*/ 856695 w 1071136"/>
                <a:gd name="connsiteY2" fmla="*/ 184394 h 531118"/>
                <a:gd name="connsiteX3" fmla="*/ 214081 w 1071136"/>
                <a:gd name="connsiteY3" fmla="*/ 520225 h 531118"/>
                <a:gd name="connsiteX4" fmla="*/ -1357 w 1071136"/>
                <a:gd name="connsiteY4" fmla="*/ 481604 h 531118"/>
                <a:gd name="connsiteX5" fmla="*/ 375784 w 1071136"/>
                <a:gd name="connsiteY5" fmla="*/ 347271 h 531118"/>
                <a:gd name="connsiteX6" fmla="*/ 1052148 w 1071136"/>
                <a:gd name="connsiteY6" fmla="*/ -986 h 53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136" h="531118">
                  <a:moveTo>
                    <a:pt x="1069780" y="31589"/>
                  </a:moveTo>
                  <a:lnTo>
                    <a:pt x="958451" y="89688"/>
                  </a:lnTo>
                  <a:cubicBezTo>
                    <a:pt x="958451" y="89688"/>
                    <a:pt x="881714" y="135193"/>
                    <a:pt x="856695" y="184394"/>
                  </a:cubicBezTo>
                  <a:lnTo>
                    <a:pt x="214081" y="520225"/>
                  </a:lnTo>
                  <a:cubicBezTo>
                    <a:pt x="214081" y="520225"/>
                    <a:pt x="146914" y="559517"/>
                    <a:pt x="-1357" y="481604"/>
                  </a:cubicBezTo>
                  <a:cubicBezTo>
                    <a:pt x="-1357" y="481604"/>
                    <a:pt x="269828" y="401171"/>
                    <a:pt x="375784" y="347271"/>
                  </a:cubicBezTo>
                  <a:lnTo>
                    <a:pt x="1052148" y="-986"/>
                  </a:lnTo>
                  <a:close/>
                </a:path>
              </a:pathLst>
            </a:custGeom>
            <a:solidFill>
              <a:srgbClr val="3953A3"/>
            </a:solidFill>
            <a:ln w="16768"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746C1D48-6556-48BC-8145-DBA82A459F25}"/>
                </a:ext>
              </a:extLst>
            </p:cNvPr>
            <p:cNvSpPr/>
            <p:nvPr/>
          </p:nvSpPr>
          <p:spPr>
            <a:xfrm>
              <a:off x="9935711" y="3955740"/>
              <a:ext cx="140211" cy="128287"/>
            </a:xfrm>
            <a:custGeom>
              <a:avLst/>
              <a:gdLst>
                <a:gd name="connsiteX0" fmla="*/ -1354 w 140211"/>
                <a:gd name="connsiteY0" fmla="*/ 127302 h 128287"/>
                <a:gd name="connsiteX1" fmla="*/ 138855 w 140211"/>
                <a:gd name="connsiteY1" fmla="*/ 74074 h 128287"/>
                <a:gd name="connsiteX2" fmla="*/ 80252 w 140211"/>
                <a:gd name="connsiteY2" fmla="*/ -986 h 128287"/>
                <a:gd name="connsiteX3" fmla="*/ -1354 w 140211"/>
                <a:gd name="connsiteY3" fmla="*/ 127302 h 128287"/>
              </a:gdLst>
              <a:ahLst/>
              <a:cxnLst>
                <a:cxn ang="0">
                  <a:pos x="connsiteX0" y="connsiteY0"/>
                </a:cxn>
                <a:cxn ang="0">
                  <a:pos x="connsiteX1" y="connsiteY1"/>
                </a:cxn>
                <a:cxn ang="0">
                  <a:pos x="connsiteX2" y="connsiteY2"/>
                </a:cxn>
                <a:cxn ang="0">
                  <a:pos x="connsiteX3" y="connsiteY3"/>
                </a:cxn>
              </a:cxnLst>
              <a:rect l="l" t="t" r="r" b="b"/>
              <a:pathLst>
                <a:path w="140211" h="128287">
                  <a:moveTo>
                    <a:pt x="-1354" y="127302"/>
                  </a:moveTo>
                  <a:lnTo>
                    <a:pt x="138855" y="74074"/>
                  </a:lnTo>
                  <a:lnTo>
                    <a:pt x="80252" y="-986"/>
                  </a:lnTo>
                  <a:cubicBezTo>
                    <a:pt x="80252" y="-986"/>
                    <a:pt x="-1859" y="92376"/>
                    <a:pt x="-1354" y="127302"/>
                  </a:cubicBezTo>
                  <a:close/>
                </a:path>
              </a:pathLst>
            </a:custGeom>
            <a:solidFill>
              <a:srgbClr val="3953A3"/>
            </a:solidFill>
            <a:ln w="16768"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2B49C1C9-334A-41DF-B13C-409F67D4A854}"/>
                </a:ext>
              </a:extLst>
            </p:cNvPr>
            <p:cNvSpPr/>
            <p:nvPr/>
          </p:nvSpPr>
          <p:spPr>
            <a:xfrm>
              <a:off x="10063161" y="4414319"/>
              <a:ext cx="671184" cy="270176"/>
            </a:xfrm>
            <a:custGeom>
              <a:avLst/>
              <a:gdLst>
                <a:gd name="connsiteX0" fmla="*/ 570566 w 671184"/>
                <a:gd name="connsiteY0" fmla="*/ 269190 h 270176"/>
                <a:gd name="connsiteX1" fmla="*/ 148761 w 671184"/>
                <a:gd name="connsiteY1" fmla="*/ 155510 h 270176"/>
                <a:gd name="connsiteX2" fmla="*/ -1357 w 671184"/>
                <a:gd name="connsiteY2" fmla="*/ 18995 h 270176"/>
                <a:gd name="connsiteX3" fmla="*/ 23497 w 671184"/>
                <a:gd name="connsiteY3" fmla="*/ -986 h 270176"/>
                <a:gd name="connsiteX4" fmla="*/ 157829 w 671184"/>
                <a:gd name="connsiteY4" fmla="*/ 124614 h 270176"/>
                <a:gd name="connsiteX5" fmla="*/ 574260 w 671184"/>
                <a:gd name="connsiteY5" fmla="*/ 236951 h 270176"/>
                <a:gd name="connsiteX6" fmla="*/ 635381 w 671184"/>
                <a:gd name="connsiteY6" fmla="*/ 204879 h 270176"/>
                <a:gd name="connsiteX7" fmla="*/ 610698 w 671184"/>
                <a:gd name="connsiteY7" fmla="*/ 132506 h 270176"/>
                <a:gd name="connsiteX8" fmla="*/ 411550 w 671184"/>
                <a:gd name="connsiteY8" fmla="*/ 30078 h 270176"/>
                <a:gd name="connsiteX9" fmla="*/ 426159 w 671184"/>
                <a:gd name="connsiteY9" fmla="*/ 1701 h 270176"/>
                <a:gd name="connsiteX10" fmla="*/ 631519 w 671184"/>
                <a:gd name="connsiteY10" fmla="*/ 107319 h 270176"/>
                <a:gd name="connsiteX11" fmla="*/ 633534 w 671184"/>
                <a:gd name="connsiteY11" fmla="*/ 110174 h 270176"/>
                <a:gd name="connsiteX12" fmla="*/ 664598 w 671184"/>
                <a:gd name="connsiteY12" fmla="*/ 217641 h 270176"/>
                <a:gd name="connsiteX13" fmla="*/ 574260 w 671184"/>
                <a:gd name="connsiteY13" fmla="*/ 269022 h 27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1184" h="270176">
                  <a:moveTo>
                    <a:pt x="570566" y="269190"/>
                  </a:moveTo>
                  <a:lnTo>
                    <a:pt x="148761" y="155510"/>
                  </a:lnTo>
                  <a:cubicBezTo>
                    <a:pt x="98386" y="141910"/>
                    <a:pt x="8720" y="31422"/>
                    <a:pt x="-1357" y="18995"/>
                  </a:cubicBezTo>
                  <a:lnTo>
                    <a:pt x="23497" y="-986"/>
                  </a:lnTo>
                  <a:cubicBezTo>
                    <a:pt x="58927" y="43176"/>
                    <a:pt x="126597" y="116555"/>
                    <a:pt x="157829" y="124614"/>
                  </a:cubicBezTo>
                  <a:lnTo>
                    <a:pt x="574260" y="236951"/>
                  </a:lnTo>
                  <a:cubicBezTo>
                    <a:pt x="591051" y="235104"/>
                    <a:pt x="625811" y="226541"/>
                    <a:pt x="635381" y="204879"/>
                  </a:cubicBezTo>
                  <a:cubicBezTo>
                    <a:pt x="644953" y="183217"/>
                    <a:pt x="627490" y="154504"/>
                    <a:pt x="610698" y="132506"/>
                  </a:cubicBezTo>
                  <a:lnTo>
                    <a:pt x="411550" y="30078"/>
                  </a:lnTo>
                  <a:lnTo>
                    <a:pt x="426159" y="1701"/>
                  </a:lnTo>
                  <a:lnTo>
                    <a:pt x="631519" y="107319"/>
                  </a:lnTo>
                  <a:lnTo>
                    <a:pt x="633534" y="110174"/>
                  </a:lnTo>
                  <a:cubicBezTo>
                    <a:pt x="667117" y="152489"/>
                    <a:pt x="677192" y="188591"/>
                    <a:pt x="664598" y="217641"/>
                  </a:cubicBezTo>
                  <a:cubicBezTo>
                    <a:pt x="644785" y="262809"/>
                    <a:pt x="577115" y="268015"/>
                    <a:pt x="574260" y="269022"/>
                  </a:cubicBezTo>
                  <a:close/>
                </a:path>
              </a:pathLst>
            </a:custGeom>
            <a:solidFill>
              <a:srgbClr val="3953A3"/>
            </a:solidFill>
            <a:ln w="16768"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C95EEFB6-8517-4E42-8ECA-72EBC6D66AD3}"/>
                </a:ext>
              </a:extLst>
            </p:cNvPr>
            <p:cNvSpPr/>
            <p:nvPr/>
          </p:nvSpPr>
          <p:spPr>
            <a:xfrm rot="18421202">
              <a:off x="9700830" y="4342294"/>
              <a:ext cx="140881" cy="21325"/>
            </a:xfrm>
            <a:custGeom>
              <a:avLst/>
              <a:gdLst>
                <a:gd name="connsiteX0" fmla="*/ -1357 w 140881"/>
                <a:gd name="connsiteY0" fmla="*/ -986 h 21325"/>
                <a:gd name="connsiteX1" fmla="*/ 139525 w 140881"/>
                <a:gd name="connsiteY1" fmla="*/ -986 h 21325"/>
                <a:gd name="connsiteX2" fmla="*/ 139525 w 140881"/>
                <a:gd name="connsiteY2" fmla="*/ 20339 h 21325"/>
                <a:gd name="connsiteX3" fmla="*/ -1357 w 140881"/>
                <a:gd name="connsiteY3" fmla="*/ 20339 h 21325"/>
              </a:gdLst>
              <a:ahLst/>
              <a:cxnLst>
                <a:cxn ang="0">
                  <a:pos x="connsiteX0" y="connsiteY0"/>
                </a:cxn>
                <a:cxn ang="0">
                  <a:pos x="connsiteX1" y="connsiteY1"/>
                </a:cxn>
                <a:cxn ang="0">
                  <a:pos x="connsiteX2" y="connsiteY2"/>
                </a:cxn>
                <a:cxn ang="0">
                  <a:pos x="connsiteX3" y="connsiteY3"/>
                </a:cxn>
              </a:cxnLst>
              <a:rect l="l" t="t" r="r" b="b"/>
              <a:pathLst>
                <a:path w="140881" h="21325">
                  <a:moveTo>
                    <a:pt x="-1357" y="-986"/>
                  </a:moveTo>
                  <a:lnTo>
                    <a:pt x="139525" y="-986"/>
                  </a:lnTo>
                  <a:lnTo>
                    <a:pt x="139525" y="20339"/>
                  </a:lnTo>
                  <a:lnTo>
                    <a:pt x="-1357" y="20339"/>
                  </a:lnTo>
                  <a:close/>
                </a:path>
              </a:pathLst>
            </a:custGeom>
            <a:solidFill>
              <a:srgbClr val="3953A3"/>
            </a:solidFill>
            <a:ln w="16768"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7B8227E-3F78-4D7D-9CFE-1D6DACA61A2B}"/>
                </a:ext>
              </a:extLst>
            </p:cNvPr>
            <p:cNvSpPr/>
            <p:nvPr/>
          </p:nvSpPr>
          <p:spPr>
            <a:xfrm>
              <a:off x="9490825" y="4237593"/>
              <a:ext cx="441925" cy="256982"/>
            </a:xfrm>
            <a:custGeom>
              <a:avLst/>
              <a:gdLst>
                <a:gd name="connsiteX0" fmla="*/ 415323 w 441925"/>
                <a:gd name="connsiteY0" fmla="*/ 255164 h 256982"/>
                <a:gd name="connsiteX1" fmla="*/ 102997 w 441925"/>
                <a:gd name="connsiteY1" fmla="*/ 171207 h 256982"/>
                <a:gd name="connsiteX2" fmla="*/ 99472 w 441925"/>
                <a:gd name="connsiteY2" fmla="*/ 168185 h 256982"/>
                <a:gd name="connsiteX3" fmla="*/ -1278 w 441925"/>
                <a:gd name="connsiteY3" fmla="*/ 21929 h 256982"/>
                <a:gd name="connsiteX4" fmla="*/ 18201 w 441925"/>
                <a:gd name="connsiteY4" fmla="*/ -907 h 256982"/>
                <a:gd name="connsiteX5" fmla="*/ 41037 w 441925"/>
                <a:gd name="connsiteY5" fmla="*/ 18572 h 256982"/>
                <a:gd name="connsiteX6" fmla="*/ 123485 w 441925"/>
                <a:gd name="connsiteY6" fmla="*/ 132753 h 256982"/>
                <a:gd name="connsiteX7" fmla="*/ 425733 w 441925"/>
                <a:gd name="connsiteY7" fmla="*/ 214362 h 256982"/>
                <a:gd name="connsiteX8" fmla="*/ 439502 w 441925"/>
                <a:gd name="connsiteY8" fmla="*/ 241228 h 256982"/>
                <a:gd name="connsiteX9" fmla="*/ 414650 w 441925"/>
                <a:gd name="connsiteY9" fmla="*/ 255501 h 25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925" h="256982">
                  <a:moveTo>
                    <a:pt x="415323" y="255164"/>
                  </a:moveTo>
                  <a:lnTo>
                    <a:pt x="102997" y="171207"/>
                  </a:lnTo>
                  <a:lnTo>
                    <a:pt x="99472" y="168185"/>
                  </a:lnTo>
                  <a:cubicBezTo>
                    <a:pt x="89565" y="159621"/>
                    <a:pt x="3761" y="84227"/>
                    <a:pt x="-1278" y="21929"/>
                  </a:cubicBezTo>
                  <a:cubicBezTo>
                    <a:pt x="-2284" y="10176"/>
                    <a:pt x="6446" y="101"/>
                    <a:pt x="18201" y="-907"/>
                  </a:cubicBezTo>
                  <a:cubicBezTo>
                    <a:pt x="29954" y="-1914"/>
                    <a:pt x="40029" y="6816"/>
                    <a:pt x="41037" y="18572"/>
                  </a:cubicBezTo>
                  <a:cubicBezTo>
                    <a:pt x="43725" y="51146"/>
                    <a:pt x="91412" y="104376"/>
                    <a:pt x="123485" y="132753"/>
                  </a:cubicBezTo>
                  <a:lnTo>
                    <a:pt x="425733" y="214362"/>
                  </a:lnTo>
                  <a:cubicBezTo>
                    <a:pt x="436982" y="217888"/>
                    <a:pt x="443195" y="229977"/>
                    <a:pt x="439502" y="241228"/>
                  </a:cubicBezTo>
                  <a:cubicBezTo>
                    <a:pt x="436144" y="251639"/>
                    <a:pt x="425397" y="257852"/>
                    <a:pt x="414650" y="255501"/>
                  </a:cubicBezTo>
                  <a:close/>
                </a:path>
              </a:pathLst>
            </a:custGeom>
            <a:solidFill>
              <a:srgbClr val="3953A3"/>
            </a:solidFill>
            <a:ln w="16768"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76D3741-A55F-4AD0-9F10-EC9797D047A3}"/>
                </a:ext>
              </a:extLst>
            </p:cNvPr>
            <p:cNvSpPr/>
            <p:nvPr/>
          </p:nvSpPr>
          <p:spPr>
            <a:xfrm>
              <a:off x="9742274" y="4078866"/>
              <a:ext cx="847807" cy="376546"/>
            </a:xfrm>
            <a:custGeom>
              <a:avLst/>
              <a:gdLst>
                <a:gd name="connsiteX0" fmla="*/ 846451 w 847807"/>
                <a:gd name="connsiteY0" fmla="*/ 142538 h 376546"/>
                <a:gd name="connsiteX1" fmla="*/ 424478 w 847807"/>
                <a:gd name="connsiteY1" fmla="*/ 369225 h 376546"/>
                <a:gd name="connsiteX2" fmla="*/ -1357 w 847807"/>
                <a:gd name="connsiteY2" fmla="*/ 176290 h 376546"/>
                <a:gd name="connsiteX3" fmla="*/ 166559 w 847807"/>
                <a:gd name="connsiteY3" fmla="*/ 63619 h 376546"/>
                <a:gd name="connsiteX4" fmla="*/ 329271 w 847807"/>
                <a:gd name="connsiteY4" fmla="*/ 18282 h 376546"/>
                <a:gd name="connsiteX5" fmla="*/ 846451 w 847807"/>
                <a:gd name="connsiteY5" fmla="*/ 142538 h 3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807" h="376546">
                  <a:moveTo>
                    <a:pt x="846451" y="142538"/>
                  </a:moveTo>
                  <a:cubicBezTo>
                    <a:pt x="846451" y="142538"/>
                    <a:pt x="601798" y="420608"/>
                    <a:pt x="424478" y="369225"/>
                  </a:cubicBezTo>
                  <a:cubicBezTo>
                    <a:pt x="424478" y="369225"/>
                    <a:pt x="142716" y="340512"/>
                    <a:pt x="-1357" y="176290"/>
                  </a:cubicBezTo>
                  <a:cubicBezTo>
                    <a:pt x="-1357" y="176290"/>
                    <a:pt x="87976" y="73861"/>
                    <a:pt x="166559" y="63619"/>
                  </a:cubicBezTo>
                  <a:cubicBezTo>
                    <a:pt x="166559" y="63619"/>
                    <a:pt x="214751" y="-43680"/>
                    <a:pt x="329271" y="18282"/>
                  </a:cubicBezTo>
                  <a:cubicBezTo>
                    <a:pt x="443789" y="80242"/>
                    <a:pt x="628664" y="209371"/>
                    <a:pt x="846451" y="142538"/>
                  </a:cubicBezTo>
                  <a:close/>
                </a:path>
              </a:pathLst>
            </a:custGeom>
            <a:solidFill>
              <a:srgbClr val="3953A3"/>
            </a:solidFill>
            <a:ln w="16768"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091A5E2-610D-457B-85E1-6D48BC65D6C6}"/>
                </a:ext>
              </a:extLst>
            </p:cNvPr>
            <p:cNvSpPr/>
            <p:nvPr/>
          </p:nvSpPr>
          <p:spPr>
            <a:xfrm>
              <a:off x="10131729" y="4298674"/>
              <a:ext cx="694779" cy="180118"/>
            </a:xfrm>
            <a:custGeom>
              <a:avLst/>
              <a:gdLst>
                <a:gd name="connsiteX0" fmla="*/ 161632 w 694779"/>
                <a:gd name="connsiteY0" fmla="*/ 175108 h 180118"/>
                <a:gd name="connsiteX1" fmla="*/ 3791 w 694779"/>
                <a:gd name="connsiteY1" fmla="*/ 43631 h 180118"/>
                <a:gd name="connsiteX2" fmla="*/ 108404 w 694779"/>
                <a:gd name="connsiteY2" fmla="*/ 10048 h 180118"/>
                <a:gd name="connsiteX3" fmla="*/ 119653 w 694779"/>
                <a:gd name="connsiteY3" fmla="*/ 12735 h 180118"/>
                <a:gd name="connsiteX4" fmla="*/ 693423 w 694779"/>
                <a:gd name="connsiteY4" fmla="*/ 121712 h 180118"/>
                <a:gd name="connsiteX5" fmla="*/ 663365 w 694779"/>
                <a:gd name="connsiteY5" fmla="*/ 135312 h 180118"/>
                <a:gd name="connsiteX6" fmla="*/ 161632 w 694779"/>
                <a:gd name="connsiteY6" fmla="*/ 175108 h 18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779" h="180118">
                  <a:moveTo>
                    <a:pt x="161632" y="175108"/>
                  </a:moveTo>
                  <a:cubicBezTo>
                    <a:pt x="104540" y="169736"/>
                    <a:pt x="3791" y="43631"/>
                    <a:pt x="3791" y="43631"/>
                  </a:cubicBezTo>
                  <a:cubicBezTo>
                    <a:pt x="3791" y="43631"/>
                    <a:pt x="-36507" y="-27733"/>
                    <a:pt x="108404" y="10048"/>
                  </a:cubicBezTo>
                  <a:lnTo>
                    <a:pt x="119653" y="12735"/>
                  </a:lnTo>
                  <a:lnTo>
                    <a:pt x="693423" y="121712"/>
                  </a:lnTo>
                  <a:cubicBezTo>
                    <a:pt x="683850" y="127253"/>
                    <a:pt x="673776" y="131787"/>
                    <a:pt x="663365" y="135312"/>
                  </a:cubicBezTo>
                  <a:cubicBezTo>
                    <a:pt x="646237" y="141021"/>
                    <a:pt x="360278" y="193915"/>
                    <a:pt x="161632" y="175108"/>
                  </a:cubicBezTo>
                  <a:close/>
                </a:path>
              </a:pathLst>
            </a:custGeom>
            <a:solidFill>
              <a:srgbClr val="3953A3"/>
            </a:solidFill>
            <a:ln w="16768"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93AF0EB-D68E-449B-A773-04E255F75BD8}"/>
                </a:ext>
              </a:extLst>
            </p:cNvPr>
            <p:cNvSpPr/>
            <p:nvPr/>
          </p:nvSpPr>
          <p:spPr>
            <a:xfrm>
              <a:off x="10127516" y="4293130"/>
              <a:ext cx="713768" cy="190941"/>
            </a:xfrm>
            <a:custGeom>
              <a:avLst/>
              <a:gdLst>
                <a:gd name="connsiteX0" fmla="*/ 136796 w 713768"/>
                <a:gd name="connsiteY0" fmla="*/ 180652 h 190941"/>
                <a:gd name="connsiteX1" fmla="*/ 3806 w 713768"/>
                <a:gd name="connsiteY1" fmla="*/ 51694 h 190941"/>
                <a:gd name="connsiteX2" fmla="*/ 3806 w 713768"/>
                <a:gd name="connsiteY2" fmla="*/ 13072 h 190941"/>
                <a:gd name="connsiteX3" fmla="*/ 114798 w 713768"/>
                <a:gd name="connsiteY3" fmla="*/ 10217 h 190941"/>
                <a:gd name="connsiteX4" fmla="*/ 125713 w 713768"/>
                <a:gd name="connsiteY4" fmla="*/ 12736 h 190941"/>
                <a:gd name="connsiteX5" fmla="*/ 712412 w 713768"/>
                <a:gd name="connsiteY5" fmla="*/ 124233 h 190941"/>
                <a:gd name="connsiteX6" fmla="*/ 701329 w 713768"/>
                <a:gd name="connsiteY6" fmla="*/ 131454 h 190941"/>
                <a:gd name="connsiteX7" fmla="*/ 670265 w 713768"/>
                <a:gd name="connsiteY7" fmla="*/ 145558 h 190941"/>
                <a:gd name="connsiteX8" fmla="*/ 166517 w 713768"/>
                <a:gd name="connsiteY8" fmla="*/ 185859 h 190941"/>
                <a:gd name="connsiteX9" fmla="*/ 166517 w 713768"/>
                <a:gd name="connsiteY9" fmla="*/ 185859 h 190941"/>
                <a:gd name="connsiteX10" fmla="*/ 136796 w 713768"/>
                <a:gd name="connsiteY10" fmla="*/ 180652 h 190941"/>
                <a:gd name="connsiteX11" fmla="*/ 681682 w 713768"/>
                <a:gd name="connsiteY11" fmla="*/ 129271 h 190941"/>
                <a:gd name="connsiteX12" fmla="*/ 123194 w 713768"/>
                <a:gd name="connsiteY12" fmla="*/ 23147 h 190941"/>
                <a:gd name="connsiteX13" fmla="*/ 111608 w 713768"/>
                <a:gd name="connsiteY13" fmla="*/ 20462 h 190941"/>
                <a:gd name="connsiteX14" fmla="*/ 11867 w 713768"/>
                <a:gd name="connsiteY14" fmla="*/ 20462 h 190941"/>
                <a:gd name="connsiteX15" fmla="*/ 13042 w 713768"/>
                <a:gd name="connsiteY15" fmla="*/ 47328 h 190941"/>
                <a:gd name="connsiteX16" fmla="*/ 166685 w 713768"/>
                <a:gd name="connsiteY16" fmla="*/ 176118 h 190941"/>
                <a:gd name="connsiteX17" fmla="*/ 666235 w 713768"/>
                <a:gd name="connsiteY17" fmla="*/ 136322 h 190941"/>
                <a:gd name="connsiteX18" fmla="*/ 681348 w 713768"/>
                <a:gd name="connsiteY18" fmla="*/ 129271 h 1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3768" h="190941">
                  <a:moveTo>
                    <a:pt x="136796" y="180652"/>
                  </a:moveTo>
                  <a:cubicBezTo>
                    <a:pt x="90619" y="168227"/>
                    <a:pt x="3806" y="51694"/>
                    <a:pt x="3806" y="51694"/>
                  </a:cubicBezTo>
                  <a:cubicBezTo>
                    <a:pt x="-3077" y="39770"/>
                    <a:pt x="-3077" y="24994"/>
                    <a:pt x="3806" y="13072"/>
                  </a:cubicBezTo>
                  <a:cubicBezTo>
                    <a:pt x="17576" y="-4726"/>
                    <a:pt x="54180" y="-5566"/>
                    <a:pt x="114798" y="10217"/>
                  </a:cubicBezTo>
                  <a:lnTo>
                    <a:pt x="125713" y="12736"/>
                  </a:lnTo>
                  <a:lnTo>
                    <a:pt x="712412" y="124233"/>
                  </a:lnTo>
                  <a:lnTo>
                    <a:pt x="701329" y="131454"/>
                  </a:lnTo>
                  <a:cubicBezTo>
                    <a:pt x="691422" y="137163"/>
                    <a:pt x="681012" y="141865"/>
                    <a:pt x="670265" y="145558"/>
                  </a:cubicBezTo>
                  <a:cubicBezTo>
                    <a:pt x="651626" y="152107"/>
                    <a:pt x="364657" y="204833"/>
                    <a:pt x="166517" y="185859"/>
                  </a:cubicBezTo>
                  <a:lnTo>
                    <a:pt x="166517" y="185859"/>
                  </a:lnTo>
                  <a:cubicBezTo>
                    <a:pt x="156443" y="185018"/>
                    <a:pt x="146534" y="183339"/>
                    <a:pt x="136796" y="180652"/>
                  </a:cubicBezTo>
                  <a:close/>
                  <a:moveTo>
                    <a:pt x="681682" y="129271"/>
                  </a:moveTo>
                  <a:lnTo>
                    <a:pt x="123194" y="23147"/>
                  </a:lnTo>
                  <a:lnTo>
                    <a:pt x="111608" y="20462"/>
                  </a:lnTo>
                  <a:cubicBezTo>
                    <a:pt x="38733" y="1653"/>
                    <a:pt x="17744" y="11730"/>
                    <a:pt x="11867" y="20462"/>
                  </a:cubicBezTo>
                  <a:cubicBezTo>
                    <a:pt x="5989" y="29192"/>
                    <a:pt x="12874" y="47160"/>
                    <a:pt x="13042" y="47328"/>
                  </a:cubicBezTo>
                  <a:cubicBezTo>
                    <a:pt x="13210" y="47496"/>
                    <a:pt x="111944" y="170914"/>
                    <a:pt x="166685" y="176118"/>
                  </a:cubicBezTo>
                  <a:cubicBezTo>
                    <a:pt x="363650" y="194925"/>
                    <a:pt x="647765" y="142535"/>
                    <a:pt x="666235" y="136322"/>
                  </a:cubicBezTo>
                  <a:cubicBezTo>
                    <a:pt x="672112" y="133301"/>
                    <a:pt x="677150" y="131118"/>
                    <a:pt x="681348" y="129271"/>
                  </a:cubicBezTo>
                  <a:close/>
                </a:path>
              </a:pathLst>
            </a:custGeom>
            <a:solidFill>
              <a:srgbClr val="FFFFFF"/>
            </a:solidFill>
            <a:ln w="16768"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BE26B01F-569A-4B13-B9CE-08A1301C93DF}"/>
                </a:ext>
              </a:extLst>
            </p:cNvPr>
            <p:cNvSpPr/>
            <p:nvPr/>
          </p:nvSpPr>
          <p:spPr>
            <a:xfrm>
              <a:off x="10561200" y="4508017"/>
              <a:ext cx="191759" cy="191759"/>
            </a:xfrm>
            <a:custGeom>
              <a:avLst/>
              <a:gdLst>
                <a:gd name="connsiteX0" fmla="*/ 191760 w 191759"/>
                <a:gd name="connsiteY0" fmla="*/ 95880 h 191759"/>
                <a:gd name="connsiteX1" fmla="*/ 95880 w 191759"/>
                <a:gd name="connsiteY1" fmla="*/ 191760 h 191759"/>
                <a:gd name="connsiteX2" fmla="*/ 0 w 191759"/>
                <a:gd name="connsiteY2" fmla="*/ 95880 h 191759"/>
                <a:gd name="connsiteX3" fmla="*/ 95880 w 191759"/>
                <a:gd name="connsiteY3" fmla="*/ 0 h 191759"/>
                <a:gd name="connsiteX4" fmla="*/ 191760 w 191759"/>
                <a:gd name="connsiteY4" fmla="*/ 95880 h 191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59" h="191759">
                  <a:moveTo>
                    <a:pt x="191760" y="95880"/>
                  </a:moveTo>
                  <a:cubicBezTo>
                    <a:pt x="191760" y="148833"/>
                    <a:pt x="148833" y="191760"/>
                    <a:pt x="95880" y="191760"/>
                  </a:cubicBezTo>
                  <a:cubicBezTo>
                    <a:pt x="42927" y="191760"/>
                    <a:pt x="0" y="148833"/>
                    <a:pt x="0" y="95880"/>
                  </a:cubicBezTo>
                  <a:cubicBezTo>
                    <a:pt x="0" y="42927"/>
                    <a:pt x="42927" y="0"/>
                    <a:pt x="95880" y="0"/>
                  </a:cubicBezTo>
                  <a:cubicBezTo>
                    <a:pt x="148833" y="0"/>
                    <a:pt x="191760" y="42927"/>
                    <a:pt x="191760" y="95880"/>
                  </a:cubicBezTo>
                  <a:close/>
                </a:path>
              </a:pathLst>
            </a:custGeom>
            <a:solidFill>
              <a:srgbClr val="3953A3"/>
            </a:solidFill>
            <a:ln w="16768"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0A0CB022-91C9-4B7E-B128-DDFB1083919D}"/>
                </a:ext>
              </a:extLst>
            </p:cNvPr>
            <p:cNvSpPr/>
            <p:nvPr/>
          </p:nvSpPr>
          <p:spPr>
            <a:xfrm>
              <a:off x="10433416" y="4542943"/>
              <a:ext cx="88995" cy="88995"/>
            </a:xfrm>
            <a:custGeom>
              <a:avLst/>
              <a:gdLst>
                <a:gd name="connsiteX0" fmla="*/ 88995 w 88995"/>
                <a:gd name="connsiteY0" fmla="*/ 44498 h 88995"/>
                <a:gd name="connsiteX1" fmla="*/ 44498 w 88995"/>
                <a:gd name="connsiteY1" fmla="*/ 88995 h 88995"/>
                <a:gd name="connsiteX2" fmla="*/ 0 w 88995"/>
                <a:gd name="connsiteY2" fmla="*/ 44498 h 88995"/>
                <a:gd name="connsiteX3" fmla="*/ 44498 w 88995"/>
                <a:gd name="connsiteY3" fmla="*/ 0 h 88995"/>
                <a:gd name="connsiteX4" fmla="*/ 88995 w 88995"/>
                <a:gd name="connsiteY4" fmla="*/ 44498 h 88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5" h="88995">
                  <a:moveTo>
                    <a:pt x="88995" y="44498"/>
                  </a:moveTo>
                  <a:cubicBezTo>
                    <a:pt x="88995" y="69073"/>
                    <a:pt x="69073" y="88995"/>
                    <a:pt x="44498" y="88995"/>
                  </a:cubicBezTo>
                  <a:cubicBezTo>
                    <a:pt x="19922" y="88995"/>
                    <a:pt x="0" y="69073"/>
                    <a:pt x="0" y="44498"/>
                  </a:cubicBezTo>
                  <a:cubicBezTo>
                    <a:pt x="0" y="19922"/>
                    <a:pt x="19922" y="0"/>
                    <a:pt x="44498" y="0"/>
                  </a:cubicBezTo>
                  <a:cubicBezTo>
                    <a:pt x="69073" y="0"/>
                    <a:pt x="88995" y="19922"/>
                    <a:pt x="88995" y="44498"/>
                  </a:cubicBezTo>
                  <a:close/>
                </a:path>
              </a:pathLst>
            </a:custGeom>
            <a:solidFill>
              <a:srgbClr val="3953A3"/>
            </a:solidFill>
            <a:ln w="16768"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41ECCDB3-44C9-4E65-BA23-E49560530AB8}"/>
                </a:ext>
              </a:extLst>
            </p:cNvPr>
            <p:cNvSpPr/>
            <p:nvPr/>
          </p:nvSpPr>
          <p:spPr>
            <a:xfrm>
              <a:off x="10223018" y="4486187"/>
              <a:ext cx="88995" cy="88995"/>
            </a:xfrm>
            <a:custGeom>
              <a:avLst/>
              <a:gdLst>
                <a:gd name="connsiteX0" fmla="*/ 88995 w 88995"/>
                <a:gd name="connsiteY0" fmla="*/ 44498 h 88995"/>
                <a:gd name="connsiteX1" fmla="*/ 44498 w 88995"/>
                <a:gd name="connsiteY1" fmla="*/ 88995 h 88995"/>
                <a:gd name="connsiteX2" fmla="*/ 0 w 88995"/>
                <a:gd name="connsiteY2" fmla="*/ 44498 h 88995"/>
                <a:gd name="connsiteX3" fmla="*/ 44498 w 88995"/>
                <a:gd name="connsiteY3" fmla="*/ 0 h 88995"/>
                <a:gd name="connsiteX4" fmla="*/ 88995 w 88995"/>
                <a:gd name="connsiteY4" fmla="*/ 44498 h 88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5" h="88995">
                  <a:moveTo>
                    <a:pt x="88995" y="44498"/>
                  </a:moveTo>
                  <a:cubicBezTo>
                    <a:pt x="88995" y="69073"/>
                    <a:pt x="69073" y="88995"/>
                    <a:pt x="44498" y="88995"/>
                  </a:cubicBezTo>
                  <a:cubicBezTo>
                    <a:pt x="19922" y="88995"/>
                    <a:pt x="0" y="69073"/>
                    <a:pt x="0" y="44498"/>
                  </a:cubicBezTo>
                  <a:cubicBezTo>
                    <a:pt x="0" y="19922"/>
                    <a:pt x="19922" y="0"/>
                    <a:pt x="44498" y="0"/>
                  </a:cubicBezTo>
                  <a:cubicBezTo>
                    <a:pt x="69073" y="0"/>
                    <a:pt x="88995" y="19922"/>
                    <a:pt x="88995" y="44498"/>
                  </a:cubicBezTo>
                  <a:close/>
                </a:path>
              </a:pathLst>
            </a:custGeom>
            <a:solidFill>
              <a:srgbClr val="3953A3"/>
            </a:solidFill>
            <a:ln w="16768"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1C5277E8-28EB-4F21-BF70-2FCF04AE1094}"/>
                </a:ext>
              </a:extLst>
            </p:cNvPr>
            <p:cNvSpPr/>
            <p:nvPr/>
          </p:nvSpPr>
          <p:spPr>
            <a:xfrm>
              <a:off x="9871391" y="6476294"/>
              <a:ext cx="126987" cy="197223"/>
            </a:xfrm>
            <a:custGeom>
              <a:avLst/>
              <a:gdLst>
                <a:gd name="connsiteX0" fmla="*/ 45669 w 126987"/>
                <a:gd name="connsiteY0" fmla="*/ 196012 h 197223"/>
                <a:gd name="connsiteX1" fmla="*/ 26193 w 126987"/>
                <a:gd name="connsiteY1" fmla="*/ 193661 h 197223"/>
                <a:gd name="connsiteX2" fmla="*/ 1341 w 126987"/>
                <a:gd name="connsiteY2" fmla="*/ 139256 h 197223"/>
                <a:gd name="connsiteX3" fmla="*/ 1341 w 126987"/>
                <a:gd name="connsiteY3" fmla="*/ 139088 h 197223"/>
                <a:gd name="connsiteX4" fmla="*/ 43655 w 126987"/>
                <a:gd name="connsiteY4" fmla="*/ 26417 h 197223"/>
                <a:gd name="connsiteX5" fmla="*/ 98227 w 126987"/>
                <a:gd name="connsiteY5" fmla="*/ 1732 h 197223"/>
                <a:gd name="connsiteX6" fmla="*/ 122912 w 126987"/>
                <a:gd name="connsiteY6" fmla="*/ 56305 h 197223"/>
                <a:gd name="connsiteX7" fmla="*/ 80765 w 126987"/>
                <a:gd name="connsiteY7" fmla="*/ 168810 h 197223"/>
                <a:gd name="connsiteX8" fmla="*/ 45669 w 126987"/>
                <a:gd name="connsiteY8" fmla="*/ 196012 h 1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987" h="197223">
                  <a:moveTo>
                    <a:pt x="45669" y="196012"/>
                  </a:moveTo>
                  <a:cubicBezTo>
                    <a:pt x="39123" y="196682"/>
                    <a:pt x="32405" y="195844"/>
                    <a:pt x="26193" y="193661"/>
                  </a:cubicBezTo>
                  <a:cubicBezTo>
                    <a:pt x="4363" y="185433"/>
                    <a:pt x="-6888" y="161084"/>
                    <a:pt x="1341" y="139256"/>
                  </a:cubicBezTo>
                  <a:cubicBezTo>
                    <a:pt x="1341" y="139256"/>
                    <a:pt x="1341" y="139088"/>
                    <a:pt x="1341" y="139088"/>
                  </a:cubicBezTo>
                  <a:lnTo>
                    <a:pt x="43655" y="26417"/>
                  </a:lnTo>
                  <a:cubicBezTo>
                    <a:pt x="51882" y="4588"/>
                    <a:pt x="76399" y="-6496"/>
                    <a:pt x="98227" y="1732"/>
                  </a:cubicBezTo>
                  <a:cubicBezTo>
                    <a:pt x="120057" y="9960"/>
                    <a:pt x="131140" y="34477"/>
                    <a:pt x="122912" y="56305"/>
                  </a:cubicBezTo>
                  <a:lnTo>
                    <a:pt x="80765" y="168810"/>
                  </a:lnTo>
                  <a:cubicBezTo>
                    <a:pt x="75055" y="183755"/>
                    <a:pt x="61623" y="194165"/>
                    <a:pt x="45669" y="196012"/>
                  </a:cubicBezTo>
                  <a:close/>
                </a:path>
              </a:pathLst>
            </a:custGeom>
            <a:solidFill>
              <a:srgbClr val="3953A3"/>
            </a:solidFill>
            <a:ln w="16768"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0AD4516B-D6F2-4470-B312-CC231F6AD71C}"/>
                </a:ext>
              </a:extLst>
            </p:cNvPr>
            <p:cNvSpPr/>
            <p:nvPr/>
          </p:nvSpPr>
          <p:spPr>
            <a:xfrm>
              <a:off x="9745297" y="6072321"/>
              <a:ext cx="563524" cy="497358"/>
            </a:xfrm>
            <a:custGeom>
              <a:avLst/>
              <a:gdLst>
                <a:gd name="connsiteX0" fmla="*/ 562168 w 563524"/>
                <a:gd name="connsiteY0" fmla="*/ 162732 h 497358"/>
                <a:gd name="connsiteX1" fmla="*/ 507764 w 563524"/>
                <a:gd name="connsiteY1" fmla="*/ 240309 h 497358"/>
                <a:gd name="connsiteX2" fmla="*/ 512970 w 563524"/>
                <a:gd name="connsiteY2" fmla="*/ 354995 h 497358"/>
                <a:gd name="connsiteX3" fmla="*/ 304082 w 563524"/>
                <a:gd name="connsiteY3" fmla="*/ 495542 h 497358"/>
                <a:gd name="connsiteX4" fmla="*/ 105438 w 563524"/>
                <a:gd name="connsiteY4" fmla="*/ 421491 h 497358"/>
                <a:gd name="connsiteX5" fmla="*/ -1356 w 563524"/>
                <a:gd name="connsiteY5" fmla="*/ 299920 h 497358"/>
                <a:gd name="connsiteX6" fmla="*/ 95363 w 563524"/>
                <a:gd name="connsiteY6" fmla="*/ 108495 h 497358"/>
                <a:gd name="connsiteX7" fmla="*/ 98721 w 563524"/>
                <a:gd name="connsiteY7" fmla="*/ 105640 h 497358"/>
                <a:gd name="connsiteX8" fmla="*/ 98721 w 563524"/>
                <a:gd name="connsiteY8" fmla="*/ -986 h 497358"/>
                <a:gd name="connsiteX9" fmla="*/ 277047 w 563524"/>
                <a:gd name="connsiteY9" fmla="*/ 172974 h 497358"/>
                <a:gd name="connsiteX10" fmla="*/ 327422 w 563524"/>
                <a:gd name="connsiteY10" fmla="*/ 189766 h 49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3524" h="497358">
                  <a:moveTo>
                    <a:pt x="562168" y="162732"/>
                  </a:moveTo>
                  <a:lnTo>
                    <a:pt x="507764" y="240309"/>
                  </a:lnTo>
                  <a:lnTo>
                    <a:pt x="512970" y="354995"/>
                  </a:lnTo>
                  <a:cubicBezTo>
                    <a:pt x="512970" y="354995"/>
                    <a:pt x="364365" y="508974"/>
                    <a:pt x="304082" y="495542"/>
                  </a:cubicBezTo>
                  <a:cubicBezTo>
                    <a:pt x="243800" y="482108"/>
                    <a:pt x="105438" y="421491"/>
                    <a:pt x="105438" y="421491"/>
                  </a:cubicBezTo>
                  <a:cubicBezTo>
                    <a:pt x="105438" y="421491"/>
                    <a:pt x="-1188" y="344752"/>
                    <a:pt x="-1356" y="299920"/>
                  </a:cubicBezTo>
                  <a:cubicBezTo>
                    <a:pt x="-1525" y="255085"/>
                    <a:pt x="92004" y="111351"/>
                    <a:pt x="95363" y="108495"/>
                  </a:cubicBezTo>
                  <a:lnTo>
                    <a:pt x="98721" y="105640"/>
                  </a:lnTo>
                  <a:lnTo>
                    <a:pt x="98721" y="-986"/>
                  </a:lnTo>
                  <a:lnTo>
                    <a:pt x="277047" y="172974"/>
                  </a:lnTo>
                  <a:cubicBezTo>
                    <a:pt x="290313" y="186072"/>
                    <a:pt x="308952" y="192285"/>
                    <a:pt x="327422" y="189766"/>
                  </a:cubicBezTo>
                  <a:close/>
                </a:path>
              </a:pathLst>
            </a:custGeom>
            <a:solidFill>
              <a:srgbClr val="3953A3"/>
            </a:solidFill>
            <a:ln w="16768"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E52EA17A-F4C0-48BA-BE74-F866E3B110FF}"/>
                </a:ext>
              </a:extLst>
            </p:cNvPr>
            <p:cNvSpPr/>
            <p:nvPr/>
          </p:nvSpPr>
          <p:spPr>
            <a:xfrm>
              <a:off x="9638272" y="6391125"/>
              <a:ext cx="197060" cy="401468"/>
            </a:xfrm>
            <a:custGeom>
              <a:avLst/>
              <a:gdLst>
                <a:gd name="connsiteX0" fmla="*/ 45555 w 197060"/>
                <a:gd name="connsiteY0" fmla="*/ 400233 h 401468"/>
                <a:gd name="connsiteX1" fmla="*/ 26749 w 197060"/>
                <a:gd name="connsiteY1" fmla="*/ 398050 h 401468"/>
                <a:gd name="connsiteX2" fmla="*/ 1057 w 197060"/>
                <a:gd name="connsiteY2" fmla="*/ 343981 h 401468"/>
                <a:gd name="connsiteX3" fmla="*/ 114064 w 197060"/>
                <a:gd name="connsiteY3" fmla="*/ 24941 h 401468"/>
                <a:gd name="connsiteX4" fmla="*/ 169811 w 197060"/>
                <a:gd name="connsiteY4" fmla="*/ 2441 h 401468"/>
                <a:gd name="connsiteX5" fmla="*/ 193992 w 197060"/>
                <a:gd name="connsiteY5" fmla="*/ 53318 h 401468"/>
                <a:gd name="connsiteX6" fmla="*/ 80985 w 197060"/>
                <a:gd name="connsiteY6" fmla="*/ 372358 h 401468"/>
                <a:gd name="connsiteX7" fmla="*/ 45555 w 197060"/>
                <a:gd name="connsiteY7" fmla="*/ 400233 h 40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060" h="401468">
                  <a:moveTo>
                    <a:pt x="45555" y="400233"/>
                  </a:moveTo>
                  <a:cubicBezTo>
                    <a:pt x="39174" y="400905"/>
                    <a:pt x="32793" y="400233"/>
                    <a:pt x="26749" y="398050"/>
                  </a:cubicBezTo>
                  <a:cubicBezTo>
                    <a:pt x="4751" y="390158"/>
                    <a:pt x="-6669" y="365977"/>
                    <a:pt x="1057" y="343981"/>
                  </a:cubicBezTo>
                  <a:lnTo>
                    <a:pt x="114064" y="24941"/>
                  </a:lnTo>
                  <a:cubicBezTo>
                    <a:pt x="123132" y="3279"/>
                    <a:pt x="148152" y="-6795"/>
                    <a:pt x="169811" y="2441"/>
                  </a:cubicBezTo>
                  <a:cubicBezTo>
                    <a:pt x="189626" y="10837"/>
                    <a:pt x="200037" y="32665"/>
                    <a:pt x="193992" y="53318"/>
                  </a:cubicBezTo>
                  <a:lnTo>
                    <a:pt x="80985" y="372358"/>
                  </a:lnTo>
                  <a:cubicBezTo>
                    <a:pt x="75443" y="387639"/>
                    <a:pt x="61674" y="398386"/>
                    <a:pt x="45555" y="400233"/>
                  </a:cubicBezTo>
                  <a:close/>
                </a:path>
              </a:pathLst>
            </a:custGeom>
            <a:solidFill>
              <a:srgbClr val="3953A3"/>
            </a:solidFill>
            <a:ln w="16768"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BBC785B-E8B6-45F4-866C-D389BAF8E3A5}"/>
                </a:ext>
              </a:extLst>
            </p:cNvPr>
            <p:cNvSpPr/>
            <p:nvPr/>
          </p:nvSpPr>
          <p:spPr>
            <a:xfrm>
              <a:off x="9638272" y="6391125"/>
              <a:ext cx="197060" cy="401468"/>
            </a:xfrm>
            <a:custGeom>
              <a:avLst/>
              <a:gdLst>
                <a:gd name="connsiteX0" fmla="*/ 45555 w 197060"/>
                <a:gd name="connsiteY0" fmla="*/ 400233 h 401468"/>
                <a:gd name="connsiteX1" fmla="*/ 26749 w 197060"/>
                <a:gd name="connsiteY1" fmla="*/ 398050 h 401468"/>
                <a:gd name="connsiteX2" fmla="*/ 1057 w 197060"/>
                <a:gd name="connsiteY2" fmla="*/ 343981 h 401468"/>
                <a:gd name="connsiteX3" fmla="*/ 114064 w 197060"/>
                <a:gd name="connsiteY3" fmla="*/ 24941 h 401468"/>
                <a:gd name="connsiteX4" fmla="*/ 169811 w 197060"/>
                <a:gd name="connsiteY4" fmla="*/ 2441 h 401468"/>
                <a:gd name="connsiteX5" fmla="*/ 193992 w 197060"/>
                <a:gd name="connsiteY5" fmla="*/ 53318 h 401468"/>
                <a:gd name="connsiteX6" fmla="*/ 80985 w 197060"/>
                <a:gd name="connsiteY6" fmla="*/ 372358 h 401468"/>
                <a:gd name="connsiteX7" fmla="*/ 45555 w 197060"/>
                <a:gd name="connsiteY7" fmla="*/ 400233 h 40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060" h="401468">
                  <a:moveTo>
                    <a:pt x="45555" y="400233"/>
                  </a:moveTo>
                  <a:cubicBezTo>
                    <a:pt x="39174" y="400905"/>
                    <a:pt x="32793" y="400233"/>
                    <a:pt x="26749" y="398050"/>
                  </a:cubicBezTo>
                  <a:cubicBezTo>
                    <a:pt x="4751" y="390158"/>
                    <a:pt x="-6669" y="365977"/>
                    <a:pt x="1057" y="343981"/>
                  </a:cubicBezTo>
                  <a:lnTo>
                    <a:pt x="114064" y="24941"/>
                  </a:lnTo>
                  <a:cubicBezTo>
                    <a:pt x="123132" y="3279"/>
                    <a:pt x="148152" y="-6795"/>
                    <a:pt x="169811" y="2441"/>
                  </a:cubicBezTo>
                  <a:cubicBezTo>
                    <a:pt x="189626" y="10837"/>
                    <a:pt x="200037" y="32665"/>
                    <a:pt x="193992" y="53318"/>
                  </a:cubicBezTo>
                  <a:lnTo>
                    <a:pt x="80985" y="372358"/>
                  </a:lnTo>
                  <a:cubicBezTo>
                    <a:pt x="75443" y="387639"/>
                    <a:pt x="61674" y="398386"/>
                    <a:pt x="45555" y="400233"/>
                  </a:cubicBezTo>
                  <a:close/>
                </a:path>
              </a:pathLst>
            </a:custGeom>
            <a:solidFill>
              <a:srgbClr val="3953A3"/>
            </a:solidFill>
            <a:ln w="16768"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17E16CE-ACBD-4569-A414-12AD659EE395}"/>
                </a:ext>
              </a:extLst>
            </p:cNvPr>
            <p:cNvSpPr/>
            <p:nvPr/>
          </p:nvSpPr>
          <p:spPr>
            <a:xfrm>
              <a:off x="10041923" y="6392637"/>
              <a:ext cx="198391" cy="396932"/>
            </a:xfrm>
            <a:custGeom>
              <a:avLst/>
              <a:gdLst>
                <a:gd name="connsiteX0" fmla="*/ 45573 w 198391"/>
                <a:gd name="connsiteY0" fmla="*/ 395698 h 396932"/>
                <a:gd name="connsiteX1" fmla="*/ -1108 w 198391"/>
                <a:gd name="connsiteY1" fmla="*/ 357917 h 396932"/>
                <a:gd name="connsiteX2" fmla="*/ 1075 w 198391"/>
                <a:gd name="connsiteY2" fmla="*/ 339110 h 396932"/>
                <a:gd name="connsiteX3" fmla="*/ 114922 w 198391"/>
                <a:gd name="connsiteY3" fmla="*/ 26955 h 396932"/>
                <a:gd name="connsiteX4" fmla="*/ 169159 w 198391"/>
                <a:gd name="connsiteY4" fmla="*/ 1600 h 396932"/>
                <a:gd name="connsiteX5" fmla="*/ 194514 w 198391"/>
                <a:gd name="connsiteY5" fmla="*/ 55836 h 396932"/>
                <a:gd name="connsiteX6" fmla="*/ 80669 w 198391"/>
                <a:gd name="connsiteY6" fmla="*/ 367993 h 396932"/>
                <a:gd name="connsiteX7" fmla="*/ 45573 w 198391"/>
                <a:gd name="connsiteY7" fmla="*/ 395698 h 39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391" h="396932">
                  <a:moveTo>
                    <a:pt x="45573" y="395698"/>
                  </a:moveTo>
                  <a:cubicBezTo>
                    <a:pt x="22233" y="398217"/>
                    <a:pt x="1243" y="381257"/>
                    <a:pt x="-1108" y="357917"/>
                  </a:cubicBezTo>
                  <a:cubicBezTo>
                    <a:pt x="-1778" y="351538"/>
                    <a:pt x="-1108" y="345157"/>
                    <a:pt x="1075" y="339110"/>
                  </a:cubicBezTo>
                  <a:lnTo>
                    <a:pt x="114922" y="26955"/>
                  </a:lnTo>
                  <a:cubicBezTo>
                    <a:pt x="122814" y="4959"/>
                    <a:pt x="147163" y="-6460"/>
                    <a:pt x="169159" y="1600"/>
                  </a:cubicBezTo>
                  <a:cubicBezTo>
                    <a:pt x="191157" y="9491"/>
                    <a:pt x="202408" y="33840"/>
                    <a:pt x="194514" y="55836"/>
                  </a:cubicBezTo>
                  <a:lnTo>
                    <a:pt x="80669" y="367993"/>
                  </a:lnTo>
                  <a:cubicBezTo>
                    <a:pt x="75126" y="383104"/>
                    <a:pt x="61526" y="393851"/>
                    <a:pt x="45573" y="395698"/>
                  </a:cubicBezTo>
                  <a:close/>
                </a:path>
              </a:pathLst>
            </a:custGeom>
            <a:solidFill>
              <a:srgbClr val="3953A3"/>
            </a:solidFill>
            <a:ln w="16768"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F16ABCF4-7A45-4E9E-B045-10158050815E}"/>
                </a:ext>
              </a:extLst>
            </p:cNvPr>
            <p:cNvSpPr/>
            <p:nvPr/>
          </p:nvSpPr>
          <p:spPr>
            <a:xfrm>
              <a:off x="10041923" y="6392637"/>
              <a:ext cx="198391" cy="396932"/>
            </a:xfrm>
            <a:custGeom>
              <a:avLst/>
              <a:gdLst>
                <a:gd name="connsiteX0" fmla="*/ 45573 w 198391"/>
                <a:gd name="connsiteY0" fmla="*/ 395698 h 396932"/>
                <a:gd name="connsiteX1" fmla="*/ -1108 w 198391"/>
                <a:gd name="connsiteY1" fmla="*/ 357917 h 396932"/>
                <a:gd name="connsiteX2" fmla="*/ 1075 w 198391"/>
                <a:gd name="connsiteY2" fmla="*/ 339110 h 396932"/>
                <a:gd name="connsiteX3" fmla="*/ 114922 w 198391"/>
                <a:gd name="connsiteY3" fmla="*/ 26955 h 396932"/>
                <a:gd name="connsiteX4" fmla="*/ 169159 w 198391"/>
                <a:gd name="connsiteY4" fmla="*/ 1600 h 396932"/>
                <a:gd name="connsiteX5" fmla="*/ 194514 w 198391"/>
                <a:gd name="connsiteY5" fmla="*/ 55836 h 396932"/>
                <a:gd name="connsiteX6" fmla="*/ 80669 w 198391"/>
                <a:gd name="connsiteY6" fmla="*/ 367993 h 396932"/>
                <a:gd name="connsiteX7" fmla="*/ 45573 w 198391"/>
                <a:gd name="connsiteY7" fmla="*/ 395698 h 39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391" h="396932">
                  <a:moveTo>
                    <a:pt x="45573" y="395698"/>
                  </a:moveTo>
                  <a:cubicBezTo>
                    <a:pt x="22233" y="398217"/>
                    <a:pt x="1243" y="381257"/>
                    <a:pt x="-1108" y="357917"/>
                  </a:cubicBezTo>
                  <a:cubicBezTo>
                    <a:pt x="-1778" y="351538"/>
                    <a:pt x="-1108" y="345157"/>
                    <a:pt x="1075" y="339110"/>
                  </a:cubicBezTo>
                  <a:lnTo>
                    <a:pt x="114922" y="26955"/>
                  </a:lnTo>
                  <a:cubicBezTo>
                    <a:pt x="122814" y="4959"/>
                    <a:pt x="147163" y="-6460"/>
                    <a:pt x="169159" y="1600"/>
                  </a:cubicBezTo>
                  <a:cubicBezTo>
                    <a:pt x="191157" y="9491"/>
                    <a:pt x="202408" y="33840"/>
                    <a:pt x="194514" y="55836"/>
                  </a:cubicBezTo>
                  <a:lnTo>
                    <a:pt x="80669" y="367993"/>
                  </a:lnTo>
                  <a:cubicBezTo>
                    <a:pt x="75126" y="383104"/>
                    <a:pt x="61526" y="393851"/>
                    <a:pt x="45573" y="395698"/>
                  </a:cubicBezTo>
                  <a:close/>
                </a:path>
              </a:pathLst>
            </a:custGeom>
            <a:solidFill>
              <a:srgbClr val="3953A3"/>
            </a:solidFill>
            <a:ln w="16768"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69939002-8096-4785-9D36-1CCFDAD9B13F}"/>
                </a:ext>
              </a:extLst>
            </p:cNvPr>
            <p:cNvSpPr/>
            <p:nvPr/>
          </p:nvSpPr>
          <p:spPr>
            <a:xfrm>
              <a:off x="9873008" y="5645002"/>
              <a:ext cx="609608" cy="592623"/>
            </a:xfrm>
            <a:custGeom>
              <a:avLst/>
              <a:gdLst>
                <a:gd name="connsiteX0" fmla="*/ 599183 w 609608"/>
                <a:gd name="connsiteY0" fmla="*/ 326424 h 592623"/>
                <a:gd name="connsiteX1" fmla="*/ 608252 w 609608"/>
                <a:gd name="connsiteY1" fmla="*/ 299724 h 592623"/>
                <a:gd name="connsiteX2" fmla="*/ 497091 w 609608"/>
                <a:gd name="connsiteY2" fmla="*/ 262279 h 592623"/>
                <a:gd name="connsiteX3" fmla="*/ 508004 w 609608"/>
                <a:gd name="connsiteY3" fmla="*/ 170765 h 592623"/>
                <a:gd name="connsiteX4" fmla="*/ 499274 w 609608"/>
                <a:gd name="connsiteY4" fmla="*/ 91678 h 592623"/>
                <a:gd name="connsiteX5" fmla="*/ 255962 w 609608"/>
                <a:gd name="connsiteY5" fmla="*/ 12924 h 592623"/>
                <a:gd name="connsiteX6" fmla="*/ 188796 w 609608"/>
                <a:gd name="connsiteY6" fmla="*/ 61452 h 592623"/>
                <a:gd name="connsiteX7" fmla="*/ 147825 w 609608"/>
                <a:gd name="connsiteY7" fmla="*/ 145410 h 592623"/>
                <a:gd name="connsiteX8" fmla="*/ 32131 w 609608"/>
                <a:gd name="connsiteY8" fmla="*/ 106452 h 592623"/>
                <a:gd name="connsiteX9" fmla="*/ 23231 w 609608"/>
                <a:gd name="connsiteY9" fmla="*/ 133152 h 592623"/>
                <a:gd name="connsiteX10" fmla="*/ 135232 w 609608"/>
                <a:gd name="connsiteY10" fmla="*/ 170933 h 592623"/>
                <a:gd name="connsiteX11" fmla="*/ 135232 w 609608"/>
                <a:gd name="connsiteY11" fmla="*/ 170933 h 592623"/>
                <a:gd name="connsiteX12" fmla="*/ 189636 w 609608"/>
                <a:gd name="connsiteY12" fmla="*/ 247502 h 592623"/>
                <a:gd name="connsiteX13" fmla="*/ 92580 w 609608"/>
                <a:gd name="connsiteY13" fmla="*/ 202334 h 592623"/>
                <a:gd name="connsiteX14" fmla="*/ 42206 w 609608"/>
                <a:gd name="connsiteY14" fmla="*/ 321890 h 592623"/>
                <a:gd name="connsiteX15" fmla="*/ 2074 w 609608"/>
                <a:gd name="connsiteY15" fmla="*/ 402656 h 592623"/>
                <a:gd name="connsiteX16" fmla="*/ 92412 w 609608"/>
                <a:gd name="connsiteY16" fmla="*/ 512810 h 592623"/>
                <a:gd name="connsiteX17" fmla="*/ 273762 w 609608"/>
                <a:gd name="connsiteY17" fmla="*/ 586021 h 592623"/>
                <a:gd name="connsiteX18" fmla="*/ 476436 w 609608"/>
                <a:gd name="connsiteY18" fmla="*/ 516504 h 592623"/>
                <a:gd name="connsiteX19" fmla="*/ 478955 w 609608"/>
                <a:gd name="connsiteY19" fmla="*/ 489469 h 592623"/>
                <a:gd name="connsiteX20" fmla="*/ 452257 w 609608"/>
                <a:gd name="connsiteY20" fmla="*/ 460925 h 592623"/>
                <a:gd name="connsiteX21" fmla="*/ 491213 w 609608"/>
                <a:gd name="connsiteY21" fmla="*/ 346237 h 592623"/>
                <a:gd name="connsiteX22" fmla="*/ 384418 w 609608"/>
                <a:gd name="connsiteY22" fmla="*/ 312654 h 592623"/>
                <a:gd name="connsiteX23" fmla="*/ 477949 w 609608"/>
                <a:gd name="connsiteY23" fmla="*/ 285283 h 5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8" h="592623">
                  <a:moveTo>
                    <a:pt x="599183" y="326424"/>
                  </a:moveTo>
                  <a:lnTo>
                    <a:pt x="608252" y="299724"/>
                  </a:lnTo>
                  <a:lnTo>
                    <a:pt x="497091" y="262279"/>
                  </a:lnTo>
                  <a:cubicBezTo>
                    <a:pt x="497594" y="231551"/>
                    <a:pt x="501121" y="200823"/>
                    <a:pt x="508004" y="170765"/>
                  </a:cubicBezTo>
                  <a:cubicBezTo>
                    <a:pt x="559387" y="97890"/>
                    <a:pt x="499274" y="91678"/>
                    <a:pt x="499274" y="91678"/>
                  </a:cubicBezTo>
                  <a:cubicBezTo>
                    <a:pt x="318429" y="107293"/>
                    <a:pt x="255962" y="12924"/>
                    <a:pt x="255962" y="12924"/>
                  </a:cubicBezTo>
                  <a:cubicBezTo>
                    <a:pt x="158236" y="-36442"/>
                    <a:pt x="188796" y="61452"/>
                    <a:pt x="188796" y="61452"/>
                  </a:cubicBezTo>
                  <a:lnTo>
                    <a:pt x="147825" y="145410"/>
                  </a:lnTo>
                  <a:lnTo>
                    <a:pt x="32131" y="106452"/>
                  </a:lnTo>
                  <a:lnTo>
                    <a:pt x="23231" y="133152"/>
                  </a:lnTo>
                  <a:lnTo>
                    <a:pt x="135232" y="170933"/>
                  </a:lnTo>
                  <a:lnTo>
                    <a:pt x="135232" y="170933"/>
                  </a:lnTo>
                  <a:cubicBezTo>
                    <a:pt x="175700" y="181008"/>
                    <a:pt x="189636" y="247502"/>
                    <a:pt x="189636" y="247502"/>
                  </a:cubicBezTo>
                  <a:cubicBezTo>
                    <a:pt x="189636" y="247502"/>
                    <a:pt x="137079" y="204685"/>
                    <a:pt x="92580" y="202334"/>
                  </a:cubicBezTo>
                  <a:cubicBezTo>
                    <a:pt x="48084" y="199983"/>
                    <a:pt x="42206" y="321890"/>
                    <a:pt x="42206" y="321890"/>
                  </a:cubicBezTo>
                  <a:cubicBezTo>
                    <a:pt x="-18748" y="335156"/>
                    <a:pt x="2074" y="402656"/>
                    <a:pt x="2074" y="402656"/>
                  </a:cubicBezTo>
                  <a:cubicBezTo>
                    <a:pt x="2074" y="402656"/>
                    <a:pt x="7616" y="403833"/>
                    <a:pt x="92412" y="512810"/>
                  </a:cubicBezTo>
                  <a:cubicBezTo>
                    <a:pt x="177211" y="621787"/>
                    <a:pt x="273762" y="586021"/>
                    <a:pt x="273762" y="586021"/>
                  </a:cubicBezTo>
                  <a:cubicBezTo>
                    <a:pt x="458470" y="575610"/>
                    <a:pt x="476436" y="516504"/>
                    <a:pt x="476436" y="516504"/>
                  </a:cubicBezTo>
                  <a:lnTo>
                    <a:pt x="478955" y="489469"/>
                  </a:lnTo>
                  <a:cubicBezTo>
                    <a:pt x="481474" y="462603"/>
                    <a:pt x="452257" y="460925"/>
                    <a:pt x="452257" y="460925"/>
                  </a:cubicBezTo>
                  <a:cubicBezTo>
                    <a:pt x="452257" y="460925"/>
                    <a:pt x="490879" y="399131"/>
                    <a:pt x="491213" y="346237"/>
                  </a:cubicBezTo>
                  <a:cubicBezTo>
                    <a:pt x="491549" y="293343"/>
                    <a:pt x="381397" y="313830"/>
                    <a:pt x="384418" y="312654"/>
                  </a:cubicBezTo>
                  <a:cubicBezTo>
                    <a:pt x="413636" y="305434"/>
                    <a:pt x="453768" y="293009"/>
                    <a:pt x="477949" y="285283"/>
                  </a:cubicBezTo>
                  <a:close/>
                </a:path>
              </a:pathLst>
            </a:custGeom>
            <a:solidFill>
              <a:srgbClr val="3953A3"/>
            </a:solidFill>
            <a:ln w="16768"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7BEFC77D-0DEE-420A-A0C2-27486703C948}"/>
                </a:ext>
              </a:extLst>
            </p:cNvPr>
            <p:cNvSpPr/>
            <p:nvPr/>
          </p:nvSpPr>
          <p:spPr>
            <a:xfrm>
              <a:off x="10010090" y="5916588"/>
              <a:ext cx="273880" cy="294043"/>
            </a:xfrm>
            <a:custGeom>
              <a:avLst/>
              <a:gdLst>
                <a:gd name="connsiteX0" fmla="*/ -1010 w 273880"/>
                <a:gd name="connsiteY0" fmla="*/ 79353 h 294043"/>
                <a:gd name="connsiteX1" fmla="*/ 1844 w 273880"/>
                <a:gd name="connsiteY1" fmla="*/ 26627 h 294043"/>
                <a:gd name="connsiteX2" fmla="*/ 45838 w 273880"/>
                <a:gd name="connsiteY2" fmla="*/ 12691 h 294043"/>
                <a:gd name="connsiteX3" fmla="*/ 70355 w 273880"/>
                <a:gd name="connsiteY3" fmla="*/ 134598 h 294043"/>
                <a:gd name="connsiteX4" fmla="*/ 125766 w 273880"/>
                <a:gd name="connsiteY4" fmla="*/ 161464 h 294043"/>
                <a:gd name="connsiteX5" fmla="*/ 158006 w 273880"/>
                <a:gd name="connsiteY5" fmla="*/ 146687 h 294043"/>
                <a:gd name="connsiteX6" fmla="*/ 222149 w 273880"/>
                <a:gd name="connsiteY6" fmla="*/ 80695 h 294043"/>
                <a:gd name="connsiteX7" fmla="*/ 272524 w 273880"/>
                <a:gd name="connsiteY7" fmla="*/ 97487 h 294043"/>
                <a:gd name="connsiteX8" fmla="*/ 147259 w 273880"/>
                <a:gd name="connsiteY8" fmla="*/ 261541 h 294043"/>
                <a:gd name="connsiteX9" fmla="*/ 65484 w 273880"/>
                <a:gd name="connsiteY9" fmla="*/ 290758 h 294043"/>
                <a:gd name="connsiteX10" fmla="*/ 19140 w 273880"/>
                <a:gd name="connsiteY10" fmla="*/ 264060 h 294043"/>
                <a:gd name="connsiteX11" fmla="*/ -1346 w 273880"/>
                <a:gd name="connsiteY11" fmla="*/ 213686 h 29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880" h="294043">
                  <a:moveTo>
                    <a:pt x="-1010" y="79353"/>
                  </a:moveTo>
                  <a:lnTo>
                    <a:pt x="1844" y="26627"/>
                  </a:lnTo>
                  <a:cubicBezTo>
                    <a:pt x="4699" y="-25931"/>
                    <a:pt x="45838" y="12691"/>
                    <a:pt x="45838" y="12691"/>
                  </a:cubicBezTo>
                  <a:lnTo>
                    <a:pt x="70355" y="134598"/>
                  </a:lnTo>
                  <a:cubicBezTo>
                    <a:pt x="79589" y="159785"/>
                    <a:pt x="106455" y="162807"/>
                    <a:pt x="125766" y="161464"/>
                  </a:cubicBezTo>
                  <a:cubicBezTo>
                    <a:pt x="138023" y="160624"/>
                    <a:pt x="149442" y="155419"/>
                    <a:pt x="158006" y="146687"/>
                  </a:cubicBezTo>
                  <a:lnTo>
                    <a:pt x="222149" y="80695"/>
                  </a:lnTo>
                  <a:cubicBezTo>
                    <a:pt x="263290" y="53493"/>
                    <a:pt x="272524" y="97487"/>
                    <a:pt x="272524" y="97487"/>
                  </a:cubicBezTo>
                  <a:lnTo>
                    <a:pt x="147259" y="261541"/>
                  </a:lnTo>
                  <a:cubicBezTo>
                    <a:pt x="128453" y="286897"/>
                    <a:pt x="96212" y="298316"/>
                    <a:pt x="65484" y="290758"/>
                  </a:cubicBezTo>
                  <a:cubicBezTo>
                    <a:pt x="48021" y="285890"/>
                    <a:pt x="32069" y="276822"/>
                    <a:pt x="19140" y="264060"/>
                  </a:cubicBezTo>
                  <a:cubicBezTo>
                    <a:pt x="5705" y="250794"/>
                    <a:pt x="-1682" y="232492"/>
                    <a:pt x="-1346" y="213686"/>
                  </a:cubicBezTo>
                  <a:close/>
                </a:path>
              </a:pathLst>
            </a:custGeom>
            <a:solidFill>
              <a:srgbClr val="FFFFFF"/>
            </a:solidFill>
            <a:ln w="16768"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A500752D-36E8-48F6-9AE3-599A5883D10B}"/>
                </a:ext>
              </a:extLst>
            </p:cNvPr>
            <p:cNvSpPr/>
            <p:nvPr/>
          </p:nvSpPr>
          <p:spPr>
            <a:xfrm>
              <a:off x="10447185" y="4062704"/>
              <a:ext cx="82446" cy="30056"/>
            </a:xfrm>
            <a:custGeom>
              <a:avLst/>
              <a:gdLst>
                <a:gd name="connsiteX0" fmla="*/ 82447 w 82446"/>
                <a:gd name="connsiteY0" fmla="*/ 30057 h 30056"/>
                <a:gd name="connsiteX1" fmla="*/ 1847 w 82446"/>
                <a:gd name="connsiteY1" fmla="*/ 30057 h 30056"/>
                <a:gd name="connsiteX2" fmla="*/ 0 w 82446"/>
                <a:gd name="connsiteY2" fmla="*/ 0 h 30056"/>
                <a:gd name="connsiteX3" fmla="*/ 81775 w 82446"/>
                <a:gd name="connsiteY3" fmla="*/ 2015 h 30056"/>
                <a:gd name="connsiteX4" fmla="*/ 82447 w 82446"/>
                <a:gd name="connsiteY4" fmla="*/ 30057 h 30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46" h="30056">
                  <a:moveTo>
                    <a:pt x="82447" y="30057"/>
                  </a:moveTo>
                  <a:lnTo>
                    <a:pt x="1847" y="30057"/>
                  </a:lnTo>
                  <a:lnTo>
                    <a:pt x="0" y="0"/>
                  </a:lnTo>
                  <a:lnTo>
                    <a:pt x="81775" y="2015"/>
                  </a:lnTo>
                  <a:lnTo>
                    <a:pt x="82447" y="30057"/>
                  </a:lnTo>
                  <a:close/>
                </a:path>
              </a:pathLst>
            </a:custGeom>
            <a:solidFill>
              <a:srgbClr val="3953A3"/>
            </a:solidFill>
            <a:ln w="16768"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3DDA7B1-61FD-457E-BE9E-3CEE40F0ABA8}"/>
                </a:ext>
              </a:extLst>
            </p:cNvPr>
            <p:cNvSpPr/>
            <p:nvPr/>
          </p:nvSpPr>
          <p:spPr>
            <a:xfrm>
              <a:off x="10927425" y="4609941"/>
              <a:ext cx="211909" cy="238440"/>
            </a:xfrm>
            <a:custGeom>
              <a:avLst/>
              <a:gdLst>
                <a:gd name="connsiteX0" fmla="*/ 187394 w 211909"/>
                <a:gd name="connsiteY0" fmla="*/ 0 h 238440"/>
                <a:gd name="connsiteX1" fmla="*/ 211910 w 211909"/>
                <a:gd name="connsiteY1" fmla="*/ 231556 h 238440"/>
                <a:gd name="connsiteX2" fmla="*/ 146926 w 211909"/>
                <a:gd name="connsiteY2" fmla="*/ 238441 h 238440"/>
                <a:gd name="connsiteX3" fmla="*/ 13601 w 211909"/>
                <a:gd name="connsiteY3" fmla="*/ 143736 h 238440"/>
                <a:gd name="connsiteX4" fmla="*/ 0 w 211909"/>
                <a:gd name="connsiteY4" fmla="*/ 14777 h 238440"/>
                <a:gd name="connsiteX5" fmla="*/ 187394 w 211909"/>
                <a:gd name="connsiteY5" fmla="*/ 0 h 2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909" h="238440">
                  <a:moveTo>
                    <a:pt x="187394" y="0"/>
                  </a:moveTo>
                  <a:lnTo>
                    <a:pt x="211910" y="231556"/>
                  </a:lnTo>
                  <a:lnTo>
                    <a:pt x="146926" y="238441"/>
                  </a:lnTo>
                  <a:lnTo>
                    <a:pt x="13601" y="143736"/>
                  </a:lnTo>
                  <a:lnTo>
                    <a:pt x="0" y="14777"/>
                  </a:lnTo>
                  <a:lnTo>
                    <a:pt x="187394" y="0"/>
                  </a:lnTo>
                  <a:close/>
                </a:path>
              </a:pathLst>
            </a:custGeom>
            <a:solidFill>
              <a:srgbClr val="3953A3"/>
            </a:solidFill>
            <a:ln w="16768"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F5336AF0-6350-4D25-800D-ACEBB41E8780}"/>
                </a:ext>
              </a:extLst>
            </p:cNvPr>
            <p:cNvSpPr/>
            <p:nvPr/>
          </p:nvSpPr>
          <p:spPr>
            <a:xfrm>
              <a:off x="11122375" y="4629756"/>
              <a:ext cx="111663" cy="219298"/>
            </a:xfrm>
            <a:custGeom>
              <a:avLst/>
              <a:gdLst>
                <a:gd name="connsiteX0" fmla="*/ 104444 w 111663"/>
                <a:gd name="connsiteY0" fmla="*/ 216611 h 219298"/>
                <a:gd name="connsiteX1" fmla="*/ 97223 w 111663"/>
                <a:gd name="connsiteY1" fmla="*/ 161535 h 219298"/>
                <a:gd name="connsiteX2" fmla="*/ 86812 w 111663"/>
                <a:gd name="connsiteY2" fmla="*/ 162711 h 219298"/>
                <a:gd name="connsiteX3" fmla="*/ 81103 w 111663"/>
                <a:gd name="connsiteY3" fmla="*/ 125601 h 219298"/>
                <a:gd name="connsiteX4" fmla="*/ 111664 w 111663"/>
                <a:gd name="connsiteY4" fmla="*/ 122411 h 219298"/>
                <a:gd name="connsiteX5" fmla="*/ 106795 w 111663"/>
                <a:gd name="connsiteY5" fmla="*/ 77745 h 219298"/>
                <a:gd name="connsiteX6" fmla="*/ 76234 w 111663"/>
                <a:gd name="connsiteY6" fmla="*/ 79256 h 219298"/>
                <a:gd name="connsiteX7" fmla="*/ 71532 w 111663"/>
                <a:gd name="connsiteY7" fmla="*/ 35262 h 219298"/>
                <a:gd name="connsiteX8" fmla="*/ 85133 w 111663"/>
                <a:gd name="connsiteY8" fmla="*/ 33751 h 219298"/>
                <a:gd name="connsiteX9" fmla="*/ 81103 w 111663"/>
                <a:gd name="connsiteY9" fmla="*/ 0 h 219298"/>
                <a:gd name="connsiteX10" fmla="*/ 51718 w 111663"/>
                <a:gd name="connsiteY10" fmla="*/ 3022 h 219298"/>
                <a:gd name="connsiteX11" fmla="*/ 42651 w 111663"/>
                <a:gd name="connsiteY11" fmla="*/ 81439 h 219298"/>
                <a:gd name="connsiteX12" fmla="*/ 0 w 111663"/>
                <a:gd name="connsiteY12" fmla="*/ 86645 h 219298"/>
                <a:gd name="connsiteX13" fmla="*/ 5038 w 111663"/>
                <a:gd name="connsiteY13" fmla="*/ 134669 h 219298"/>
                <a:gd name="connsiteX14" fmla="*/ 48696 w 111663"/>
                <a:gd name="connsiteY14" fmla="*/ 130135 h 219298"/>
                <a:gd name="connsiteX15" fmla="*/ 79088 w 111663"/>
                <a:gd name="connsiteY15" fmla="*/ 219298 h 219298"/>
                <a:gd name="connsiteX16" fmla="*/ 104444 w 111663"/>
                <a:gd name="connsiteY16" fmla="*/ 216611 h 21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663" h="219298">
                  <a:moveTo>
                    <a:pt x="104444" y="216611"/>
                  </a:moveTo>
                  <a:lnTo>
                    <a:pt x="97223" y="161535"/>
                  </a:lnTo>
                  <a:lnTo>
                    <a:pt x="86812" y="162711"/>
                  </a:lnTo>
                  <a:lnTo>
                    <a:pt x="81103" y="125601"/>
                  </a:lnTo>
                  <a:lnTo>
                    <a:pt x="111664" y="122411"/>
                  </a:lnTo>
                  <a:lnTo>
                    <a:pt x="106795" y="77745"/>
                  </a:lnTo>
                  <a:lnTo>
                    <a:pt x="76234" y="79256"/>
                  </a:lnTo>
                  <a:lnTo>
                    <a:pt x="71532" y="35262"/>
                  </a:lnTo>
                  <a:lnTo>
                    <a:pt x="85133" y="33751"/>
                  </a:lnTo>
                  <a:lnTo>
                    <a:pt x="81103" y="0"/>
                  </a:lnTo>
                  <a:lnTo>
                    <a:pt x="51718" y="3022"/>
                  </a:lnTo>
                  <a:lnTo>
                    <a:pt x="42651" y="81439"/>
                  </a:lnTo>
                  <a:lnTo>
                    <a:pt x="0" y="86645"/>
                  </a:lnTo>
                  <a:lnTo>
                    <a:pt x="5038" y="134669"/>
                  </a:lnTo>
                  <a:lnTo>
                    <a:pt x="48696" y="130135"/>
                  </a:lnTo>
                  <a:lnTo>
                    <a:pt x="79088" y="219298"/>
                  </a:lnTo>
                  <a:lnTo>
                    <a:pt x="104444" y="216611"/>
                  </a:lnTo>
                  <a:close/>
                </a:path>
              </a:pathLst>
            </a:custGeom>
            <a:solidFill>
              <a:srgbClr val="3953A3"/>
            </a:solidFill>
            <a:ln w="16768"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4593D9B-FF19-49B9-87BB-6A3A68510376}"/>
                </a:ext>
              </a:extLst>
            </p:cNvPr>
            <p:cNvSpPr/>
            <p:nvPr/>
          </p:nvSpPr>
          <p:spPr>
            <a:xfrm>
              <a:off x="10544576" y="4018038"/>
              <a:ext cx="751255" cy="515837"/>
            </a:xfrm>
            <a:custGeom>
              <a:avLst/>
              <a:gdLst>
                <a:gd name="connsiteX0" fmla="*/ 183183 w 751255"/>
                <a:gd name="connsiteY0" fmla="*/ -986 h 515837"/>
                <a:gd name="connsiteX1" fmla="*/ 188389 w 751255"/>
                <a:gd name="connsiteY1" fmla="*/ 48044 h 515837"/>
                <a:gd name="connsiteX2" fmla="*/ -516 w 751255"/>
                <a:gd name="connsiteY2" fmla="*/ 43680 h 515837"/>
                <a:gd name="connsiteX3" fmla="*/ -1357 w 751255"/>
                <a:gd name="connsiteY3" fmla="*/ 75582 h 515837"/>
                <a:gd name="connsiteX4" fmla="*/ 191747 w 751255"/>
                <a:gd name="connsiteY4" fmla="*/ 79948 h 515837"/>
                <a:gd name="connsiteX5" fmla="*/ 192923 w 751255"/>
                <a:gd name="connsiteY5" fmla="*/ 90023 h 515837"/>
                <a:gd name="connsiteX6" fmla="*/ 316005 w 751255"/>
                <a:gd name="connsiteY6" fmla="*/ 84146 h 515837"/>
                <a:gd name="connsiteX7" fmla="*/ 318356 w 751255"/>
                <a:gd name="connsiteY7" fmla="*/ 106648 h 515837"/>
                <a:gd name="connsiteX8" fmla="*/ 172940 w 751255"/>
                <a:gd name="connsiteY8" fmla="*/ 121927 h 515837"/>
                <a:gd name="connsiteX9" fmla="*/ 161857 w 751255"/>
                <a:gd name="connsiteY9" fmla="*/ 239468 h 515837"/>
                <a:gd name="connsiteX10" fmla="*/ 209547 w 751255"/>
                <a:gd name="connsiteY10" fmla="*/ 244002 h 515837"/>
                <a:gd name="connsiteX11" fmla="*/ 216934 w 751255"/>
                <a:gd name="connsiteY11" fmla="*/ 165921 h 515837"/>
                <a:gd name="connsiteX12" fmla="*/ 284100 w 751255"/>
                <a:gd name="connsiteY12" fmla="*/ 158870 h 515837"/>
                <a:gd name="connsiteX13" fmla="*/ 311303 w 751255"/>
                <a:gd name="connsiteY13" fmla="*/ 363222 h 515837"/>
                <a:gd name="connsiteX14" fmla="*/ 344886 w 751255"/>
                <a:gd name="connsiteY14" fmla="*/ 358688 h 515837"/>
                <a:gd name="connsiteX15" fmla="*/ 361677 w 751255"/>
                <a:gd name="connsiteY15" fmla="*/ 514851 h 515837"/>
                <a:gd name="connsiteX16" fmla="*/ 555117 w 751255"/>
                <a:gd name="connsiteY16" fmla="*/ 494366 h 515837"/>
                <a:gd name="connsiteX17" fmla="*/ 543364 w 751255"/>
                <a:gd name="connsiteY17" fmla="*/ 384212 h 515837"/>
                <a:gd name="connsiteX18" fmla="*/ 749899 w 751255"/>
                <a:gd name="connsiteY18" fmla="*/ 23865 h 51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1255" h="515837">
                  <a:moveTo>
                    <a:pt x="183183" y="-986"/>
                  </a:moveTo>
                  <a:lnTo>
                    <a:pt x="188389" y="48044"/>
                  </a:lnTo>
                  <a:lnTo>
                    <a:pt x="-516" y="43680"/>
                  </a:lnTo>
                  <a:lnTo>
                    <a:pt x="-1357" y="75582"/>
                  </a:lnTo>
                  <a:lnTo>
                    <a:pt x="191747" y="79948"/>
                  </a:lnTo>
                  <a:lnTo>
                    <a:pt x="192923" y="90023"/>
                  </a:lnTo>
                  <a:lnTo>
                    <a:pt x="316005" y="84146"/>
                  </a:lnTo>
                  <a:lnTo>
                    <a:pt x="318356" y="106648"/>
                  </a:lnTo>
                  <a:lnTo>
                    <a:pt x="172940" y="121927"/>
                  </a:lnTo>
                  <a:lnTo>
                    <a:pt x="161857" y="239468"/>
                  </a:lnTo>
                  <a:lnTo>
                    <a:pt x="209547" y="244002"/>
                  </a:lnTo>
                  <a:lnTo>
                    <a:pt x="216934" y="165921"/>
                  </a:lnTo>
                  <a:lnTo>
                    <a:pt x="284100" y="158870"/>
                  </a:lnTo>
                  <a:lnTo>
                    <a:pt x="311303" y="363222"/>
                  </a:lnTo>
                  <a:lnTo>
                    <a:pt x="344886" y="358688"/>
                  </a:lnTo>
                  <a:lnTo>
                    <a:pt x="361677" y="514851"/>
                  </a:lnTo>
                  <a:lnTo>
                    <a:pt x="555117" y="494366"/>
                  </a:lnTo>
                  <a:lnTo>
                    <a:pt x="543364" y="384212"/>
                  </a:lnTo>
                  <a:cubicBezTo>
                    <a:pt x="543364" y="335852"/>
                    <a:pt x="749899" y="23865"/>
                    <a:pt x="749899" y="23865"/>
                  </a:cubicBezTo>
                  <a:close/>
                </a:path>
              </a:pathLst>
            </a:custGeom>
            <a:solidFill>
              <a:srgbClr val="3953A3"/>
            </a:solidFill>
            <a:ln w="16768"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B1D966D1-EDBE-4692-87DE-09DD7055AB34}"/>
                </a:ext>
              </a:extLst>
            </p:cNvPr>
            <p:cNvSpPr/>
            <p:nvPr/>
          </p:nvSpPr>
          <p:spPr>
            <a:xfrm>
              <a:off x="10725735" y="3761798"/>
              <a:ext cx="573624" cy="243142"/>
            </a:xfrm>
            <a:custGeom>
              <a:avLst/>
              <a:gdLst>
                <a:gd name="connsiteX0" fmla="*/ 572268 w 573624"/>
                <a:gd name="connsiteY0" fmla="*/ 242156 h 243142"/>
                <a:gd name="connsiteX1" fmla="*/ -829 w 573624"/>
                <a:gd name="connsiteY1" fmla="*/ 227884 h 243142"/>
                <a:gd name="connsiteX2" fmla="*/ 195632 w 573624"/>
                <a:gd name="connsiteY2" fmla="*/ 11944 h 243142"/>
                <a:gd name="connsiteX3" fmla="*/ 572268 w 573624"/>
                <a:gd name="connsiteY3" fmla="*/ 242156 h 243142"/>
              </a:gdLst>
              <a:ahLst/>
              <a:cxnLst>
                <a:cxn ang="0">
                  <a:pos x="connsiteX0" y="connsiteY0"/>
                </a:cxn>
                <a:cxn ang="0">
                  <a:pos x="connsiteX1" y="connsiteY1"/>
                </a:cxn>
                <a:cxn ang="0">
                  <a:pos x="connsiteX2" y="connsiteY2"/>
                </a:cxn>
                <a:cxn ang="0">
                  <a:pos x="connsiteX3" y="connsiteY3"/>
                </a:cxn>
              </a:cxnLst>
              <a:rect l="l" t="t" r="r" b="b"/>
              <a:pathLst>
                <a:path w="573624" h="243142">
                  <a:moveTo>
                    <a:pt x="572268" y="242156"/>
                  </a:moveTo>
                  <a:lnTo>
                    <a:pt x="-829" y="227884"/>
                  </a:lnTo>
                  <a:cubicBezTo>
                    <a:pt x="-829" y="227884"/>
                    <a:pt x="-21484" y="48213"/>
                    <a:pt x="195632" y="11944"/>
                  </a:cubicBezTo>
                  <a:cubicBezTo>
                    <a:pt x="195632" y="11944"/>
                    <a:pt x="539860" y="-83097"/>
                    <a:pt x="572268" y="242156"/>
                  </a:cubicBezTo>
                  <a:close/>
                </a:path>
              </a:pathLst>
            </a:custGeom>
            <a:solidFill>
              <a:srgbClr val="3953A3"/>
            </a:solidFill>
            <a:ln w="16768"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337E0461-B635-42D3-A8A1-6968443A4688}"/>
                </a:ext>
              </a:extLst>
            </p:cNvPr>
            <p:cNvSpPr/>
            <p:nvPr/>
          </p:nvSpPr>
          <p:spPr>
            <a:xfrm>
              <a:off x="10905091" y="4526152"/>
              <a:ext cx="310751" cy="81774"/>
            </a:xfrm>
            <a:custGeom>
              <a:avLst/>
              <a:gdLst>
                <a:gd name="connsiteX0" fmla="*/ 4856 w 310751"/>
                <a:gd name="connsiteY0" fmla="*/ 80789 h 81774"/>
                <a:gd name="connsiteX1" fmla="*/ -1357 w 310751"/>
                <a:gd name="connsiteY1" fmla="*/ 22856 h 81774"/>
                <a:gd name="connsiteX2" fmla="*/ 224155 w 310751"/>
                <a:gd name="connsiteY2" fmla="*/ -986 h 81774"/>
                <a:gd name="connsiteX3" fmla="*/ 309288 w 310751"/>
                <a:gd name="connsiteY3" fmla="*/ 52746 h 81774"/>
                <a:gd name="connsiteX4" fmla="*/ 4856 w 310751"/>
                <a:gd name="connsiteY4" fmla="*/ 80789 h 81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51" h="81774">
                  <a:moveTo>
                    <a:pt x="4856" y="80789"/>
                  </a:moveTo>
                  <a:lnTo>
                    <a:pt x="-1357" y="22856"/>
                  </a:lnTo>
                  <a:lnTo>
                    <a:pt x="224155" y="-986"/>
                  </a:lnTo>
                  <a:cubicBezTo>
                    <a:pt x="224155" y="-986"/>
                    <a:pt x="302573" y="53923"/>
                    <a:pt x="309288" y="52746"/>
                  </a:cubicBezTo>
                  <a:cubicBezTo>
                    <a:pt x="316005" y="51571"/>
                    <a:pt x="4856" y="80789"/>
                    <a:pt x="4856" y="80789"/>
                  </a:cubicBezTo>
                  <a:close/>
                </a:path>
              </a:pathLst>
            </a:custGeom>
            <a:solidFill>
              <a:srgbClr val="3953A3"/>
            </a:solidFill>
            <a:ln w="16768"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2B26E926-6299-4F8E-A4BB-C6FBFB9DBF21}"/>
                </a:ext>
              </a:extLst>
            </p:cNvPr>
            <p:cNvSpPr/>
            <p:nvPr/>
          </p:nvSpPr>
          <p:spPr>
            <a:xfrm>
              <a:off x="11791184" y="4473505"/>
              <a:ext cx="360012" cy="711212"/>
            </a:xfrm>
            <a:custGeom>
              <a:avLst/>
              <a:gdLst>
                <a:gd name="connsiteX0" fmla="*/ 358656 w 360012"/>
                <a:gd name="connsiteY0" fmla="*/ 710227 h 711212"/>
                <a:gd name="connsiteX1" fmla="*/ 248838 w 360012"/>
                <a:gd name="connsiteY1" fmla="*/ 651288 h 711212"/>
                <a:gd name="connsiteX2" fmla="*/ -1357 w 360012"/>
                <a:gd name="connsiteY2" fmla="*/ 384637 h 711212"/>
                <a:gd name="connsiteX3" fmla="*/ 26014 w 360012"/>
                <a:gd name="connsiteY3" fmla="*/ 295475 h 711212"/>
                <a:gd name="connsiteX4" fmla="*/ 45661 w 360012"/>
                <a:gd name="connsiteY4" fmla="*/ 446 h 711212"/>
                <a:gd name="connsiteX5" fmla="*/ 89823 w 360012"/>
                <a:gd name="connsiteY5" fmla="*/ 30671 h 711212"/>
                <a:gd name="connsiteX6" fmla="*/ 100569 w 360012"/>
                <a:gd name="connsiteY6" fmla="*/ 47463 h 711212"/>
                <a:gd name="connsiteX7" fmla="*/ 161187 w 360012"/>
                <a:gd name="connsiteY7" fmla="*/ 251647 h 711212"/>
                <a:gd name="connsiteX8" fmla="*/ 102584 w 360012"/>
                <a:gd name="connsiteY8" fmla="*/ 327546 h 711212"/>
                <a:gd name="connsiteX9" fmla="*/ 128778 w 360012"/>
                <a:gd name="connsiteY9" fmla="*/ 469268 h 711212"/>
                <a:gd name="connsiteX10" fmla="*/ 288130 w 360012"/>
                <a:gd name="connsiteY10" fmla="*/ 536434 h 71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012" h="711212">
                  <a:moveTo>
                    <a:pt x="358656" y="710227"/>
                  </a:moveTo>
                  <a:cubicBezTo>
                    <a:pt x="352611" y="707203"/>
                    <a:pt x="291490" y="649105"/>
                    <a:pt x="248838" y="651288"/>
                  </a:cubicBezTo>
                  <a:cubicBezTo>
                    <a:pt x="248838" y="651288"/>
                    <a:pt x="48514" y="497140"/>
                    <a:pt x="-1357" y="384637"/>
                  </a:cubicBezTo>
                  <a:cubicBezTo>
                    <a:pt x="-1357" y="384637"/>
                    <a:pt x="32226" y="327714"/>
                    <a:pt x="26014" y="295475"/>
                  </a:cubicBezTo>
                  <a:lnTo>
                    <a:pt x="45661" y="446"/>
                  </a:lnTo>
                  <a:cubicBezTo>
                    <a:pt x="45661" y="446"/>
                    <a:pt x="70512" y="-10971"/>
                    <a:pt x="89823" y="30671"/>
                  </a:cubicBezTo>
                  <a:cubicBezTo>
                    <a:pt x="92676" y="36716"/>
                    <a:pt x="96203" y="42425"/>
                    <a:pt x="100569" y="47463"/>
                  </a:cubicBezTo>
                  <a:cubicBezTo>
                    <a:pt x="147921" y="104387"/>
                    <a:pt x="169751" y="178100"/>
                    <a:pt x="161187" y="251647"/>
                  </a:cubicBezTo>
                  <a:cubicBezTo>
                    <a:pt x="161187" y="251647"/>
                    <a:pt x="167568" y="302022"/>
                    <a:pt x="102584" y="327546"/>
                  </a:cubicBezTo>
                  <a:cubicBezTo>
                    <a:pt x="102584" y="327546"/>
                    <a:pt x="37097" y="391522"/>
                    <a:pt x="128778" y="469268"/>
                  </a:cubicBezTo>
                  <a:cubicBezTo>
                    <a:pt x="128778" y="469268"/>
                    <a:pt x="194266" y="554904"/>
                    <a:pt x="288130" y="536434"/>
                  </a:cubicBezTo>
                  <a:close/>
                </a:path>
              </a:pathLst>
            </a:custGeom>
            <a:solidFill>
              <a:srgbClr val="3953A3"/>
            </a:solidFill>
            <a:ln w="16768"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813CA27-E085-4628-BD69-CA3208BC8166}"/>
                </a:ext>
              </a:extLst>
            </p:cNvPr>
            <p:cNvSpPr/>
            <p:nvPr/>
          </p:nvSpPr>
          <p:spPr>
            <a:xfrm>
              <a:off x="11885048" y="4800022"/>
              <a:ext cx="176311" cy="203108"/>
            </a:xfrm>
            <a:custGeom>
              <a:avLst/>
              <a:gdLst>
                <a:gd name="connsiteX0" fmla="*/ 40456 w 176311"/>
                <a:gd name="connsiteY0" fmla="*/ -986 h 203108"/>
                <a:gd name="connsiteX1" fmla="*/ 84953 w 176311"/>
                <a:gd name="connsiteY1" fmla="*/ 133346 h 203108"/>
                <a:gd name="connsiteX2" fmla="*/ 174955 w 176311"/>
                <a:gd name="connsiteY2" fmla="*/ 200513 h 203108"/>
                <a:gd name="connsiteX3" fmla="*/ 50699 w 176311"/>
                <a:gd name="connsiteY3" fmla="*/ 142415 h 203108"/>
                <a:gd name="connsiteX4" fmla="*/ -1356 w 176311"/>
                <a:gd name="connsiteY4" fmla="*/ 68363 h 203108"/>
                <a:gd name="connsiteX5" fmla="*/ 40456 w 176311"/>
                <a:gd name="connsiteY5" fmla="*/ -986 h 203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311" h="203108">
                  <a:moveTo>
                    <a:pt x="40456" y="-986"/>
                  </a:moveTo>
                  <a:lnTo>
                    <a:pt x="84953" y="133346"/>
                  </a:lnTo>
                  <a:cubicBezTo>
                    <a:pt x="106951" y="164747"/>
                    <a:pt x="138519" y="188423"/>
                    <a:pt x="174955" y="200513"/>
                  </a:cubicBezTo>
                  <a:cubicBezTo>
                    <a:pt x="174955" y="200513"/>
                    <a:pt x="109806" y="217304"/>
                    <a:pt x="50699" y="142415"/>
                  </a:cubicBezTo>
                  <a:cubicBezTo>
                    <a:pt x="50699" y="142415"/>
                    <a:pt x="-1356" y="115380"/>
                    <a:pt x="-1356" y="68363"/>
                  </a:cubicBezTo>
                  <a:cubicBezTo>
                    <a:pt x="-1356" y="68699"/>
                    <a:pt x="-1859" y="9593"/>
                    <a:pt x="40456" y="-986"/>
                  </a:cubicBezTo>
                  <a:close/>
                </a:path>
              </a:pathLst>
            </a:custGeom>
            <a:solidFill>
              <a:srgbClr val="3953A3"/>
            </a:solidFill>
            <a:ln w="16768"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27E1B391-4063-43CF-9A9B-29ACEC10020F}"/>
                </a:ext>
              </a:extLst>
            </p:cNvPr>
            <p:cNvSpPr/>
            <p:nvPr/>
          </p:nvSpPr>
          <p:spPr>
            <a:xfrm>
              <a:off x="11229002" y="4190655"/>
              <a:ext cx="365384" cy="365384"/>
            </a:xfrm>
            <a:custGeom>
              <a:avLst/>
              <a:gdLst>
                <a:gd name="connsiteX0" fmla="*/ 365385 w 365384"/>
                <a:gd name="connsiteY0" fmla="*/ 182692 h 365384"/>
                <a:gd name="connsiteX1" fmla="*/ 182692 w 365384"/>
                <a:gd name="connsiteY1" fmla="*/ 365385 h 365384"/>
                <a:gd name="connsiteX2" fmla="*/ 0 w 365384"/>
                <a:gd name="connsiteY2" fmla="*/ 182692 h 365384"/>
                <a:gd name="connsiteX3" fmla="*/ 182692 w 365384"/>
                <a:gd name="connsiteY3" fmla="*/ 0 h 365384"/>
                <a:gd name="connsiteX4" fmla="*/ 365385 w 365384"/>
                <a:gd name="connsiteY4" fmla="*/ 182692 h 36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84" h="365384">
                  <a:moveTo>
                    <a:pt x="365385" y="182692"/>
                  </a:moveTo>
                  <a:cubicBezTo>
                    <a:pt x="365385" y="283591"/>
                    <a:pt x="283591" y="365385"/>
                    <a:pt x="182692" y="365385"/>
                  </a:cubicBezTo>
                  <a:cubicBezTo>
                    <a:pt x="81794" y="365385"/>
                    <a:pt x="0" y="283591"/>
                    <a:pt x="0" y="182692"/>
                  </a:cubicBezTo>
                  <a:cubicBezTo>
                    <a:pt x="0" y="81794"/>
                    <a:pt x="81794" y="0"/>
                    <a:pt x="182692" y="0"/>
                  </a:cubicBezTo>
                  <a:cubicBezTo>
                    <a:pt x="283591" y="0"/>
                    <a:pt x="365385" y="81794"/>
                    <a:pt x="365385" y="182692"/>
                  </a:cubicBezTo>
                  <a:close/>
                </a:path>
              </a:pathLst>
            </a:custGeom>
            <a:solidFill>
              <a:srgbClr val="3953A3"/>
            </a:solidFill>
            <a:ln w="16768"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E337B725-DFB7-440C-898E-5B537868A3FC}"/>
                </a:ext>
              </a:extLst>
            </p:cNvPr>
            <p:cNvSpPr/>
            <p:nvPr/>
          </p:nvSpPr>
          <p:spPr>
            <a:xfrm>
              <a:off x="11313128" y="4274781"/>
              <a:ext cx="197133" cy="197133"/>
            </a:xfrm>
            <a:custGeom>
              <a:avLst/>
              <a:gdLst>
                <a:gd name="connsiteX0" fmla="*/ 197133 w 197133"/>
                <a:gd name="connsiteY0" fmla="*/ 98567 h 197133"/>
                <a:gd name="connsiteX1" fmla="*/ 98567 w 197133"/>
                <a:gd name="connsiteY1" fmla="*/ 197133 h 197133"/>
                <a:gd name="connsiteX2" fmla="*/ 0 w 197133"/>
                <a:gd name="connsiteY2" fmla="*/ 98567 h 197133"/>
                <a:gd name="connsiteX3" fmla="*/ 98567 w 197133"/>
                <a:gd name="connsiteY3" fmla="*/ 0 h 197133"/>
                <a:gd name="connsiteX4" fmla="*/ 197133 w 197133"/>
                <a:gd name="connsiteY4" fmla="*/ 98567 h 197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33" h="197133">
                  <a:moveTo>
                    <a:pt x="197133" y="98567"/>
                  </a:moveTo>
                  <a:cubicBezTo>
                    <a:pt x="197133" y="153003"/>
                    <a:pt x="153003" y="197133"/>
                    <a:pt x="98567" y="197133"/>
                  </a:cubicBezTo>
                  <a:cubicBezTo>
                    <a:pt x="44130" y="197133"/>
                    <a:pt x="0" y="153003"/>
                    <a:pt x="0" y="98567"/>
                  </a:cubicBezTo>
                  <a:cubicBezTo>
                    <a:pt x="0" y="44130"/>
                    <a:pt x="44130" y="0"/>
                    <a:pt x="98567" y="0"/>
                  </a:cubicBezTo>
                  <a:cubicBezTo>
                    <a:pt x="153003" y="0"/>
                    <a:pt x="197133" y="44130"/>
                    <a:pt x="197133" y="98567"/>
                  </a:cubicBezTo>
                  <a:close/>
                </a:path>
              </a:pathLst>
            </a:custGeom>
            <a:solidFill>
              <a:srgbClr val="3953A3"/>
            </a:solidFill>
            <a:ln w="16768"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8139022-D8AD-45E9-9B5A-71C99AFB74EA}"/>
                </a:ext>
              </a:extLst>
            </p:cNvPr>
            <p:cNvSpPr/>
            <p:nvPr/>
          </p:nvSpPr>
          <p:spPr>
            <a:xfrm>
              <a:off x="11283485" y="4244739"/>
              <a:ext cx="257258" cy="257306"/>
            </a:xfrm>
            <a:custGeom>
              <a:avLst/>
              <a:gdLst>
                <a:gd name="connsiteX0" fmla="*/ 5113 w 257258"/>
                <a:gd name="connsiteY0" fmla="*/ 167922 h 257306"/>
                <a:gd name="connsiteX1" fmla="*/ 87056 w 257258"/>
                <a:gd name="connsiteY1" fmla="*/ 5549 h 257306"/>
                <a:gd name="connsiteX2" fmla="*/ 249432 w 257258"/>
                <a:gd name="connsiteY2" fmla="*/ 87492 h 257306"/>
                <a:gd name="connsiteX3" fmla="*/ 167489 w 257258"/>
                <a:gd name="connsiteY3" fmla="*/ 249865 h 257306"/>
                <a:gd name="connsiteX4" fmla="*/ 167489 w 257258"/>
                <a:gd name="connsiteY4" fmla="*/ 249865 h 257306"/>
                <a:gd name="connsiteX5" fmla="*/ 5113 w 257258"/>
                <a:gd name="connsiteY5" fmla="*/ 167922 h 257306"/>
                <a:gd name="connsiteX6" fmla="*/ 192508 w 257258"/>
                <a:gd name="connsiteY6" fmla="*/ 106298 h 257306"/>
                <a:gd name="connsiteX7" fmla="*/ 105863 w 257258"/>
                <a:gd name="connsiteY7" fmla="*/ 62472 h 257306"/>
                <a:gd name="connsiteX8" fmla="*/ 62037 w 257258"/>
                <a:gd name="connsiteY8" fmla="*/ 149115 h 257306"/>
                <a:gd name="connsiteX9" fmla="*/ 148682 w 257258"/>
                <a:gd name="connsiteY9" fmla="*/ 192941 h 257306"/>
                <a:gd name="connsiteX10" fmla="*/ 148682 w 257258"/>
                <a:gd name="connsiteY10" fmla="*/ 192941 h 257306"/>
                <a:gd name="connsiteX11" fmla="*/ 192340 w 257258"/>
                <a:gd name="connsiteY11" fmla="*/ 105794 h 257306"/>
                <a:gd name="connsiteX12" fmla="*/ 192172 w 257258"/>
                <a:gd name="connsiteY12" fmla="*/ 105626 h 25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258" h="257306">
                  <a:moveTo>
                    <a:pt x="5113" y="167922"/>
                  </a:moveTo>
                  <a:cubicBezTo>
                    <a:pt x="-17051" y="100419"/>
                    <a:pt x="19554" y="27713"/>
                    <a:pt x="87056" y="5549"/>
                  </a:cubicBezTo>
                  <a:cubicBezTo>
                    <a:pt x="154559" y="-16786"/>
                    <a:pt x="227266" y="19989"/>
                    <a:pt x="249432" y="87492"/>
                  </a:cubicBezTo>
                  <a:cubicBezTo>
                    <a:pt x="271596" y="154992"/>
                    <a:pt x="234989" y="227701"/>
                    <a:pt x="167489" y="249865"/>
                  </a:cubicBezTo>
                  <a:cubicBezTo>
                    <a:pt x="167489" y="249865"/>
                    <a:pt x="167489" y="249865"/>
                    <a:pt x="167489" y="249865"/>
                  </a:cubicBezTo>
                  <a:cubicBezTo>
                    <a:pt x="99986" y="272031"/>
                    <a:pt x="27445" y="235256"/>
                    <a:pt x="5113" y="167922"/>
                  </a:cubicBezTo>
                  <a:close/>
                  <a:moveTo>
                    <a:pt x="192508" y="106298"/>
                  </a:moveTo>
                  <a:cubicBezTo>
                    <a:pt x="180753" y="70196"/>
                    <a:pt x="141965" y="50549"/>
                    <a:pt x="105863" y="62472"/>
                  </a:cubicBezTo>
                  <a:cubicBezTo>
                    <a:pt x="69760" y="74226"/>
                    <a:pt x="50116" y="113013"/>
                    <a:pt x="62037" y="149115"/>
                  </a:cubicBezTo>
                  <a:cubicBezTo>
                    <a:pt x="73790" y="185050"/>
                    <a:pt x="112580" y="204697"/>
                    <a:pt x="148682" y="192941"/>
                  </a:cubicBezTo>
                  <a:cubicBezTo>
                    <a:pt x="148682" y="192941"/>
                    <a:pt x="148682" y="192941"/>
                    <a:pt x="148682" y="192941"/>
                  </a:cubicBezTo>
                  <a:cubicBezTo>
                    <a:pt x="184782" y="180852"/>
                    <a:pt x="204261" y="141896"/>
                    <a:pt x="192340" y="105794"/>
                  </a:cubicBezTo>
                  <a:cubicBezTo>
                    <a:pt x="192172" y="105794"/>
                    <a:pt x="192172" y="105626"/>
                    <a:pt x="192172" y="105626"/>
                  </a:cubicBezTo>
                  <a:close/>
                </a:path>
              </a:pathLst>
            </a:custGeom>
            <a:solidFill>
              <a:srgbClr val="FFFFFF"/>
            </a:solidFill>
            <a:ln w="16768"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779F917C-08F2-4CE8-8571-B824E1DAD5DB}"/>
                </a:ext>
              </a:extLst>
            </p:cNvPr>
            <p:cNvSpPr/>
            <p:nvPr/>
          </p:nvSpPr>
          <p:spPr>
            <a:xfrm>
              <a:off x="11502537" y="5006895"/>
              <a:ext cx="365384" cy="365384"/>
            </a:xfrm>
            <a:custGeom>
              <a:avLst/>
              <a:gdLst>
                <a:gd name="connsiteX0" fmla="*/ 365385 w 365384"/>
                <a:gd name="connsiteY0" fmla="*/ 182692 h 365384"/>
                <a:gd name="connsiteX1" fmla="*/ 182692 w 365384"/>
                <a:gd name="connsiteY1" fmla="*/ 365385 h 365384"/>
                <a:gd name="connsiteX2" fmla="*/ 0 w 365384"/>
                <a:gd name="connsiteY2" fmla="*/ 182692 h 365384"/>
                <a:gd name="connsiteX3" fmla="*/ 182692 w 365384"/>
                <a:gd name="connsiteY3" fmla="*/ 0 h 365384"/>
                <a:gd name="connsiteX4" fmla="*/ 365385 w 365384"/>
                <a:gd name="connsiteY4" fmla="*/ 182692 h 365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84" h="365384">
                  <a:moveTo>
                    <a:pt x="365385" y="182692"/>
                  </a:moveTo>
                  <a:cubicBezTo>
                    <a:pt x="365385" y="283591"/>
                    <a:pt x="283591" y="365385"/>
                    <a:pt x="182692" y="365385"/>
                  </a:cubicBezTo>
                  <a:cubicBezTo>
                    <a:pt x="81794" y="365385"/>
                    <a:pt x="0" y="283591"/>
                    <a:pt x="0" y="182692"/>
                  </a:cubicBezTo>
                  <a:cubicBezTo>
                    <a:pt x="0" y="81794"/>
                    <a:pt x="81794" y="0"/>
                    <a:pt x="182692" y="0"/>
                  </a:cubicBezTo>
                  <a:cubicBezTo>
                    <a:pt x="283591" y="0"/>
                    <a:pt x="365385" y="81794"/>
                    <a:pt x="365385" y="182692"/>
                  </a:cubicBezTo>
                  <a:close/>
                </a:path>
              </a:pathLst>
            </a:custGeom>
            <a:solidFill>
              <a:srgbClr val="3953A3"/>
            </a:solidFill>
            <a:ln w="16768"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2320F3B9-7348-44FE-BC04-AC7B111394D7}"/>
                </a:ext>
              </a:extLst>
            </p:cNvPr>
            <p:cNvSpPr/>
            <p:nvPr/>
          </p:nvSpPr>
          <p:spPr>
            <a:xfrm>
              <a:off x="11586663" y="5091021"/>
              <a:ext cx="197133" cy="197133"/>
            </a:xfrm>
            <a:custGeom>
              <a:avLst/>
              <a:gdLst>
                <a:gd name="connsiteX0" fmla="*/ 197133 w 197133"/>
                <a:gd name="connsiteY0" fmla="*/ 98567 h 197133"/>
                <a:gd name="connsiteX1" fmla="*/ 98567 w 197133"/>
                <a:gd name="connsiteY1" fmla="*/ 197133 h 197133"/>
                <a:gd name="connsiteX2" fmla="*/ 0 w 197133"/>
                <a:gd name="connsiteY2" fmla="*/ 98567 h 197133"/>
                <a:gd name="connsiteX3" fmla="*/ 98567 w 197133"/>
                <a:gd name="connsiteY3" fmla="*/ 0 h 197133"/>
                <a:gd name="connsiteX4" fmla="*/ 197133 w 197133"/>
                <a:gd name="connsiteY4" fmla="*/ 98567 h 197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133" h="197133">
                  <a:moveTo>
                    <a:pt x="197133" y="98567"/>
                  </a:moveTo>
                  <a:cubicBezTo>
                    <a:pt x="197133" y="153004"/>
                    <a:pt x="153004" y="197133"/>
                    <a:pt x="98567" y="197133"/>
                  </a:cubicBezTo>
                  <a:cubicBezTo>
                    <a:pt x="44130" y="197133"/>
                    <a:pt x="0" y="153004"/>
                    <a:pt x="0" y="98567"/>
                  </a:cubicBezTo>
                  <a:cubicBezTo>
                    <a:pt x="0" y="44130"/>
                    <a:pt x="44130" y="0"/>
                    <a:pt x="98567" y="0"/>
                  </a:cubicBezTo>
                  <a:cubicBezTo>
                    <a:pt x="153004" y="0"/>
                    <a:pt x="197133" y="44130"/>
                    <a:pt x="197133" y="98567"/>
                  </a:cubicBezTo>
                  <a:close/>
                </a:path>
              </a:pathLst>
            </a:custGeom>
            <a:solidFill>
              <a:srgbClr val="3953A3"/>
            </a:solidFill>
            <a:ln w="16768"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D073C2A6-7331-499B-9521-11B3D6637761}"/>
                </a:ext>
              </a:extLst>
            </p:cNvPr>
            <p:cNvSpPr/>
            <p:nvPr/>
          </p:nvSpPr>
          <p:spPr>
            <a:xfrm>
              <a:off x="11551558" y="5054069"/>
              <a:ext cx="268687" cy="268785"/>
            </a:xfrm>
            <a:custGeom>
              <a:avLst/>
              <a:gdLst>
                <a:gd name="connsiteX0" fmla="*/ 5706 w 268687"/>
                <a:gd name="connsiteY0" fmla="*/ 176344 h 268785"/>
                <a:gd name="connsiteX1" fmla="*/ 90168 w 268687"/>
                <a:gd name="connsiteY1" fmla="*/ 6077 h 268785"/>
                <a:gd name="connsiteX2" fmla="*/ 260267 w 268687"/>
                <a:gd name="connsiteY2" fmla="*/ 90539 h 268785"/>
                <a:gd name="connsiteX3" fmla="*/ 175973 w 268687"/>
                <a:gd name="connsiteY3" fmla="*/ 260804 h 268785"/>
                <a:gd name="connsiteX4" fmla="*/ 173622 w 268687"/>
                <a:gd name="connsiteY4" fmla="*/ 261476 h 268785"/>
                <a:gd name="connsiteX5" fmla="*/ 5706 w 268687"/>
                <a:gd name="connsiteY5" fmla="*/ 176344 h 268785"/>
                <a:gd name="connsiteX6" fmla="*/ 193101 w 268687"/>
                <a:gd name="connsiteY6" fmla="*/ 114718 h 268785"/>
                <a:gd name="connsiteX7" fmla="*/ 112669 w 268687"/>
                <a:gd name="connsiteY7" fmla="*/ 74249 h 268785"/>
                <a:gd name="connsiteX8" fmla="*/ 72200 w 268687"/>
                <a:gd name="connsiteY8" fmla="*/ 154682 h 268785"/>
                <a:gd name="connsiteX9" fmla="*/ 152633 w 268687"/>
                <a:gd name="connsiteY9" fmla="*/ 195150 h 268785"/>
                <a:gd name="connsiteX10" fmla="*/ 192765 w 268687"/>
                <a:gd name="connsiteY10" fmla="*/ 114718 h 268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687" h="268785">
                  <a:moveTo>
                    <a:pt x="5706" y="176344"/>
                  </a:moveTo>
                  <a:cubicBezTo>
                    <a:pt x="-17970" y="105986"/>
                    <a:pt x="19811" y="29919"/>
                    <a:pt x="90168" y="6077"/>
                  </a:cubicBezTo>
                  <a:cubicBezTo>
                    <a:pt x="160356" y="-17600"/>
                    <a:pt x="236591" y="20181"/>
                    <a:pt x="260267" y="90539"/>
                  </a:cubicBezTo>
                  <a:cubicBezTo>
                    <a:pt x="283942" y="160895"/>
                    <a:pt x="246161" y="236961"/>
                    <a:pt x="175973" y="260804"/>
                  </a:cubicBezTo>
                  <a:cubicBezTo>
                    <a:pt x="175133" y="260972"/>
                    <a:pt x="174463" y="261308"/>
                    <a:pt x="173622" y="261476"/>
                  </a:cubicBezTo>
                  <a:cubicBezTo>
                    <a:pt x="103769" y="283642"/>
                    <a:pt x="29047" y="245693"/>
                    <a:pt x="5706" y="176344"/>
                  </a:cubicBezTo>
                  <a:close/>
                  <a:moveTo>
                    <a:pt x="193101" y="114718"/>
                  </a:moveTo>
                  <a:cubicBezTo>
                    <a:pt x="182018" y="81303"/>
                    <a:pt x="146084" y="63337"/>
                    <a:pt x="112669" y="74249"/>
                  </a:cubicBezTo>
                  <a:cubicBezTo>
                    <a:pt x="79254" y="85333"/>
                    <a:pt x="61287" y="121267"/>
                    <a:pt x="72200" y="154682"/>
                  </a:cubicBezTo>
                  <a:cubicBezTo>
                    <a:pt x="83283" y="188097"/>
                    <a:pt x="119218" y="206231"/>
                    <a:pt x="152633" y="195150"/>
                  </a:cubicBezTo>
                  <a:cubicBezTo>
                    <a:pt x="185880" y="183899"/>
                    <a:pt x="203680" y="147965"/>
                    <a:pt x="192765" y="114718"/>
                  </a:cubicBezTo>
                  <a:close/>
                </a:path>
              </a:pathLst>
            </a:custGeom>
            <a:solidFill>
              <a:srgbClr val="FFFFFF"/>
            </a:solidFill>
            <a:ln w="16768"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8AAD5DBD-604A-441C-AE8D-B6DA960DC4F2}"/>
                </a:ext>
              </a:extLst>
            </p:cNvPr>
            <p:cNvSpPr/>
            <p:nvPr/>
          </p:nvSpPr>
          <p:spPr>
            <a:xfrm>
              <a:off x="11397590" y="4242161"/>
              <a:ext cx="559251" cy="1001663"/>
            </a:xfrm>
            <a:custGeom>
              <a:avLst/>
              <a:gdLst>
                <a:gd name="connsiteX0" fmla="*/ 13756 w 559251"/>
                <a:gd name="connsiteY0" fmla="*/ 157068 h 1001663"/>
                <a:gd name="connsiteX1" fmla="*/ 13756 w 559251"/>
                <a:gd name="connsiteY1" fmla="*/ 117272 h 1001663"/>
                <a:gd name="connsiteX2" fmla="*/ 221132 w 559251"/>
                <a:gd name="connsiteY2" fmla="*/ 134063 h 1001663"/>
                <a:gd name="connsiteX3" fmla="*/ 246821 w 559251"/>
                <a:gd name="connsiteY3" fmla="*/ 68912 h 1001663"/>
                <a:gd name="connsiteX4" fmla="*/ 233726 w 559251"/>
                <a:gd name="connsiteY4" fmla="*/ 28780 h 1001663"/>
                <a:gd name="connsiteX5" fmla="*/ 333467 w 559251"/>
                <a:gd name="connsiteY5" fmla="*/ 3928 h 1001663"/>
                <a:gd name="connsiteX6" fmla="*/ 551757 w 559251"/>
                <a:gd name="connsiteY6" fmla="*/ 99304 h 1001663"/>
                <a:gd name="connsiteX7" fmla="*/ 555619 w 559251"/>
                <a:gd name="connsiteY7" fmla="*/ 143970 h 1001663"/>
                <a:gd name="connsiteX8" fmla="*/ 548904 w 559251"/>
                <a:gd name="connsiteY8" fmla="*/ 189138 h 1001663"/>
                <a:gd name="connsiteX9" fmla="*/ 489293 w 559251"/>
                <a:gd name="connsiteY9" fmla="*/ 189138 h 1001663"/>
                <a:gd name="connsiteX10" fmla="*/ 462427 w 559251"/>
                <a:gd name="connsiteY10" fmla="*/ 119789 h 1001663"/>
                <a:gd name="connsiteX11" fmla="*/ 455710 w 559251"/>
                <a:gd name="connsiteY11" fmla="*/ 101150 h 1001663"/>
                <a:gd name="connsiteX12" fmla="*/ 375109 w 559251"/>
                <a:gd name="connsiteY12" fmla="*/ 79827 h 1001663"/>
                <a:gd name="connsiteX13" fmla="*/ 416754 w 559251"/>
                <a:gd name="connsiteY13" fmla="*/ 210296 h 1001663"/>
                <a:gd name="connsiteX14" fmla="*/ 381490 w 559251"/>
                <a:gd name="connsiteY14" fmla="*/ 541596 h 1001663"/>
                <a:gd name="connsiteX15" fmla="*/ 304586 w 559251"/>
                <a:gd name="connsiteY15" fmla="*/ 611447 h 1001663"/>
                <a:gd name="connsiteX16" fmla="*/ 246151 w 559251"/>
                <a:gd name="connsiteY16" fmla="*/ 626560 h 1001663"/>
                <a:gd name="connsiteX17" fmla="*/ 252532 w 559251"/>
                <a:gd name="connsiteY17" fmla="*/ 662158 h 1001663"/>
                <a:gd name="connsiteX18" fmla="*/ 349420 w 559251"/>
                <a:gd name="connsiteY18" fmla="*/ 637139 h 1001663"/>
                <a:gd name="connsiteX19" fmla="*/ 387369 w 559251"/>
                <a:gd name="connsiteY19" fmla="*/ 768952 h 1001663"/>
                <a:gd name="connsiteX20" fmla="*/ 309958 w 559251"/>
                <a:gd name="connsiteY20" fmla="*/ 1000677 h 1001663"/>
                <a:gd name="connsiteX21" fmla="*/ 255217 w 559251"/>
                <a:gd name="connsiteY21" fmla="*/ 853583 h 1001663"/>
                <a:gd name="connsiteX22" fmla="*/ 255217 w 559251"/>
                <a:gd name="connsiteY22" fmla="*/ 732682 h 1001663"/>
                <a:gd name="connsiteX23" fmla="*/ 135495 w 559251"/>
                <a:gd name="connsiteY23" fmla="*/ 770631 h 1001663"/>
                <a:gd name="connsiteX24" fmla="*/ -1357 w 559251"/>
                <a:gd name="connsiteY24" fmla="*/ 354537 h 1001663"/>
                <a:gd name="connsiteX25" fmla="*/ 83776 w 559251"/>
                <a:gd name="connsiteY25" fmla="*/ 333379 h 1001663"/>
                <a:gd name="connsiteX26" fmla="*/ 160010 w 559251"/>
                <a:gd name="connsiteY26" fmla="*/ 265036 h 1001663"/>
                <a:gd name="connsiteX27" fmla="*/ 209040 w 559251"/>
                <a:gd name="connsiteY27" fmla="*/ 169998 h 100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9251" h="1001663">
                  <a:moveTo>
                    <a:pt x="13756" y="157068"/>
                  </a:moveTo>
                  <a:lnTo>
                    <a:pt x="13756" y="117272"/>
                  </a:lnTo>
                  <a:lnTo>
                    <a:pt x="221132" y="134063"/>
                  </a:lnTo>
                  <a:cubicBezTo>
                    <a:pt x="221132" y="134063"/>
                    <a:pt x="256730" y="96618"/>
                    <a:pt x="246821" y="68912"/>
                  </a:cubicBezTo>
                  <a:cubicBezTo>
                    <a:pt x="236915" y="41205"/>
                    <a:pt x="233726" y="28780"/>
                    <a:pt x="233726" y="28780"/>
                  </a:cubicBezTo>
                  <a:cubicBezTo>
                    <a:pt x="259415" y="1914"/>
                    <a:pt x="298205" y="-7827"/>
                    <a:pt x="333467" y="3928"/>
                  </a:cubicBezTo>
                  <a:cubicBezTo>
                    <a:pt x="391733" y="25254"/>
                    <a:pt x="550247" y="95106"/>
                    <a:pt x="551757" y="99304"/>
                  </a:cubicBezTo>
                  <a:cubicBezTo>
                    <a:pt x="558306" y="113242"/>
                    <a:pt x="559649" y="129025"/>
                    <a:pt x="555619" y="143970"/>
                  </a:cubicBezTo>
                  <a:cubicBezTo>
                    <a:pt x="550583" y="158410"/>
                    <a:pt x="548232" y="173859"/>
                    <a:pt x="548904" y="189138"/>
                  </a:cubicBezTo>
                  <a:lnTo>
                    <a:pt x="489293" y="189138"/>
                  </a:lnTo>
                  <a:cubicBezTo>
                    <a:pt x="489293" y="189138"/>
                    <a:pt x="469310" y="138763"/>
                    <a:pt x="462427" y="119789"/>
                  </a:cubicBezTo>
                  <a:lnTo>
                    <a:pt x="455710" y="101150"/>
                  </a:lnTo>
                  <a:cubicBezTo>
                    <a:pt x="455710" y="101150"/>
                    <a:pt x="386361" y="40365"/>
                    <a:pt x="375109" y="79827"/>
                  </a:cubicBezTo>
                  <a:lnTo>
                    <a:pt x="416754" y="210296"/>
                  </a:lnTo>
                  <a:lnTo>
                    <a:pt x="381490" y="541596"/>
                  </a:lnTo>
                  <a:cubicBezTo>
                    <a:pt x="381490" y="541596"/>
                    <a:pt x="384682" y="600532"/>
                    <a:pt x="304586" y="611447"/>
                  </a:cubicBezTo>
                  <a:lnTo>
                    <a:pt x="246151" y="626560"/>
                  </a:lnTo>
                  <a:lnTo>
                    <a:pt x="252532" y="662158"/>
                  </a:lnTo>
                  <a:lnTo>
                    <a:pt x="349420" y="637139"/>
                  </a:lnTo>
                  <a:cubicBezTo>
                    <a:pt x="349420" y="637139"/>
                    <a:pt x="408022" y="724958"/>
                    <a:pt x="387369" y="768952"/>
                  </a:cubicBezTo>
                  <a:lnTo>
                    <a:pt x="309958" y="1000677"/>
                  </a:lnTo>
                  <a:lnTo>
                    <a:pt x="255217" y="853583"/>
                  </a:lnTo>
                  <a:cubicBezTo>
                    <a:pt x="255217" y="853583"/>
                    <a:pt x="267141" y="736041"/>
                    <a:pt x="255217" y="732682"/>
                  </a:cubicBezTo>
                  <a:cubicBezTo>
                    <a:pt x="243296" y="729324"/>
                    <a:pt x="135495" y="770631"/>
                    <a:pt x="135495" y="770631"/>
                  </a:cubicBezTo>
                  <a:lnTo>
                    <a:pt x="-1357" y="354537"/>
                  </a:lnTo>
                  <a:lnTo>
                    <a:pt x="83776" y="333379"/>
                  </a:lnTo>
                  <a:cubicBezTo>
                    <a:pt x="119542" y="325822"/>
                    <a:pt x="148591" y="299796"/>
                    <a:pt x="160010" y="265036"/>
                  </a:cubicBezTo>
                  <a:lnTo>
                    <a:pt x="209040" y="169998"/>
                  </a:lnTo>
                  <a:close/>
                </a:path>
              </a:pathLst>
            </a:custGeom>
            <a:solidFill>
              <a:srgbClr val="3953A3"/>
            </a:solidFill>
            <a:ln w="16768"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B3462B95-143E-44BA-BA8E-3C404C5CE18B}"/>
                </a:ext>
              </a:extLst>
            </p:cNvPr>
            <p:cNvSpPr/>
            <p:nvPr/>
          </p:nvSpPr>
          <p:spPr>
            <a:xfrm>
              <a:off x="11768684" y="3871112"/>
              <a:ext cx="307118" cy="305606"/>
            </a:xfrm>
            <a:custGeom>
              <a:avLst/>
              <a:gdLst>
                <a:gd name="connsiteX0" fmla="*/ 305762 w 307118"/>
                <a:gd name="connsiteY0" fmla="*/ -986 h 305606"/>
                <a:gd name="connsiteX1" fmla="*/ 217102 w 307118"/>
                <a:gd name="connsiteY1" fmla="*/ 304620 h 305606"/>
                <a:gd name="connsiteX2" fmla="*/ 105438 w 307118"/>
                <a:gd name="connsiteY2" fmla="*/ 272213 h 305606"/>
                <a:gd name="connsiteX3" fmla="*/ -1357 w 307118"/>
                <a:gd name="connsiteY3" fmla="*/ 190940 h 305606"/>
                <a:gd name="connsiteX4" fmla="*/ 67656 w 307118"/>
                <a:gd name="connsiteY4" fmla="*/ 79780 h 305606"/>
                <a:gd name="connsiteX5" fmla="*/ 241785 w 307118"/>
                <a:gd name="connsiteY5" fmla="*/ 62989 h 305606"/>
                <a:gd name="connsiteX6" fmla="*/ 305762 w 307118"/>
                <a:gd name="connsiteY6" fmla="*/ -986 h 30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118" h="305606">
                  <a:moveTo>
                    <a:pt x="305762" y="-986"/>
                  </a:moveTo>
                  <a:lnTo>
                    <a:pt x="217102" y="304620"/>
                  </a:lnTo>
                  <a:lnTo>
                    <a:pt x="105438" y="272213"/>
                  </a:lnTo>
                  <a:cubicBezTo>
                    <a:pt x="105438" y="272213"/>
                    <a:pt x="55063" y="201855"/>
                    <a:pt x="-1357" y="190940"/>
                  </a:cubicBezTo>
                  <a:cubicBezTo>
                    <a:pt x="-1357" y="190940"/>
                    <a:pt x="41126" y="78438"/>
                    <a:pt x="67656" y="79780"/>
                  </a:cubicBezTo>
                  <a:cubicBezTo>
                    <a:pt x="94186" y="81125"/>
                    <a:pt x="194434" y="93719"/>
                    <a:pt x="241785" y="62989"/>
                  </a:cubicBezTo>
                  <a:cubicBezTo>
                    <a:pt x="241953" y="62150"/>
                    <a:pt x="294343" y="13622"/>
                    <a:pt x="305762" y="-986"/>
                  </a:cubicBezTo>
                  <a:close/>
                </a:path>
              </a:pathLst>
            </a:custGeom>
            <a:solidFill>
              <a:srgbClr val="3953A3"/>
            </a:solidFill>
            <a:ln w="16768"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774DA184-B242-4D22-8616-691D153D9098}"/>
                </a:ext>
              </a:extLst>
            </p:cNvPr>
            <p:cNvSpPr/>
            <p:nvPr/>
          </p:nvSpPr>
          <p:spPr>
            <a:xfrm>
              <a:off x="11382141" y="3694128"/>
              <a:ext cx="251339" cy="338014"/>
            </a:xfrm>
            <a:custGeom>
              <a:avLst/>
              <a:gdLst>
                <a:gd name="connsiteX0" fmla="*/ 82601 w 251339"/>
                <a:gd name="connsiteY0" fmla="*/ -986 h 338014"/>
                <a:gd name="connsiteX1" fmla="*/ -1357 w 251339"/>
                <a:gd name="connsiteY1" fmla="*/ 306301 h 338014"/>
                <a:gd name="connsiteX2" fmla="*/ 104599 w 251339"/>
                <a:gd name="connsiteY2" fmla="*/ 337029 h 338014"/>
                <a:gd name="connsiteX3" fmla="*/ 238932 w 251339"/>
                <a:gd name="connsiteY3" fmla="*/ 325611 h 338014"/>
                <a:gd name="connsiteX4" fmla="*/ 239938 w 251339"/>
                <a:gd name="connsiteY4" fmla="*/ 194804 h 338014"/>
                <a:gd name="connsiteX5" fmla="*/ 102584 w 251339"/>
                <a:gd name="connsiteY5" fmla="*/ 86665 h 338014"/>
                <a:gd name="connsiteX6" fmla="*/ 82601 w 251339"/>
                <a:gd name="connsiteY6" fmla="*/ -986 h 33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339" h="338014">
                  <a:moveTo>
                    <a:pt x="82601" y="-986"/>
                  </a:moveTo>
                  <a:lnTo>
                    <a:pt x="-1357" y="306301"/>
                  </a:lnTo>
                  <a:lnTo>
                    <a:pt x="104599" y="337029"/>
                  </a:lnTo>
                  <a:cubicBezTo>
                    <a:pt x="104599" y="337029"/>
                    <a:pt x="185198" y="304622"/>
                    <a:pt x="238932" y="325611"/>
                  </a:cubicBezTo>
                  <a:cubicBezTo>
                    <a:pt x="238932" y="325611"/>
                    <a:pt x="263111" y="208070"/>
                    <a:pt x="239938" y="194804"/>
                  </a:cubicBezTo>
                  <a:cubicBezTo>
                    <a:pt x="216766" y="181538"/>
                    <a:pt x="125589" y="138721"/>
                    <a:pt x="102584" y="86665"/>
                  </a:cubicBezTo>
                  <a:cubicBezTo>
                    <a:pt x="102918" y="86665"/>
                    <a:pt x="84280" y="18156"/>
                    <a:pt x="82601" y="-986"/>
                  </a:cubicBezTo>
                  <a:close/>
                </a:path>
              </a:pathLst>
            </a:custGeom>
            <a:solidFill>
              <a:srgbClr val="3953A3"/>
            </a:solidFill>
            <a:ln w="16768"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C94F818-213C-40D6-B701-E044E2F9A1F4}"/>
                </a:ext>
              </a:extLst>
            </p:cNvPr>
            <p:cNvSpPr/>
            <p:nvPr/>
          </p:nvSpPr>
          <p:spPr>
            <a:xfrm>
              <a:off x="11862213" y="3965144"/>
              <a:ext cx="174632" cy="288815"/>
            </a:xfrm>
            <a:custGeom>
              <a:avLst/>
              <a:gdLst>
                <a:gd name="connsiteX0" fmla="*/ 0 w 174632"/>
                <a:gd name="connsiteY0" fmla="*/ 242974 h 288815"/>
                <a:gd name="connsiteX1" fmla="*/ 9403 w 174632"/>
                <a:gd name="connsiteY1" fmla="*/ 245829 h 288815"/>
                <a:gd name="connsiteX2" fmla="*/ 3526 w 174632"/>
                <a:gd name="connsiteY2" fmla="*/ 266482 h 288815"/>
                <a:gd name="connsiteX3" fmla="*/ 22165 w 174632"/>
                <a:gd name="connsiteY3" fmla="*/ 271856 h 288815"/>
                <a:gd name="connsiteX4" fmla="*/ 25020 w 174632"/>
                <a:gd name="connsiteY4" fmla="*/ 261613 h 288815"/>
                <a:gd name="connsiteX5" fmla="*/ 35934 w 174632"/>
                <a:gd name="connsiteY5" fmla="*/ 264636 h 288815"/>
                <a:gd name="connsiteX6" fmla="*/ 32912 w 174632"/>
                <a:gd name="connsiteY6" fmla="*/ 275046 h 288815"/>
                <a:gd name="connsiteX7" fmla="*/ 61457 w 174632"/>
                <a:gd name="connsiteY7" fmla="*/ 283274 h 288815"/>
                <a:gd name="connsiteX8" fmla="*/ 64480 w 174632"/>
                <a:gd name="connsiteY8" fmla="*/ 273031 h 288815"/>
                <a:gd name="connsiteX9" fmla="*/ 80096 w 174632"/>
                <a:gd name="connsiteY9" fmla="*/ 277565 h 288815"/>
                <a:gd name="connsiteX10" fmla="*/ 78081 w 174632"/>
                <a:gd name="connsiteY10" fmla="*/ 284953 h 288815"/>
                <a:gd name="connsiteX11" fmla="*/ 91178 w 174632"/>
                <a:gd name="connsiteY11" fmla="*/ 288815 h 288815"/>
                <a:gd name="connsiteX12" fmla="*/ 94872 w 174632"/>
                <a:gd name="connsiteY12" fmla="*/ 276390 h 288815"/>
                <a:gd name="connsiteX13" fmla="*/ 107466 w 174632"/>
                <a:gd name="connsiteY13" fmla="*/ 271520 h 288815"/>
                <a:gd name="connsiteX14" fmla="*/ 174632 w 174632"/>
                <a:gd name="connsiteY14" fmla="*/ 40300 h 288815"/>
                <a:gd name="connsiteX15" fmla="*/ 159856 w 174632"/>
                <a:gd name="connsiteY15" fmla="*/ 35934 h 288815"/>
                <a:gd name="connsiteX16" fmla="*/ 163550 w 174632"/>
                <a:gd name="connsiteY16" fmla="*/ 23508 h 288815"/>
                <a:gd name="connsiteX17" fmla="*/ 146087 w 174632"/>
                <a:gd name="connsiteY17" fmla="*/ 18471 h 288815"/>
                <a:gd name="connsiteX18" fmla="*/ 143232 w 174632"/>
                <a:gd name="connsiteY18" fmla="*/ 28378 h 288815"/>
                <a:gd name="connsiteX19" fmla="*/ 133325 w 174632"/>
                <a:gd name="connsiteY19" fmla="*/ 25523 h 288815"/>
                <a:gd name="connsiteX20" fmla="*/ 136180 w 174632"/>
                <a:gd name="connsiteY20" fmla="*/ 15616 h 288815"/>
                <a:gd name="connsiteX21" fmla="*/ 112504 w 174632"/>
                <a:gd name="connsiteY21" fmla="*/ 8732 h 288815"/>
                <a:gd name="connsiteX22" fmla="*/ 108978 w 174632"/>
                <a:gd name="connsiteY22" fmla="*/ 21157 h 288815"/>
                <a:gd name="connsiteX23" fmla="*/ 94537 w 174632"/>
                <a:gd name="connsiteY23" fmla="*/ 16960 h 288815"/>
                <a:gd name="connsiteX24" fmla="*/ 98063 w 174632"/>
                <a:gd name="connsiteY24" fmla="*/ 4534 h 288815"/>
                <a:gd name="connsiteX25" fmla="*/ 82279 w 174632"/>
                <a:gd name="connsiteY25" fmla="*/ 0 h 288815"/>
                <a:gd name="connsiteX26" fmla="*/ 79592 w 174632"/>
                <a:gd name="connsiteY26" fmla="*/ 9571 h 288815"/>
                <a:gd name="connsiteX27" fmla="*/ 63808 w 174632"/>
                <a:gd name="connsiteY27" fmla="*/ 5037 h 288815"/>
                <a:gd name="connsiteX28" fmla="*/ 0 w 174632"/>
                <a:gd name="connsiteY28" fmla="*/ 242974 h 28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4632" h="288815">
                  <a:moveTo>
                    <a:pt x="0" y="242974"/>
                  </a:moveTo>
                  <a:lnTo>
                    <a:pt x="9403" y="245829"/>
                  </a:lnTo>
                  <a:lnTo>
                    <a:pt x="3526" y="266482"/>
                  </a:lnTo>
                  <a:lnTo>
                    <a:pt x="22165" y="271856"/>
                  </a:lnTo>
                  <a:lnTo>
                    <a:pt x="25020" y="261613"/>
                  </a:lnTo>
                  <a:lnTo>
                    <a:pt x="35934" y="264636"/>
                  </a:lnTo>
                  <a:lnTo>
                    <a:pt x="32912" y="275046"/>
                  </a:lnTo>
                  <a:lnTo>
                    <a:pt x="61457" y="283274"/>
                  </a:lnTo>
                  <a:lnTo>
                    <a:pt x="64480" y="273031"/>
                  </a:lnTo>
                  <a:lnTo>
                    <a:pt x="80096" y="277565"/>
                  </a:lnTo>
                  <a:lnTo>
                    <a:pt x="78081" y="284953"/>
                  </a:lnTo>
                  <a:lnTo>
                    <a:pt x="91178" y="288815"/>
                  </a:lnTo>
                  <a:lnTo>
                    <a:pt x="94872" y="276390"/>
                  </a:lnTo>
                  <a:lnTo>
                    <a:pt x="107466" y="271520"/>
                  </a:lnTo>
                  <a:lnTo>
                    <a:pt x="174632" y="40300"/>
                  </a:lnTo>
                  <a:lnTo>
                    <a:pt x="159856" y="35934"/>
                  </a:lnTo>
                  <a:lnTo>
                    <a:pt x="163550" y="23508"/>
                  </a:lnTo>
                  <a:lnTo>
                    <a:pt x="146087" y="18471"/>
                  </a:lnTo>
                  <a:lnTo>
                    <a:pt x="143232" y="28378"/>
                  </a:lnTo>
                  <a:lnTo>
                    <a:pt x="133325" y="25523"/>
                  </a:lnTo>
                  <a:lnTo>
                    <a:pt x="136180" y="15616"/>
                  </a:lnTo>
                  <a:lnTo>
                    <a:pt x="112504" y="8732"/>
                  </a:lnTo>
                  <a:lnTo>
                    <a:pt x="108978" y="21157"/>
                  </a:lnTo>
                  <a:lnTo>
                    <a:pt x="94537" y="16960"/>
                  </a:lnTo>
                  <a:lnTo>
                    <a:pt x="98063" y="4534"/>
                  </a:lnTo>
                  <a:lnTo>
                    <a:pt x="82279" y="0"/>
                  </a:lnTo>
                  <a:lnTo>
                    <a:pt x="79592" y="9571"/>
                  </a:lnTo>
                  <a:lnTo>
                    <a:pt x="63808" y="5037"/>
                  </a:lnTo>
                  <a:lnTo>
                    <a:pt x="0" y="242974"/>
                  </a:lnTo>
                  <a:close/>
                </a:path>
              </a:pathLst>
            </a:custGeom>
            <a:solidFill>
              <a:srgbClr val="3953A3"/>
            </a:solidFill>
            <a:ln w="16768"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C532EA45-5A67-4FCA-918A-953AA378CA49}"/>
                </a:ext>
              </a:extLst>
            </p:cNvPr>
            <p:cNvSpPr/>
            <p:nvPr/>
          </p:nvSpPr>
          <p:spPr>
            <a:xfrm>
              <a:off x="11364006" y="3820569"/>
              <a:ext cx="174632" cy="288815"/>
            </a:xfrm>
            <a:custGeom>
              <a:avLst/>
              <a:gdLst>
                <a:gd name="connsiteX0" fmla="*/ 0 w 174632"/>
                <a:gd name="connsiteY0" fmla="*/ 242974 h 288815"/>
                <a:gd name="connsiteX1" fmla="*/ 9403 w 174632"/>
                <a:gd name="connsiteY1" fmla="*/ 245829 h 288815"/>
                <a:gd name="connsiteX2" fmla="*/ 3358 w 174632"/>
                <a:gd name="connsiteY2" fmla="*/ 266483 h 288815"/>
                <a:gd name="connsiteX3" fmla="*/ 21997 w 174632"/>
                <a:gd name="connsiteY3" fmla="*/ 271856 h 288815"/>
                <a:gd name="connsiteX4" fmla="*/ 25019 w 174632"/>
                <a:gd name="connsiteY4" fmla="*/ 261613 h 288815"/>
                <a:gd name="connsiteX5" fmla="*/ 35766 w 174632"/>
                <a:gd name="connsiteY5" fmla="*/ 264636 h 288815"/>
                <a:gd name="connsiteX6" fmla="*/ 32911 w 174632"/>
                <a:gd name="connsiteY6" fmla="*/ 275046 h 288815"/>
                <a:gd name="connsiteX7" fmla="*/ 61457 w 174632"/>
                <a:gd name="connsiteY7" fmla="*/ 283274 h 288815"/>
                <a:gd name="connsiteX8" fmla="*/ 64480 w 174632"/>
                <a:gd name="connsiteY8" fmla="*/ 273031 h 288815"/>
                <a:gd name="connsiteX9" fmla="*/ 80096 w 174632"/>
                <a:gd name="connsiteY9" fmla="*/ 277565 h 288815"/>
                <a:gd name="connsiteX10" fmla="*/ 78081 w 174632"/>
                <a:gd name="connsiteY10" fmla="*/ 284953 h 288815"/>
                <a:gd name="connsiteX11" fmla="*/ 91178 w 174632"/>
                <a:gd name="connsiteY11" fmla="*/ 288815 h 288815"/>
                <a:gd name="connsiteX12" fmla="*/ 94872 w 174632"/>
                <a:gd name="connsiteY12" fmla="*/ 276390 h 288815"/>
                <a:gd name="connsiteX13" fmla="*/ 107466 w 174632"/>
                <a:gd name="connsiteY13" fmla="*/ 271520 h 288815"/>
                <a:gd name="connsiteX14" fmla="*/ 174632 w 174632"/>
                <a:gd name="connsiteY14" fmla="*/ 40300 h 288815"/>
                <a:gd name="connsiteX15" fmla="*/ 159856 w 174632"/>
                <a:gd name="connsiteY15" fmla="*/ 35934 h 288815"/>
                <a:gd name="connsiteX16" fmla="*/ 163550 w 174632"/>
                <a:gd name="connsiteY16" fmla="*/ 23508 h 288815"/>
                <a:gd name="connsiteX17" fmla="*/ 146087 w 174632"/>
                <a:gd name="connsiteY17" fmla="*/ 18471 h 288815"/>
                <a:gd name="connsiteX18" fmla="*/ 143232 w 174632"/>
                <a:gd name="connsiteY18" fmla="*/ 28378 h 288815"/>
                <a:gd name="connsiteX19" fmla="*/ 133325 w 174632"/>
                <a:gd name="connsiteY19" fmla="*/ 25523 h 288815"/>
                <a:gd name="connsiteX20" fmla="*/ 136180 w 174632"/>
                <a:gd name="connsiteY20" fmla="*/ 15616 h 288815"/>
                <a:gd name="connsiteX21" fmla="*/ 112504 w 174632"/>
                <a:gd name="connsiteY21" fmla="*/ 8732 h 288815"/>
                <a:gd name="connsiteX22" fmla="*/ 108977 w 174632"/>
                <a:gd name="connsiteY22" fmla="*/ 21157 h 288815"/>
                <a:gd name="connsiteX23" fmla="*/ 94537 w 174632"/>
                <a:gd name="connsiteY23" fmla="*/ 16960 h 288815"/>
                <a:gd name="connsiteX24" fmla="*/ 98063 w 174632"/>
                <a:gd name="connsiteY24" fmla="*/ 4534 h 288815"/>
                <a:gd name="connsiteX25" fmla="*/ 82279 w 174632"/>
                <a:gd name="connsiteY25" fmla="*/ 0 h 288815"/>
                <a:gd name="connsiteX26" fmla="*/ 79592 w 174632"/>
                <a:gd name="connsiteY26" fmla="*/ 9571 h 288815"/>
                <a:gd name="connsiteX27" fmla="*/ 63808 w 174632"/>
                <a:gd name="connsiteY27" fmla="*/ 5038 h 288815"/>
                <a:gd name="connsiteX28" fmla="*/ 0 w 174632"/>
                <a:gd name="connsiteY28" fmla="*/ 242974 h 288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4632" h="288815">
                  <a:moveTo>
                    <a:pt x="0" y="242974"/>
                  </a:moveTo>
                  <a:lnTo>
                    <a:pt x="9403" y="245829"/>
                  </a:lnTo>
                  <a:lnTo>
                    <a:pt x="3358" y="266483"/>
                  </a:lnTo>
                  <a:lnTo>
                    <a:pt x="21997" y="271856"/>
                  </a:lnTo>
                  <a:lnTo>
                    <a:pt x="25019" y="261613"/>
                  </a:lnTo>
                  <a:lnTo>
                    <a:pt x="35766" y="264636"/>
                  </a:lnTo>
                  <a:lnTo>
                    <a:pt x="32911" y="275046"/>
                  </a:lnTo>
                  <a:lnTo>
                    <a:pt x="61457" y="283274"/>
                  </a:lnTo>
                  <a:lnTo>
                    <a:pt x="64480" y="273031"/>
                  </a:lnTo>
                  <a:lnTo>
                    <a:pt x="80096" y="277565"/>
                  </a:lnTo>
                  <a:lnTo>
                    <a:pt x="78081" y="284953"/>
                  </a:lnTo>
                  <a:lnTo>
                    <a:pt x="91178" y="288815"/>
                  </a:lnTo>
                  <a:lnTo>
                    <a:pt x="94872" y="276390"/>
                  </a:lnTo>
                  <a:lnTo>
                    <a:pt x="107466" y="271520"/>
                  </a:lnTo>
                  <a:lnTo>
                    <a:pt x="174632" y="40300"/>
                  </a:lnTo>
                  <a:lnTo>
                    <a:pt x="159856" y="35934"/>
                  </a:lnTo>
                  <a:lnTo>
                    <a:pt x="163550" y="23508"/>
                  </a:lnTo>
                  <a:lnTo>
                    <a:pt x="146087" y="18471"/>
                  </a:lnTo>
                  <a:lnTo>
                    <a:pt x="143232" y="28378"/>
                  </a:lnTo>
                  <a:lnTo>
                    <a:pt x="133325" y="25523"/>
                  </a:lnTo>
                  <a:lnTo>
                    <a:pt x="136180" y="15616"/>
                  </a:lnTo>
                  <a:lnTo>
                    <a:pt x="112504" y="8732"/>
                  </a:lnTo>
                  <a:lnTo>
                    <a:pt x="108977" y="21157"/>
                  </a:lnTo>
                  <a:lnTo>
                    <a:pt x="94537" y="16960"/>
                  </a:lnTo>
                  <a:lnTo>
                    <a:pt x="98063" y="4534"/>
                  </a:lnTo>
                  <a:lnTo>
                    <a:pt x="82279" y="0"/>
                  </a:lnTo>
                  <a:lnTo>
                    <a:pt x="79592" y="9571"/>
                  </a:lnTo>
                  <a:lnTo>
                    <a:pt x="63808" y="5038"/>
                  </a:lnTo>
                  <a:lnTo>
                    <a:pt x="0" y="242974"/>
                  </a:lnTo>
                  <a:close/>
                </a:path>
              </a:pathLst>
            </a:custGeom>
            <a:solidFill>
              <a:srgbClr val="3953A3"/>
            </a:solidFill>
            <a:ln w="16768"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82C1743F-0CB9-45E5-B9AB-4B045B2CB9D8}"/>
                </a:ext>
              </a:extLst>
            </p:cNvPr>
            <p:cNvSpPr/>
            <p:nvPr/>
          </p:nvSpPr>
          <p:spPr>
            <a:xfrm>
              <a:off x="11889918" y="3675614"/>
              <a:ext cx="169426" cy="114729"/>
            </a:xfrm>
            <a:custGeom>
              <a:avLst/>
              <a:gdLst>
                <a:gd name="connsiteX0" fmla="*/ 148089 w 169426"/>
                <a:gd name="connsiteY0" fmla="*/ 113743 h 114729"/>
                <a:gd name="connsiteX1" fmla="*/ 102248 w 169426"/>
                <a:gd name="connsiteY1" fmla="*/ 27266 h 114729"/>
                <a:gd name="connsiteX2" fmla="*/ 8216 w 169426"/>
                <a:gd name="connsiteY2" fmla="*/ 34488 h 114729"/>
                <a:gd name="connsiteX3" fmla="*/ -1357 w 169426"/>
                <a:gd name="connsiteY3" fmla="*/ 16690 h 114729"/>
                <a:gd name="connsiteX4" fmla="*/ 111482 w 169426"/>
                <a:gd name="connsiteY4" fmla="*/ 9132 h 114729"/>
                <a:gd name="connsiteX5" fmla="*/ 168070 w 169426"/>
                <a:gd name="connsiteY5" fmla="*/ 111224 h 11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426" h="114729">
                  <a:moveTo>
                    <a:pt x="148089" y="113743"/>
                  </a:moveTo>
                  <a:cubicBezTo>
                    <a:pt x="142380" y="69245"/>
                    <a:pt x="126931" y="40028"/>
                    <a:pt x="102248" y="27266"/>
                  </a:cubicBezTo>
                  <a:cubicBezTo>
                    <a:pt x="62116" y="6445"/>
                    <a:pt x="8718" y="34151"/>
                    <a:pt x="8216" y="34488"/>
                  </a:cubicBezTo>
                  <a:lnTo>
                    <a:pt x="-1357" y="16690"/>
                  </a:lnTo>
                  <a:cubicBezTo>
                    <a:pt x="1331" y="15345"/>
                    <a:pt x="61780" y="-16894"/>
                    <a:pt x="111482" y="9132"/>
                  </a:cubicBezTo>
                  <a:cubicBezTo>
                    <a:pt x="142548" y="25924"/>
                    <a:pt x="161857" y="59507"/>
                    <a:pt x="168070" y="111224"/>
                  </a:cubicBezTo>
                  <a:close/>
                </a:path>
              </a:pathLst>
            </a:custGeom>
            <a:solidFill>
              <a:srgbClr val="3953A3"/>
            </a:solidFill>
            <a:ln w="16768"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4EBF5E9-2653-47D5-9D54-062F51FCA5FB}"/>
                </a:ext>
              </a:extLst>
            </p:cNvPr>
            <p:cNvSpPr/>
            <p:nvPr/>
          </p:nvSpPr>
          <p:spPr>
            <a:xfrm>
              <a:off x="11509757" y="3346879"/>
              <a:ext cx="647484" cy="442794"/>
            </a:xfrm>
            <a:custGeom>
              <a:avLst/>
              <a:gdLst>
                <a:gd name="connsiteX0" fmla="*/ 564353 w 647484"/>
                <a:gd name="connsiteY0" fmla="*/ 441808 h 442794"/>
                <a:gd name="connsiteX1" fmla="*/ 646128 w 647484"/>
                <a:gd name="connsiteY1" fmla="*/ 159708 h 442794"/>
                <a:gd name="connsiteX2" fmla="*/ 80586 w 647484"/>
                <a:gd name="connsiteY2" fmla="*/ -986 h 442794"/>
                <a:gd name="connsiteX3" fmla="*/ -1357 w 647484"/>
                <a:gd name="connsiteY3" fmla="*/ 281615 h 442794"/>
                <a:gd name="connsiteX4" fmla="*/ 23831 w 647484"/>
                <a:gd name="connsiteY4" fmla="*/ 292026 h 442794"/>
                <a:gd name="connsiteX5" fmla="*/ 93684 w 647484"/>
                <a:gd name="connsiteY5" fmla="*/ 51571 h 442794"/>
                <a:gd name="connsiteX6" fmla="*/ 607002 w 647484"/>
                <a:gd name="connsiteY6" fmla="*/ 204038 h 442794"/>
                <a:gd name="connsiteX7" fmla="*/ 539836 w 647484"/>
                <a:gd name="connsiteY7" fmla="*/ 434755 h 44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484" h="442794">
                  <a:moveTo>
                    <a:pt x="564353" y="441808"/>
                  </a:moveTo>
                  <a:lnTo>
                    <a:pt x="646128" y="159708"/>
                  </a:lnTo>
                  <a:cubicBezTo>
                    <a:pt x="646128" y="159708"/>
                    <a:pt x="481233" y="40152"/>
                    <a:pt x="80586" y="-986"/>
                  </a:cubicBezTo>
                  <a:lnTo>
                    <a:pt x="-1357" y="281615"/>
                  </a:lnTo>
                  <a:lnTo>
                    <a:pt x="23831" y="292026"/>
                  </a:lnTo>
                  <a:lnTo>
                    <a:pt x="93684" y="51571"/>
                  </a:lnTo>
                  <a:cubicBezTo>
                    <a:pt x="93684" y="51571"/>
                    <a:pt x="406007" y="68363"/>
                    <a:pt x="607002" y="204038"/>
                  </a:cubicBezTo>
                  <a:lnTo>
                    <a:pt x="539836" y="434755"/>
                  </a:lnTo>
                  <a:close/>
                </a:path>
              </a:pathLst>
            </a:custGeom>
            <a:solidFill>
              <a:srgbClr val="3953A3"/>
            </a:solidFill>
            <a:ln w="16768"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B6ABE8A5-C2C3-4D5B-987A-26DD8ED7B0C0}"/>
                </a:ext>
              </a:extLst>
            </p:cNvPr>
            <p:cNvSpPr/>
            <p:nvPr/>
          </p:nvSpPr>
          <p:spPr>
            <a:xfrm>
              <a:off x="11480188" y="3617391"/>
              <a:ext cx="618115" cy="293487"/>
            </a:xfrm>
            <a:custGeom>
              <a:avLst/>
              <a:gdLst>
                <a:gd name="connsiteX0" fmla="*/ 177826 w 618115"/>
                <a:gd name="connsiteY0" fmla="*/ 50395 h 293487"/>
                <a:gd name="connsiteX1" fmla="*/ 232903 w 618115"/>
                <a:gd name="connsiteY1" fmla="*/ 25208 h 293487"/>
                <a:gd name="connsiteX2" fmla="*/ 418617 w 618115"/>
                <a:gd name="connsiteY2" fmla="*/ 79110 h 293487"/>
                <a:gd name="connsiteX3" fmla="*/ 441119 w 618115"/>
                <a:gd name="connsiteY3" fmla="*/ 126797 h 293487"/>
                <a:gd name="connsiteX4" fmla="*/ 616758 w 618115"/>
                <a:gd name="connsiteY4" fmla="*/ 177172 h 293487"/>
                <a:gd name="connsiteX5" fmla="*/ 605339 w 618115"/>
                <a:gd name="connsiteY5" fmla="*/ 216296 h 293487"/>
                <a:gd name="connsiteX6" fmla="*/ 387048 w 618115"/>
                <a:gd name="connsiteY6" fmla="*/ 281784 h 293487"/>
                <a:gd name="connsiteX7" fmla="*/ 132824 w 618115"/>
                <a:gd name="connsiteY7" fmla="*/ 211930 h 293487"/>
                <a:gd name="connsiteX8" fmla="*/ 29557 w 618115"/>
                <a:gd name="connsiteY8" fmla="*/ 151985 h 293487"/>
                <a:gd name="connsiteX9" fmla="*/ -1005 w 618115"/>
                <a:gd name="connsiteY9" fmla="*/ 26886 h 293487"/>
                <a:gd name="connsiteX10" fmla="*/ 7055 w 618115"/>
                <a:gd name="connsiteY10" fmla="*/ -986 h 293487"/>
                <a:gd name="connsiteX11" fmla="*/ 172788 w 618115"/>
                <a:gd name="connsiteY11" fmla="*/ 46365 h 29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8115" h="293487">
                  <a:moveTo>
                    <a:pt x="177826" y="50395"/>
                  </a:moveTo>
                  <a:lnTo>
                    <a:pt x="232903" y="25208"/>
                  </a:lnTo>
                  <a:lnTo>
                    <a:pt x="418617" y="79110"/>
                  </a:lnTo>
                  <a:lnTo>
                    <a:pt x="441119" y="126797"/>
                  </a:lnTo>
                  <a:lnTo>
                    <a:pt x="616758" y="177172"/>
                  </a:lnTo>
                  <a:lnTo>
                    <a:pt x="605339" y="216296"/>
                  </a:lnTo>
                  <a:cubicBezTo>
                    <a:pt x="605339" y="216296"/>
                    <a:pt x="542203" y="326618"/>
                    <a:pt x="387048" y="281784"/>
                  </a:cubicBezTo>
                  <a:lnTo>
                    <a:pt x="132824" y="211930"/>
                  </a:lnTo>
                  <a:lnTo>
                    <a:pt x="29557" y="151985"/>
                  </a:lnTo>
                  <a:cubicBezTo>
                    <a:pt x="29557" y="151985"/>
                    <a:pt x="-5203" y="64835"/>
                    <a:pt x="-1005" y="26886"/>
                  </a:cubicBezTo>
                  <a:lnTo>
                    <a:pt x="7055" y="-986"/>
                  </a:lnTo>
                  <a:lnTo>
                    <a:pt x="172788" y="46365"/>
                  </a:lnTo>
                </a:path>
              </a:pathLst>
            </a:custGeom>
            <a:solidFill>
              <a:srgbClr val="3953A3"/>
            </a:solidFill>
            <a:ln w="16768"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D942BD71-E683-450B-A6E2-64A09E171608}"/>
                </a:ext>
              </a:extLst>
            </p:cNvPr>
            <p:cNvSpPr/>
            <p:nvPr/>
          </p:nvSpPr>
          <p:spPr>
            <a:xfrm>
              <a:off x="11503040" y="3748532"/>
              <a:ext cx="511305" cy="304431"/>
            </a:xfrm>
            <a:custGeom>
              <a:avLst/>
              <a:gdLst>
                <a:gd name="connsiteX0" fmla="*/ 148593 w 511305"/>
                <a:gd name="connsiteY0" fmla="*/ 275739 h 304431"/>
                <a:gd name="connsiteX1" fmla="*/ 243970 w 511305"/>
                <a:gd name="connsiteY1" fmla="*/ 303445 h 304431"/>
                <a:gd name="connsiteX2" fmla="*/ 306939 w 511305"/>
                <a:gd name="connsiteY2" fmla="*/ 182211 h 304431"/>
                <a:gd name="connsiteX3" fmla="*/ 509948 w 511305"/>
                <a:gd name="connsiteY3" fmla="*/ 144934 h 304431"/>
                <a:gd name="connsiteX4" fmla="*/ 363526 w 511305"/>
                <a:gd name="connsiteY4" fmla="*/ 144934 h 304431"/>
                <a:gd name="connsiteX5" fmla="*/ 390897 w 511305"/>
                <a:gd name="connsiteY5" fmla="*/ 69372 h 304431"/>
                <a:gd name="connsiteX6" fmla="*/ 278728 w 511305"/>
                <a:gd name="connsiteY6" fmla="*/ 81629 h 304431"/>
                <a:gd name="connsiteX7" fmla="*/ 223483 w 511305"/>
                <a:gd name="connsiteY7" fmla="*/ 64837 h 304431"/>
                <a:gd name="connsiteX8" fmla="*/ 148257 w 511305"/>
                <a:gd name="connsiteY8" fmla="*/ -986 h 304431"/>
                <a:gd name="connsiteX9" fmla="*/ 127099 w 511305"/>
                <a:gd name="connsiteY9" fmla="*/ 71889 h 304431"/>
                <a:gd name="connsiteX10" fmla="*/ -1357 w 511305"/>
                <a:gd name="connsiteY10" fmla="*/ 524 h 304431"/>
                <a:gd name="connsiteX11" fmla="*/ 143389 w 511305"/>
                <a:gd name="connsiteY11" fmla="*/ 136202 h 304431"/>
                <a:gd name="connsiteX12" fmla="*/ 148593 w 511305"/>
                <a:gd name="connsiteY12" fmla="*/ 275739 h 3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1305" h="304431">
                  <a:moveTo>
                    <a:pt x="148593" y="275739"/>
                  </a:moveTo>
                  <a:lnTo>
                    <a:pt x="243970" y="303445"/>
                  </a:lnTo>
                  <a:cubicBezTo>
                    <a:pt x="243970" y="303445"/>
                    <a:pt x="286283" y="185904"/>
                    <a:pt x="306939" y="182211"/>
                  </a:cubicBezTo>
                  <a:cubicBezTo>
                    <a:pt x="306939" y="182211"/>
                    <a:pt x="468474" y="204375"/>
                    <a:pt x="509948" y="144934"/>
                  </a:cubicBezTo>
                  <a:cubicBezTo>
                    <a:pt x="509948" y="144934"/>
                    <a:pt x="427669" y="173142"/>
                    <a:pt x="363526" y="144934"/>
                  </a:cubicBezTo>
                  <a:lnTo>
                    <a:pt x="390897" y="69372"/>
                  </a:lnTo>
                  <a:cubicBezTo>
                    <a:pt x="390897" y="69372"/>
                    <a:pt x="329103" y="96742"/>
                    <a:pt x="278728" y="81629"/>
                  </a:cubicBezTo>
                  <a:cubicBezTo>
                    <a:pt x="228353" y="66516"/>
                    <a:pt x="223483" y="64837"/>
                    <a:pt x="223483" y="64837"/>
                  </a:cubicBezTo>
                  <a:cubicBezTo>
                    <a:pt x="223483" y="64837"/>
                    <a:pt x="161691" y="37971"/>
                    <a:pt x="148257" y="-986"/>
                  </a:cubicBezTo>
                  <a:lnTo>
                    <a:pt x="127099" y="71889"/>
                  </a:lnTo>
                  <a:cubicBezTo>
                    <a:pt x="127099" y="71889"/>
                    <a:pt x="19633" y="38305"/>
                    <a:pt x="-1357" y="524"/>
                  </a:cubicBezTo>
                  <a:cubicBezTo>
                    <a:pt x="-1357" y="524"/>
                    <a:pt x="2507" y="61982"/>
                    <a:pt x="143389" y="136202"/>
                  </a:cubicBezTo>
                  <a:cubicBezTo>
                    <a:pt x="143389" y="135866"/>
                    <a:pt x="168742" y="167938"/>
                    <a:pt x="148593" y="275739"/>
                  </a:cubicBezTo>
                  <a:close/>
                </a:path>
              </a:pathLst>
            </a:custGeom>
            <a:solidFill>
              <a:srgbClr val="3953A3"/>
            </a:solidFill>
            <a:ln w="16768"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0E6B36A4-543E-469D-B163-08958DF94FA9}"/>
                </a:ext>
              </a:extLst>
            </p:cNvPr>
            <p:cNvSpPr/>
            <p:nvPr/>
          </p:nvSpPr>
          <p:spPr>
            <a:xfrm>
              <a:off x="11541493" y="3733085"/>
              <a:ext cx="79592" cy="79592"/>
            </a:xfrm>
            <a:custGeom>
              <a:avLst/>
              <a:gdLst>
                <a:gd name="connsiteX0" fmla="*/ 79592 w 79592"/>
                <a:gd name="connsiteY0" fmla="*/ 39796 h 79592"/>
                <a:gd name="connsiteX1" fmla="*/ 39796 w 79592"/>
                <a:gd name="connsiteY1" fmla="*/ 79592 h 79592"/>
                <a:gd name="connsiteX2" fmla="*/ 0 w 79592"/>
                <a:gd name="connsiteY2" fmla="*/ 39796 h 79592"/>
                <a:gd name="connsiteX3" fmla="*/ 39796 w 79592"/>
                <a:gd name="connsiteY3" fmla="*/ 0 h 79592"/>
                <a:gd name="connsiteX4" fmla="*/ 79592 w 79592"/>
                <a:gd name="connsiteY4" fmla="*/ 39796 h 79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92" h="79592">
                  <a:moveTo>
                    <a:pt x="79592" y="39796"/>
                  </a:moveTo>
                  <a:cubicBezTo>
                    <a:pt x="79592" y="61775"/>
                    <a:pt x="61775" y="79592"/>
                    <a:pt x="39796" y="79592"/>
                  </a:cubicBezTo>
                  <a:cubicBezTo>
                    <a:pt x="17817" y="79592"/>
                    <a:pt x="0" y="61775"/>
                    <a:pt x="0" y="39796"/>
                  </a:cubicBezTo>
                  <a:cubicBezTo>
                    <a:pt x="0" y="17817"/>
                    <a:pt x="17817" y="0"/>
                    <a:pt x="39796" y="0"/>
                  </a:cubicBezTo>
                  <a:cubicBezTo>
                    <a:pt x="61775" y="0"/>
                    <a:pt x="79592" y="17817"/>
                    <a:pt x="79592" y="39796"/>
                  </a:cubicBezTo>
                  <a:close/>
                </a:path>
              </a:pathLst>
            </a:custGeom>
            <a:solidFill>
              <a:srgbClr val="FFFFFF"/>
            </a:solidFill>
            <a:ln w="16768"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FC3CC337-E6E6-4B6C-8313-6611E28EFE7D}"/>
                </a:ext>
              </a:extLst>
            </p:cNvPr>
            <p:cNvSpPr/>
            <p:nvPr/>
          </p:nvSpPr>
          <p:spPr>
            <a:xfrm>
              <a:off x="11902345" y="3837696"/>
              <a:ext cx="79592" cy="79592"/>
            </a:xfrm>
            <a:custGeom>
              <a:avLst/>
              <a:gdLst>
                <a:gd name="connsiteX0" fmla="*/ 79592 w 79592"/>
                <a:gd name="connsiteY0" fmla="*/ 39796 h 79592"/>
                <a:gd name="connsiteX1" fmla="*/ 39796 w 79592"/>
                <a:gd name="connsiteY1" fmla="*/ 79592 h 79592"/>
                <a:gd name="connsiteX2" fmla="*/ 0 w 79592"/>
                <a:gd name="connsiteY2" fmla="*/ 39796 h 79592"/>
                <a:gd name="connsiteX3" fmla="*/ 39796 w 79592"/>
                <a:gd name="connsiteY3" fmla="*/ 0 h 79592"/>
                <a:gd name="connsiteX4" fmla="*/ 79592 w 79592"/>
                <a:gd name="connsiteY4" fmla="*/ 39796 h 79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92" h="79592">
                  <a:moveTo>
                    <a:pt x="79592" y="39796"/>
                  </a:moveTo>
                  <a:cubicBezTo>
                    <a:pt x="79592" y="61775"/>
                    <a:pt x="61775" y="79592"/>
                    <a:pt x="39796" y="79592"/>
                  </a:cubicBezTo>
                  <a:cubicBezTo>
                    <a:pt x="17817" y="79592"/>
                    <a:pt x="0" y="61775"/>
                    <a:pt x="0" y="39796"/>
                  </a:cubicBezTo>
                  <a:cubicBezTo>
                    <a:pt x="0" y="17817"/>
                    <a:pt x="17817" y="0"/>
                    <a:pt x="39796" y="0"/>
                  </a:cubicBezTo>
                  <a:cubicBezTo>
                    <a:pt x="61775" y="0"/>
                    <a:pt x="79592" y="17817"/>
                    <a:pt x="79592" y="39796"/>
                  </a:cubicBezTo>
                  <a:close/>
                </a:path>
              </a:pathLst>
            </a:custGeom>
            <a:solidFill>
              <a:srgbClr val="FFFFFF"/>
            </a:solidFill>
            <a:ln w="16768"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28892EE-509E-449F-B8C1-AA90080811B4}"/>
                </a:ext>
              </a:extLst>
            </p:cNvPr>
            <p:cNvSpPr/>
            <p:nvPr/>
          </p:nvSpPr>
          <p:spPr>
            <a:xfrm>
              <a:off x="10205323" y="4947347"/>
              <a:ext cx="562169" cy="505531"/>
            </a:xfrm>
            <a:custGeom>
              <a:avLst/>
              <a:gdLst>
                <a:gd name="connsiteX0" fmla="*/ 526130 w 562169"/>
                <a:gd name="connsiteY0" fmla="*/ 265265 h 505531"/>
                <a:gd name="connsiteX1" fmla="*/ 551654 w 562169"/>
                <a:gd name="connsiteY1" fmla="*/ 235210 h 505531"/>
                <a:gd name="connsiteX2" fmla="*/ 549639 w 562169"/>
                <a:gd name="connsiteY2" fmla="*/ 183827 h 505531"/>
                <a:gd name="connsiteX3" fmla="*/ 376350 w 562169"/>
                <a:gd name="connsiteY3" fmla="*/ 10202 h 505531"/>
                <a:gd name="connsiteX4" fmla="*/ 322952 w 562169"/>
                <a:gd name="connsiteY4" fmla="*/ 9866 h 505531"/>
                <a:gd name="connsiteX5" fmla="*/ 320601 w 562169"/>
                <a:gd name="connsiteY5" fmla="*/ 12385 h 505531"/>
                <a:gd name="connsiteX6" fmla="*/ 307001 w 562169"/>
                <a:gd name="connsiteY6" fmla="*/ 29177 h 505531"/>
                <a:gd name="connsiteX7" fmla="*/ 253771 w 562169"/>
                <a:gd name="connsiteY7" fmla="*/ 33711 h 505531"/>
                <a:gd name="connsiteX8" fmla="*/ 252092 w 562169"/>
                <a:gd name="connsiteY8" fmla="*/ 32198 h 505531"/>
                <a:gd name="connsiteX9" fmla="*/ 234292 w 562169"/>
                <a:gd name="connsiteY9" fmla="*/ 15406 h 505531"/>
                <a:gd name="connsiteX10" fmla="*/ 181400 w 562169"/>
                <a:gd name="connsiteY10" fmla="*/ 15406 h 505531"/>
                <a:gd name="connsiteX11" fmla="*/ 9957 w 562169"/>
                <a:gd name="connsiteY11" fmla="*/ 185505 h 505531"/>
                <a:gd name="connsiteX12" fmla="*/ 9623 w 562169"/>
                <a:gd name="connsiteY12" fmla="*/ 239240 h 505531"/>
                <a:gd name="connsiteX13" fmla="*/ 11133 w 562169"/>
                <a:gd name="connsiteY13" fmla="*/ 240582 h 505531"/>
                <a:gd name="connsiteX14" fmla="*/ 39342 w 562169"/>
                <a:gd name="connsiteY14" fmla="*/ 266274 h 505531"/>
                <a:gd name="connsiteX15" fmla="*/ 51768 w 562169"/>
                <a:gd name="connsiteY15" fmla="*/ 293812 h 505531"/>
                <a:gd name="connsiteX16" fmla="*/ 54623 w 562169"/>
                <a:gd name="connsiteY16" fmla="*/ 467101 h 505531"/>
                <a:gd name="connsiteX17" fmla="*/ 92572 w 562169"/>
                <a:gd name="connsiteY17" fmla="*/ 504546 h 505531"/>
                <a:gd name="connsiteX18" fmla="*/ 471725 w 562169"/>
                <a:gd name="connsiteY18" fmla="*/ 504546 h 505531"/>
                <a:gd name="connsiteX19" fmla="*/ 509675 w 562169"/>
                <a:gd name="connsiteY19" fmla="*/ 468109 h 505531"/>
                <a:gd name="connsiteX20" fmla="*/ 517064 w 562169"/>
                <a:gd name="connsiteY20" fmla="*/ 288606 h 505531"/>
                <a:gd name="connsiteX21" fmla="*/ 526130 w 562169"/>
                <a:gd name="connsiteY21" fmla="*/ 265265 h 505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2169" h="505531">
                  <a:moveTo>
                    <a:pt x="526130" y="265265"/>
                  </a:moveTo>
                  <a:lnTo>
                    <a:pt x="551654" y="235210"/>
                  </a:lnTo>
                  <a:cubicBezTo>
                    <a:pt x="564583" y="220265"/>
                    <a:pt x="563745" y="197763"/>
                    <a:pt x="549639" y="183827"/>
                  </a:cubicBezTo>
                  <a:lnTo>
                    <a:pt x="376350" y="10202"/>
                  </a:lnTo>
                  <a:cubicBezTo>
                    <a:pt x="361742" y="-4575"/>
                    <a:pt x="337729" y="-4743"/>
                    <a:pt x="322952" y="9866"/>
                  </a:cubicBezTo>
                  <a:cubicBezTo>
                    <a:pt x="322114" y="10704"/>
                    <a:pt x="321273" y="11545"/>
                    <a:pt x="320601" y="12385"/>
                  </a:cubicBezTo>
                  <a:lnTo>
                    <a:pt x="307001" y="29177"/>
                  </a:lnTo>
                  <a:cubicBezTo>
                    <a:pt x="293567" y="45128"/>
                    <a:pt x="269724" y="47143"/>
                    <a:pt x="253771" y="33711"/>
                  </a:cubicBezTo>
                  <a:cubicBezTo>
                    <a:pt x="253267" y="33206"/>
                    <a:pt x="252596" y="32702"/>
                    <a:pt x="252092" y="32198"/>
                  </a:cubicBezTo>
                  <a:lnTo>
                    <a:pt x="234292" y="15406"/>
                  </a:lnTo>
                  <a:cubicBezTo>
                    <a:pt x="219517" y="1134"/>
                    <a:pt x="196177" y="1134"/>
                    <a:pt x="181400" y="15406"/>
                  </a:cubicBezTo>
                  <a:lnTo>
                    <a:pt x="9957" y="185505"/>
                  </a:lnTo>
                  <a:cubicBezTo>
                    <a:pt x="-4988" y="200282"/>
                    <a:pt x="-5154" y="224295"/>
                    <a:pt x="9623" y="239240"/>
                  </a:cubicBezTo>
                  <a:cubicBezTo>
                    <a:pt x="10125" y="239574"/>
                    <a:pt x="10629" y="240078"/>
                    <a:pt x="11133" y="240582"/>
                  </a:cubicBezTo>
                  <a:lnTo>
                    <a:pt x="39342" y="266274"/>
                  </a:lnTo>
                  <a:cubicBezTo>
                    <a:pt x="47067" y="273325"/>
                    <a:pt x="51602" y="283234"/>
                    <a:pt x="51768" y="293812"/>
                  </a:cubicBezTo>
                  <a:lnTo>
                    <a:pt x="54623" y="467101"/>
                  </a:lnTo>
                  <a:cubicBezTo>
                    <a:pt x="54959" y="487922"/>
                    <a:pt x="71751" y="504546"/>
                    <a:pt x="92572" y="504546"/>
                  </a:cubicBezTo>
                  <a:lnTo>
                    <a:pt x="471725" y="504546"/>
                  </a:lnTo>
                  <a:cubicBezTo>
                    <a:pt x="492045" y="504546"/>
                    <a:pt x="508836" y="488426"/>
                    <a:pt x="509675" y="468109"/>
                  </a:cubicBezTo>
                  <a:lnTo>
                    <a:pt x="517064" y="288606"/>
                  </a:lnTo>
                  <a:cubicBezTo>
                    <a:pt x="517400" y="280042"/>
                    <a:pt x="520590" y="271814"/>
                    <a:pt x="526130" y="265265"/>
                  </a:cubicBezTo>
                  <a:close/>
                </a:path>
              </a:pathLst>
            </a:custGeom>
            <a:solidFill>
              <a:srgbClr val="3953A3"/>
            </a:solidFill>
            <a:ln w="16768"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ED90B22C-1951-4ABA-A16C-4A2F85F99881}"/>
                </a:ext>
              </a:extLst>
            </p:cNvPr>
            <p:cNvSpPr/>
            <p:nvPr/>
          </p:nvSpPr>
          <p:spPr>
            <a:xfrm>
              <a:off x="10320745" y="5092028"/>
              <a:ext cx="320047" cy="320047"/>
            </a:xfrm>
            <a:custGeom>
              <a:avLst/>
              <a:gdLst>
                <a:gd name="connsiteX0" fmla="*/ 320048 w 320047"/>
                <a:gd name="connsiteY0" fmla="*/ 160024 h 320047"/>
                <a:gd name="connsiteX1" fmla="*/ 160024 w 320047"/>
                <a:gd name="connsiteY1" fmla="*/ 320048 h 320047"/>
                <a:gd name="connsiteX2" fmla="*/ 0 w 320047"/>
                <a:gd name="connsiteY2" fmla="*/ 160024 h 320047"/>
                <a:gd name="connsiteX3" fmla="*/ 160024 w 320047"/>
                <a:gd name="connsiteY3" fmla="*/ 0 h 320047"/>
                <a:gd name="connsiteX4" fmla="*/ 320048 w 320047"/>
                <a:gd name="connsiteY4" fmla="*/ 160024 h 320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7" h="320047">
                  <a:moveTo>
                    <a:pt x="320048" y="160024"/>
                  </a:moveTo>
                  <a:cubicBezTo>
                    <a:pt x="320048" y="248403"/>
                    <a:pt x="248403" y="320048"/>
                    <a:pt x="160024" y="320048"/>
                  </a:cubicBezTo>
                  <a:cubicBezTo>
                    <a:pt x="71645" y="320048"/>
                    <a:pt x="0" y="248403"/>
                    <a:pt x="0" y="160024"/>
                  </a:cubicBezTo>
                  <a:cubicBezTo>
                    <a:pt x="0" y="71645"/>
                    <a:pt x="71645" y="0"/>
                    <a:pt x="160024" y="0"/>
                  </a:cubicBezTo>
                  <a:cubicBezTo>
                    <a:pt x="248403" y="0"/>
                    <a:pt x="320048" y="71645"/>
                    <a:pt x="320048" y="160024"/>
                  </a:cubicBezTo>
                  <a:close/>
                </a:path>
              </a:pathLst>
            </a:custGeom>
            <a:solidFill>
              <a:srgbClr val="FFFFFF"/>
            </a:solidFill>
            <a:ln w="16768"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BF512D8-FD3A-4CE3-BD2F-74D80D91A5D2}"/>
                </a:ext>
              </a:extLst>
            </p:cNvPr>
            <p:cNvSpPr/>
            <p:nvPr/>
          </p:nvSpPr>
          <p:spPr>
            <a:xfrm>
              <a:off x="10361380" y="5132664"/>
              <a:ext cx="238776" cy="238776"/>
            </a:xfrm>
            <a:custGeom>
              <a:avLst/>
              <a:gdLst>
                <a:gd name="connsiteX0" fmla="*/ 238776 w 238776"/>
                <a:gd name="connsiteY0" fmla="*/ 119388 h 238776"/>
                <a:gd name="connsiteX1" fmla="*/ 119388 w 238776"/>
                <a:gd name="connsiteY1" fmla="*/ 238776 h 238776"/>
                <a:gd name="connsiteX2" fmla="*/ 0 w 238776"/>
                <a:gd name="connsiteY2" fmla="*/ 119388 h 238776"/>
                <a:gd name="connsiteX3" fmla="*/ 119388 w 238776"/>
                <a:gd name="connsiteY3" fmla="*/ 0 h 238776"/>
                <a:gd name="connsiteX4" fmla="*/ 238776 w 238776"/>
                <a:gd name="connsiteY4" fmla="*/ 119388 h 238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776" h="238776">
                  <a:moveTo>
                    <a:pt x="238776" y="119388"/>
                  </a:moveTo>
                  <a:cubicBezTo>
                    <a:pt x="238776" y="185324"/>
                    <a:pt x="185324" y="238776"/>
                    <a:pt x="119388" y="238776"/>
                  </a:cubicBezTo>
                  <a:cubicBezTo>
                    <a:pt x="53452" y="238776"/>
                    <a:pt x="0" y="185324"/>
                    <a:pt x="0" y="119388"/>
                  </a:cubicBezTo>
                  <a:cubicBezTo>
                    <a:pt x="0" y="53452"/>
                    <a:pt x="53452" y="0"/>
                    <a:pt x="119388" y="0"/>
                  </a:cubicBezTo>
                  <a:cubicBezTo>
                    <a:pt x="185324" y="0"/>
                    <a:pt x="238776" y="53452"/>
                    <a:pt x="238776" y="119388"/>
                  </a:cubicBezTo>
                  <a:close/>
                </a:path>
              </a:pathLst>
            </a:custGeom>
            <a:solidFill>
              <a:srgbClr val="3953A3"/>
            </a:solidFill>
            <a:ln w="16768"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5A900396-1282-4B63-872D-4D6A5EC62C74}"/>
                </a:ext>
              </a:extLst>
            </p:cNvPr>
            <p:cNvSpPr/>
            <p:nvPr/>
          </p:nvSpPr>
          <p:spPr>
            <a:xfrm>
              <a:off x="10571611" y="4721496"/>
              <a:ext cx="425485" cy="416036"/>
            </a:xfrm>
            <a:custGeom>
              <a:avLst/>
              <a:gdLst>
                <a:gd name="connsiteX0" fmla="*/ 232551 w 425485"/>
                <a:gd name="connsiteY0" fmla="*/ 415051 h 416036"/>
                <a:gd name="connsiteX1" fmla="*/ -1357 w 425485"/>
                <a:gd name="connsiteY1" fmla="*/ 184838 h 416036"/>
                <a:gd name="connsiteX2" fmla="*/ 37937 w 425485"/>
                <a:gd name="connsiteY2" fmla="*/ 138494 h 416036"/>
                <a:gd name="connsiteX3" fmla="*/ 94357 w 425485"/>
                <a:gd name="connsiteY3" fmla="*/ 20952 h 416036"/>
                <a:gd name="connsiteX4" fmla="*/ 153797 w 425485"/>
                <a:gd name="connsiteY4" fmla="*/ -373 h 416036"/>
                <a:gd name="connsiteX5" fmla="*/ 209883 w 425485"/>
                <a:gd name="connsiteY5" fmla="*/ 18937 h 416036"/>
                <a:gd name="connsiteX6" fmla="*/ 405839 w 425485"/>
                <a:gd name="connsiteY6" fmla="*/ 216911 h 416036"/>
                <a:gd name="connsiteX7" fmla="*/ 370241 w 425485"/>
                <a:gd name="connsiteY7" fmla="*/ 341503 h 416036"/>
                <a:gd name="connsiteX8" fmla="*/ 275034 w 425485"/>
                <a:gd name="connsiteY8" fmla="*/ 375086 h 41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485" h="416036">
                  <a:moveTo>
                    <a:pt x="232551" y="415051"/>
                  </a:moveTo>
                  <a:lnTo>
                    <a:pt x="-1357" y="184838"/>
                  </a:lnTo>
                  <a:lnTo>
                    <a:pt x="37937" y="138494"/>
                  </a:lnTo>
                  <a:cubicBezTo>
                    <a:pt x="37937" y="138494"/>
                    <a:pt x="54729" y="43453"/>
                    <a:pt x="94357" y="20952"/>
                  </a:cubicBezTo>
                  <a:cubicBezTo>
                    <a:pt x="112995" y="11046"/>
                    <a:pt x="132976" y="3825"/>
                    <a:pt x="153797" y="-373"/>
                  </a:cubicBezTo>
                  <a:cubicBezTo>
                    <a:pt x="174451" y="-3227"/>
                    <a:pt x="195274" y="3993"/>
                    <a:pt x="209883" y="18937"/>
                  </a:cubicBezTo>
                  <a:lnTo>
                    <a:pt x="405839" y="216911"/>
                  </a:lnTo>
                  <a:cubicBezTo>
                    <a:pt x="405839" y="216911"/>
                    <a:pt x="465114" y="269637"/>
                    <a:pt x="370241" y="341503"/>
                  </a:cubicBezTo>
                  <a:lnTo>
                    <a:pt x="275034" y="375086"/>
                  </a:lnTo>
                  <a:close/>
                </a:path>
              </a:pathLst>
            </a:custGeom>
            <a:solidFill>
              <a:srgbClr val="3953A3"/>
            </a:solidFill>
            <a:ln w="16768"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23C49214-96D9-4A5E-8F54-2A26D76E4FB1}"/>
                </a:ext>
              </a:extLst>
            </p:cNvPr>
            <p:cNvSpPr/>
            <p:nvPr/>
          </p:nvSpPr>
          <p:spPr>
            <a:xfrm>
              <a:off x="10833392" y="4923105"/>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6" y="113847"/>
                    <a:pt x="0" y="88361"/>
                    <a:pt x="0" y="56924"/>
                  </a:cubicBezTo>
                  <a:cubicBezTo>
                    <a:pt x="0" y="25486"/>
                    <a:pt x="25486"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DD3652BC-D33E-454E-85D1-558BEEB1F19B}"/>
                </a:ext>
              </a:extLst>
            </p:cNvPr>
            <p:cNvSpPr/>
            <p:nvPr/>
          </p:nvSpPr>
          <p:spPr>
            <a:xfrm>
              <a:off x="10847833" y="4937545"/>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86E8B1E1-3080-4E92-BE8B-1E0E370A3ACC}"/>
                </a:ext>
              </a:extLst>
            </p:cNvPr>
            <p:cNvSpPr/>
            <p:nvPr/>
          </p:nvSpPr>
          <p:spPr>
            <a:xfrm>
              <a:off x="10681764" y="4776010"/>
              <a:ext cx="113846" cy="113846"/>
            </a:xfrm>
            <a:custGeom>
              <a:avLst/>
              <a:gdLst>
                <a:gd name="connsiteX0" fmla="*/ 113847 w 113846"/>
                <a:gd name="connsiteY0" fmla="*/ 56923 h 113846"/>
                <a:gd name="connsiteX1" fmla="*/ 56923 w 113846"/>
                <a:gd name="connsiteY1" fmla="*/ 113847 h 113846"/>
                <a:gd name="connsiteX2" fmla="*/ 0 w 113846"/>
                <a:gd name="connsiteY2" fmla="*/ 56923 h 113846"/>
                <a:gd name="connsiteX3" fmla="*/ 56923 w 113846"/>
                <a:gd name="connsiteY3" fmla="*/ 0 h 113846"/>
                <a:gd name="connsiteX4" fmla="*/ 113847 w 113846"/>
                <a:gd name="connsiteY4" fmla="*/ 56923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3"/>
                  </a:moveTo>
                  <a:cubicBezTo>
                    <a:pt x="113847" y="88361"/>
                    <a:pt x="88361" y="113847"/>
                    <a:pt x="56923" y="113847"/>
                  </a:cubicBezTo>
                  <a:cubicBezTo>
                    <a:pt x="25486" y="113847"/>
                    <a:pt x="0" y="88361"/>
                    <a:pt x="0" y="56923"/>
                  </a:cubicBezTo>
                  <a:cubicBezTo>
                    <a:pt x="0" y="25486"/>
                    <a:pt x="25486" y="0"/>
                    <a:pt x="56923" y="0"/>
                  </a:cubicBezTo>
                  <a:cubicBezTo>
                    <a:pt x="88361" y="0"/>
                    <a:pt x="113847" y="25486"/>
                    <a:pt x="113847" y="56923"/>
                  </a:cubicBezTo>
                  <a:close/>
                </a:path>
              </a:pathLst>
            </a:custGeom>
            <a:solidFill>
              <a:srgbClr val="FFFFFF"/>
            </a:solidFill>
            <a:ln w="16768"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929FDD90-7E60-4922-A1D5-9F324F3C6136}"/>
                </a:ext>
              </a:extLst>
            </p:cNvPr>
            <p:cNvSpPr/>
            <p:nvPr/>
          </p:nvSpPr>
          <p:spPr>
            <a:xfrm>
              <a:off x="10696205" y="4790451"/>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34152037-495E-4B22-A47B-594D6E6C773C}"/>
                </a:ext>
              </a:extLst>
            </p:cNvPr>
            <p:cNvSpPr/>
            <p:nvPr/>
          </p:nvSpPr>
          <p:spPr>
            <a:xfrm>
              <a:off x="9975125" y="4707249"/>
              <a:ext cx="415976" cy="425415"/>
            </a:xfrm>
            <a:custGeom>
              <a:avLst/>
              <a:gdLst>
                <a:gd name="connsiteX0" fmla="*/ 414620 w 415976"/>
                <a:gd name="connsiteY0" fmla="*/ 190521 h 425415"/>
                <a:gd name="connsiteX1" fmla="*/ 184240 w 415976"/>
                <a:gd name="connsiteY1" fmla="*/ 424429 h 425415"/>
                <a:gd name="connsiteX2" fmla="*/ 138063 w 415976"/>
                <a:gd name="connsiteY2" fmla="*/ 385135 h 425415"/>
                <a:gd name="connsiteX3" fmla="*/ 20522 w 415976"/>
                <a:gd name="connsiteY3" fmla="*/ 328715 h 425415"/>
                <a:gd name="connsiteX4" fmla="*/ -804 w 415976"/>
                <a:gd name="connsiteY4" fmla="*/ 269275 h 425415"/>
                <a:gd name="connsiteX5" fmla="*/ 18507 w 415976"/>
                <a:gd name="connsiteY5" fmla="*/ 213189 h 425415"/>
                <a:gd name="connsiteX6" fmla="*/ 216648 w 415976"/>
                <a:gd name="connsiteY6" fmla="*/ 17401 h 425415"/>
                <a:gd name="connsiteX7" fmla="*/ 341072 w 415976"/>
                <a:gd name="connsiteY7" fmla="*/ 52831 h 425415"/>
                <a:gd name="connsiteX8" fmla="*/ 374656 w 415976"/>
                <a:gd name="connsiteY8" fmla="*/ 148206 h 42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976" h="425415">
                  <a:moveTo>
                    <a:pt x="414620" y="190521"/>
                  </a:moveTo>
                  <a:lnTo>
                    <a:pt x="184240" y="424429"/>
                  </a:lnTo>
                  <a:lnTo>
                    <a:pt x="138063" y="385135"/>
                  </a:lnTo>
                  <a:cubicBezTo>
                    <a:pt x="138063" y="385135"/>
                    <a:pt x="43022" y="368343"/>
                    <a:pt x="20522" y="328715"/>
                  </a:cubicBezTo>
                  <a:cubicBezTo>
                    <a:pt x="10783" y="309909"/>
                    <a:pt x="3562" y="289928"/>
                    <a:pt x="-804" y="269275"/>
                  </a:cubicBezTo>
                  <a:cubicBezTo>
                    <a:pt x="-3491" y="248621"/>
                    <a:pt x="3730" y="227798"/>
                    <a:pt x="18507" y="213189"/>
                  </a:cubicBezTo>
                  <a:lnTo>
                    <a:pt x="216648" y="17401"/>
                  </a:lnTo>
                  <a:cubicBezTo>
                    <a:pt x="216648" y="17401"/>
                    <a:pt x="269206" y="-42042"/>
                    <a:pt x="341072" y="52831"/>
                  </a:cubicBezTo>
                  <a:lnTo>
                    <a:pt x="374656" y="148206"/>
                  </a:lnTo>
                  <a:close/>
                </a:path>
              </a:pathLst>
            </a:custGeom>
            <a:solidFill>
              <a:srgbClr val="3953A3"/>
            </a:solidFill>
            <a:ln w="16768"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5478F6A-2D10-4F84-99E5-478F3307A94F}"/>
                </a:ext>
              </a:extLst>
            </p:cNvPr>
            <p:cNvSpPr/>
            <p:nvPr/>
          </p:nvSpPr>
          <p:spPr>
            <a:xfrm>
              <a:off x="10173818" y="4766943"/>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5" y="113847"/>
                    <a:pt x="0" y="88361"/>
                    <a:pt x="0" y="56924"/>
                  </a:cubicBezTo>
                  <a:cubicBezTo>
                    <a:pt x="0" y="25486"/>
                    <a:pt x="25485"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F249F72B-A857-4D55-AEBC-DE5CACBC5AAB}"/>
                </a:ext>
              </a:extLst>
            </p:cNvPr>
            <p:cNvSpPr/>
            <p:nvPr/>
          </p:nvSpPr>
          <p:spPr>
            <a:xfrm>
              <a:off x="10188259" y="4781384"/>
              <a:ext cx="84965" cy="84965"/>
            </a:xfrm>
            <a:custGeom>
              <a:avLst/>
              <a:gdLst>
                <a:gd name="connsiteX0" fmla="*/ 84966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6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6" y="42483"/>
                  </a:moveTo>
                  <a:cubicBezTo>
                    <a:pt x="84966" y="65945"/>
                    <a:pt x="65945" y="84965"/>
                    <a:pt x="42483" y="84965"/>
                  </a:cubicBezTo>
                  <a:cubicBezTo>
                    <a:pt x="19020" y="84965"/>
                    <a:pt x="0" y="65945"/>
                    <a:pt x="0" y="42483"/>
                  </a:cubicBezTo>
                  <a:cubicBezTo>
                    <a:pt x="0" y="19020"/>
                    <a:pt x="19020" y="0"/>
                    <a:pt x="42483" y="0"/>
                  </a:cubicBezTo>
                  <a:cubicBezTo>
                    <a:pt x="65945" y="0"/>
                    <a:pt x="84966" y="19020"/>
                    <a:pt x="84966" y="42483"/>
                  </a:cubicBezTo>
                  <a:close/>
                </a:path>
              </a:pathLst>
            </a:custGeom>
            <a:solidFill>
              <a:srgbClr val="3953A3"/>
            </a:solidFill>
            <a:ln w="16768"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40C23B16-FC62-42DA-8192-B37323EA900A}"/>
                </a:ext>
              </a:extLst>
            </p:cNvPr>
            <p:cNvSpPr/>
            <p:nvPr/>
          </p:nvSpPr>
          <p:spPr>
            <a:xfrm>
              <a:off x="10015138" y="4923105"/>
              <a:ext cx="113846" cy="113846"/>
            </a:xfrm>
            <a:custGeom>
              <a:avLst/>
              <a:gdLst>
                <a:gd name="connsiteX0" fmla="*/ 113847 w 113846"/>
                <a:gd name="connsiteY0" fmla="*/ 56924 h 113846"/>
                <a:gd name="connsiteX1" fmla="*/ 56923 w 113846"/>
                <a:gd name="connsiteY1" fmla="*/ 113847 h 113846"/>
                <a:gd name="connsiteX2" fmla="*/ 0 w 113846"/>
                <a:gd name="connsiteY2" fmla="*/ 56924 h 113846"/>
                <a:gd name="connsiteX3" fmla="*/ 56923 w 113846"/>
                <a:gd name="connsiteY3" fmla="*/ 0 h 113846"/>
                <a:gd name="connsiteX4" fmla="*/ 113847 w 113846"/>
                <a:gd name="connsiteY4" fmla="*/ 56924 h 113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46" h="113846">
                  <a:moveTo>
                    <a:pt x="113847" y="56924"/>
                  </a:moveTo>
                  <a:cubicBezTo>
                    <a:pt x="113847" y="88361"/>
                    <a:pt x="88361" y="113847"/>
                    <a:pt x="56923" y="113847"/>
                  </a:cubicBezTo>
                  <a:cubicBezTo>
                    <a:pt x="25486" y="113847"/>
                    <a:pt x="0" y="88361"/>
                    <a:pt x="0" y="56924"/>
                  </a:cubicBezTo>
                  <a:cubicBezTo>
                    <a:pt x="0" y="25486"/>
                    <a:pt x="25486" y="0"/>
                    <a:pt x="56923" y="0"/>
                  </a:cubicBezTo>
                  <a:cubicBezTo>
                    <a:pt x="88361" y="0"/>
                    <a:pt x="113847" y="25486"/>
                    <a:pt x="113847" y="56924"/>
                  </a:cubicBezTo>
                  <a:close/>
                </a:path>
              </a:pathLst>
            </a:custGeom>
            <a:solidFill>
              <a:srgbClr val="FFFFFF"/>
            </a:solidFill>
            <a:ln w="16768"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1D17B92D-A45F-4308-9D62-60388F4493C5}"/>
                </a:ext>
              </a:extLst>
            </p:cNvPr>
            <p:cNvSpPr/>
            <p:nvPr/>
          </p:nvSpPr>
          <p:spPr>
            <a:xfrm>
              <a:off x="10029579" y="4937545"/>
              <a:ext cx="84965" cy="84965"/>
            </a:xfrm>
            <a:custGeom>
              <a:avLst/>
              <a:gdLst>
                <a:gd name="connsiteX0" fmla="*/ 84965 w 84965"/>
                <a:gd name="connsiteY0" fmla="*/ 42483 h 84965"/>
                <a:gd name="connsiteX1" fmla="*/ 42483 w 84965"/>
                <a:gd name="connsiteY1" fmla="*/ 84965 h 84965"/>
                <a:gd name="connsiteX2" fmla="*/ 0 w 84965"/>
                <a:gd name="connsiteY2" fmla="*/ 42483 h 84965"/>
                <a:gd name="connsiteX3" fmla="*/ 42483 w 84965"/>
                <a:gd name="connsiteY3" fmla="*/ 0 h 84965"/>
                <a:gd name="connsiteX4" fmla="*/ 84965 w 84965"/>
                <a:gd name="connsiteY4" fmla="*/ 42483 h 8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65" h="84965">
                  <a:moveTo>
                    <a:pt x="84965" y="42483"/>
                  </a:moveTo>
                  <a:cubicBezTo>
                    <a:pt x="84965" y="65945"/>
                    <a:pt x="65945" y="84965"/>
                    <a:pt x="42483" y="84965"/>
                  </a:cubicBezTo>
                  <a:cubicBezTo>
                    <a:pt x="19020" y="84965"/>
                    <a:pt x="0" y="65945"/>
                    <a:pt x="0" y="42483"/>
                  </a:cubicBezTo>
                  <a:cubicBezTo>
                    <a:pt x="0" y="19020"/>
                    <a:pt x="19020" y="0"/>
                    <a:pt x="42483" y="0"/>
                  </a:cubicBezTo>
                  <a:cubicBezTo>
                    <a:pt x="65945" y="0"/>
                    <a:pt x="84965" y="19020"/>
                    <a:pt x="84965" y="42483"/>
                  </a:cubicBezTo>
                  <a:close/>
                </a:path>
              </a:pathLst>
            </a:custGeom>
            <a:solidFill>
              <a:srgbClr val="3953A3"/>
            </a:solidFill>
            <a:ln w="16768"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5BAEC962-E053-4DC5-8A13-A42879C33DB4}"/>
                </a:ext>
              </a:extLst>
            </p:cNvPr>
            <p:cNvSpPr/>
            <p:nvPr/>
          </p:nvSpPr>
          <p:spPr>
            <a:xfrm>
              <a:off x="10418808" y="5190091"/>
              <a:ext cx="123921" cy="123921"/>
            </a:xfrm>
            <a:custGeom>
              <a:avLst/>
              <a:gdLst>
                <a:gd name="connsiteX0" fmla="*/ 123922 w 123921"/>
                <a:gd name="connsiteY0" fmla="*/ 61961 h 123921"/>
                <a:gd name="connsiteX1" fmla="*/ 61961 w 123921"/>
                <a:gd name="connsiteY1" fmla="*/ 123922 h 123921"/>
                <a:gd name="connsiteX2" fmla="*/ 0 w 123921"/>
                <a:gd name="connsiteY2" fmla="*/ 61961 h 123921"/>
                <a:gd name="connsiteX3" fmla="*/ 61961 w 123921"/>
                <a:gd name="connsiteY3" fmla="*/ 0 h 123921"/>
                <a:gd name="connsiteX4" fmla="*/ 123922 w 123921"/>
                <a:gd name="connsiteY4" fmla="*/ 61961 h 123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21" h="123921">
                  <a:moveTo>
                    <a:pt x="123922" y="61961"/>
                  </a:moveTo>
                  <a:cubicBezTo>
                    <a:pt x="123922" y="96181"/>
                    <a:pt x="96181" y="123922"/>
                    <a:pt x="61961" y="123922"/>
                  </a:cubicBezTo>
                  <a:cubicBezTo>
                    <a:pt x="27741" y="123922"/>
                    <a:pt x="0" y="96181"/>
                    <a:pt x="0" y="61961"/>
                  </a:cubicBezTo>
                  <a:cubicBezTo>
                    <a:pt x="0" y="27741"/>
                    <a:pt x="27741" y="0"/>
                    <a:pt x="61961" y="0"/>
                  </a:cubicBezTo>
                  <a:cubicBezTo>
                    <a:pt x="96181" y="0"/>
                    <a:pt x="123922" y="27741"/>
                    <a:pt x="123922" y="61961"/>
                  </a:cubicBezTo>
                  <a:close/>
                </a:path>
              </a:pathLst>
            </a:custGeom>
            <a:solidFill>
              <a:srgbClr val="3953A3"/>
            </a:solidFill>
            <a:ln w="16768"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866679F9-CE34-4E49-B1EB-AB33BB4D4F17}"/>
                </a:ext>
              </a:extLst>
            </p:cNvPr>
            <p:cNvSpPr/>
            <p:nvPr/>
          </p:nvSpPr>
          <p:spPr>
            <a:xfrm>
              <a:off x="9249982" y="6151461"/>
              <a:ext cx="456321" cy="456306"/>
            </a:xfrm>
            <a:custGeom>
              <a:avLst/>
              <a:gdLst>
                <a:gd name="connsiteX0" fmla="*/ 53011 w 456321"/>
                <a:gd name="connsiteY0" fmla="*/ 375093 h 456306"/>
                <a:gd name="connsiteX1" fmla="*/ 78871 w 456321"/>
                <a:gd name="connsiteY1" fmla="*/ 53366 h 456306"/>
                <a:gd name="connsiteX2" fmla="*/ 400596 w 456321"/>
                <a:gd name="connsiteY2" fmla="*/ 79393 h 456306"/>
                <a:gd name="connsiteX3" fmla="*/ 374738 w 456321"/>
                <a:gd name="connsiteY3" fmla="*/ 400953 h 456306"/>
                <a:gd name="connsiteX4" fmla="*/ 53011 w 456321"/>
                <a:gd name="connsiteY4" fmla="*/ 375093 h 456306"/>
                <a:gd name="connsiteX5" fmla="*/ 364830 w 456321"/>
                <a:gd name="connsiteY5" fmla="*/ 109619 h 456306"/>
                <a:gd name="connsiteX6" fmla="*/ 109094 w 456321"/>
                <a:gd name="connsiteY6" fmla="*/ 89300 h 456306"/>
                <a:gd name="connsiteX7" fmla="*/ 88945 w 456321"/>
                <a:gd name="connsiteY7" fmla="*/ 345037 h 456306"/>
                <a:gd name="connsiteX8" fmla="*/ 344513 w 456321"/>
                <a:gd name="connsiteY8" fmla="*/ 365355 h 456306"/>
                <a:gd name="connsiteX9" fmla="*/ 364830 w 456321"/>
                <a:gd name="connsiteY9" fmla="*/ 109619 h 456306"/>
                <a:gd name="connsiteX10" fmla="*/ 364830 w 456321"/>
                <a:gd name="connsiteY10" fmla="*/ 109619 h 45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321" h="456306">
                  <a:moveTo>
                    <a:pt x="53011" y="375093"/>
                  </a:moveTo>
                  <a:cubicBezTo>
                    <a:pt x="-28596" y="279046"/>
                    <a:pt x="-17011" y="135143"/>
                    <a:pt x="78871" y="53366"/>
                  </a:cubicBezTo>
                  <a:cubicBezTo>
                    <a:pt x="174918" y="-28241"/>
                    <a:pt x="318989" y="-16654"/>
                    <a:pt x="400596" y="79393"/>
                  </a:cubicBezTo>
                  <a:cubicBezTo>
                    <a:pt x="482205" y="175273"/>
                    <a:pt x="470618" y="319346"/>
                    <a:pt x="374738" y="400953"/>
                  </a:cubicBezTo>
                  <a:cubicBezTo>
                    <a:pt x="278689" y="482560"/>
                    <a:pt x="134786" y="470974"/>
                    <a:pt x="53011" y="375093"/>
                  </a:cubicBezTo>
                  <a:close/>
                  <a:moveTo>
                    <a:pt x="364830" y="109619"/>
                  </a:moveTo>
                  <a:cubicBezTo>
                    <a:pt x="299846" y="33385"/>
                    <a:pt x="185329" y="24316"/>
                    <a:pt x="109094" y="89300"/>
                  </a:cubicBezTo>
                  <a:cubicBezTo>
                    <a:pt x="33030" y="154451"/>
                    <a:pt x="23962" y="268803"/>
                    <a:pt x="88945" y="345037"/>
                  </a:cubicBezTo>
                  <a:cubicBezTo>
                    <a:pt x="153928" y="421270"/>
                    <a:pt x="268278" y="430338"/>
                    <a:pt x="344513" y="365355"/>
                  </a:cubicBezTo>
                  <a:cubicBezTo>
                    <a:pt x="420747" y="300371"/>
                    <a:pt x="429813" y="185851"/>
                    <a:pt x="364830" y="109619"/>
                  </a:cubicBezTo>
                  <a:cubicBezTo>
                    <a:pt x="364830" y="109619"/>
                    <a:pt x="364830" y="109619"/>
                    <a:pt x="364830" y="109619"/>
                  </a:cubicBezTo>
                  <a:close/>
                </a:path>
              </a:pathLst>
            </a:custGeom>
            <a:solidFill>
              <a:srgbClr val="3953A3"/>
            </a:solidFill>
            <a:ln w="16768"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77B690FE-107C-488A-88FD-6DAD1F70A85F}"/>
                </a:ext>
              </a:extLst>
            </p:cNvPr>
            <p:cNvSpPr/>
            <p:nvPr/>
          </p:nvSpPr>
          <p:spPr>
            <a:xfrm>
              <a:off x="8747477" y="5561625"/>
              <a:ext cx="456354" cy="456257"/>
            </a:xfrm>
            <a:custGeom>
              <a:avLst/>
              <a:gdLst>
                <a:gd name="connsiteX0" fmla="*/ 53447 w 456354"/>
                <a:gd name="connsiteY0" fmla="*/ 375545 h 456257"/>
                <a:gd name="connsiteX1" fmla="*/ 78466 w 456354"/>
                <a:gd name="connsiteY1" fmla="*/ 53817 h 456257"/>
                <a:gd name="connsiteX2" fmla="*/ 400194 w 456354"/>
                <a:gd name="connsiteY2" fmla="*/ 78837 h 456257"/>
                <a:gd name="connsiteX3" fmla="*/ 375175 w 456354"/>
                <a:gd name="connsiteY3" fmla="*/ 400564 h 456257"/>
                <a:gd name="connsiteX4" fmla="*/ 375006 w 456354"/>
                <a:gd name="connsiteY4" fmla="*/ 400732 h 456257"/>
                <a:gd name="connsiteX5" fmla="*/ 53447 w 456354"/>
                <a:gd name="connsiteY5" fmla="*/ 375545 h 456257"/>
                <a:gd name="connsiteX6" fmla="*/ 365268 w 456354"/>
                <a:gd name="connsiteY6" fmla="*/ 109903 h 456257"/>
                <a:gd name="connsiteX7" fmla="*/ 109530 w 456354"/>
                <a:gd name="connsiteY7" fmla="*/ 89584 h 456257"/>
                <a:gd name="connsiteX8" fmla="*/ 89213 w 456354"/>
                <a:gd name="connsiteY8" fmla="*/ 345151 h 456257"/>
                <a:gd name="connsiteX9" fmla="*/ 344781 w 456354"/>
                <a:gd name="connsiteY9" fmla="*/ 365638 h 456257"/>
                <a:gd name="connsiteX10" fmla="*/ 365268 w 456354"/>
                <a:gd name="connsiteY10" fmla="*/ 109903 h 45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6354" h="456257">
                  <a:moveTo>
                    <a:pt x="53447" y="375545"/>
                  </a:moveTo>
                  <a:cubicBezTo>
                    <a:pt x="-28496" y="279834"/>
                    <a:pt x="-17245" y="135761"/>
                    <a:pt x="78466" y="53817"/>
                  </a:cubicBezTo>
                  <a:cubicBezTo>
                    <a:pt x="174180" y="-28126"/>
                    <a:pt x="318251" y="-16874"/>
                    <a:pt x="400194" y="78837"/>
                  </a:cubicBezTo>
                  <a:cubicBezTo>
                    <a:pt x="482137" y="174550"/>
                    <a:pt x="470886" y="318621"/>
                    <a:pt x="375175" y="400564"/>
                  </a:cubicBezTo>
                  <a:cubicBezTo>
                    <a:pt x="375175" y="400564"/>
                    <a:pt x="375006" y="400732"/>
                    <a:pt x="375006" y="400732"/>
                  </a:cubicBezTo>
                  <a:cubicBezTo>
                    <a:pt x="279127" y="482339"/>
                    <a:pt x="135390" y="471088"/>
                    <a:pt x="53447" y="375545"/>
                  </a:cubicBezTo>
                  <a:close/>
                  <a:moveTo>
                    <a:pt x="365268" y="109903"/>
                  </a:moveTo>
                  <a:cubicBezTo>
                    <a:pt x="300285" y="33668"/>
                    <a:pt x="185765" y="24600"/>
                    <a:pt x="109530" y="89584"/>
                  </a:cubicBezTo>
                  <a:cubicBezTo>
                    <a:pt x="33466" y="154399"/>
                    <a:pt x="24230" y="268919"/>
                    <a:pt x="89213" y="345151"/>
                  </a:cubicBezTo>
                  <a:cubicBezTo>
                    <a:pt x="154197" y="421386"/>
                    <a:pt x="268548" y="430454"/>
                    <a:pt x="344781" y="365638"/>
                  </a:cubicBezTo>
                  <a:cubicBezTo>
                    <a:pt x="421015" y="300655"/>
                    <a:pt x="430251" y="186135"/>
                    <a:pt x="365268" y="109903"/>
                  </a:cubicBezTo>
                  <a:close/>
                </a:path>
              </a:pathLst>
            </a:custGeom>
            <a:solidFill>
              <a:srgbClr val="3953A3"/>
            </a:solidFill>
            <a:ln w="16768"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1483FA43-E093-4AF0-823B-E108EA83F2D3}"/>
                </a:ext>
              </a:extLst>
            </p:cNvPr>
            <p:cNvSpPr/>
            <p:nvPr/>
          </p:nvSpPr>
          <p:spPr>
            <a:xfrm rot="20348998">
              <a:off x="9290257" y="6095344"/>
              <a:ext cx="177319" cy="34926"/>
            </a:xfrm>
            <a:custGeom>
              <a:avLst/>
              <a:gdLst>
                <a:gd name="connsiteX0" fmla="*/ -1356 w 177319"/>
                <a:gd name="connsiteY0" fmla="*/ -986 h 34926"/>
                <a:gd name="connsiteX1" fmla="*/ 175964 w 177319"/>
                <a:gd name="connsiteY1" fmla="*/ -986 h 34926"/>
                <a:gd name="connsiteX2" fmla="*/ 175964 w 177319"/>
                <a:gd name="connsiteY2" fmla="*/ 33940 h 34926"/>
                <a:gd name="connsiteX3" fmla="*/ -1356 w 177319"/>
                <a:gd name="connsiteY3" fmla="*/ 33940 h 34926"/>
              </a:gdLst>
              <a:ahLst/>
              <a:cxnLst>
                <a:cxn ang="0">
                  <a:pos x="connsiteX0" y="connsiteY0"/>
                </a:cxn>
                <a:cxn ang="0">
                  <a:pos x="connsiteX1" y="connsiteY1"/>
                </a:cxn>
                <a:cxn ang="0">
                  <a:pos x="connsiteX2" y="connsiteY2"/>
                </a:cxn>
                <a:cxn ang="0">
                  <a:pos x="connsiteX3" y="connsiteY3"/>
                </a:cxn>
              </a:cxnLst>
              <a:rect l="l" t="t" r="r" b="b"/>
              <a:pathLst>
                <a:path w="177319" h="34926">
                  <a:moveTo>
                    <a:pt x="-1356" y="-986"/>
                  </a:moveTo>
                  <a:lnTo>
                    <a:pt x="175964" y="-986"/>
                  </a:lnTo>
                  <a:lnTo>
                    <a:pt x="175964" y="33940"/>
                  </a:lnTo>
                  <a:lnTo>
                    <a:pt x="-1356" y="33940"/>
                  </a:lnTo>
                  <a:close/>
                </a:path>
              </a:pathLst>
            </a:custGeom>
            <a:solidFill>
              <a:srgbClr val="3953A3"/>
            </a:solidFill>
            <a:ln w="16768"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2367CFE4-D359-47A4-B8D2-BC68896D19F6}"/>
                </a:ext>
              </a:extLst>
            </p:cNvPr>
            <p:cNvSpPr/>
            <p:nvPr/>
          </p:nvSpPr>
          <p:spPr>
            <a:xfrm>
              <a:off x="9512253" y="5853383"/>
              <a:ext cx="127400" cy="171058"/>
            </a:xfrm>
            <a:custGeom>
              <a:avLst/>
              <a:gdLst>
                <a:gd name="connsiteX0" fmla="*/ 93997 w 127400"/>
                <a:gd name="connsiteY0" fmla="*/ 162373 h 171058"/>
                <a:gd name="connsiteX1" fmla="*/ 1643 w 127400"/>
                <a:gd name="connsiteY1" fmla="*/ 26359 h 171058"/>
                <a:gd name="connsiteX2" fmla="*/ 6343 w 127400"/>
                <a:gd name="connsiteY2" fmla="*/ 2012 h 171058"/>
                <a:gd name="connsiteX3" fmla="*/ 30692 w 127400"/>
                <a:gd name="connsiteY3" fmla="*/ 6714 h 171058"/>
                <a:gd name="connsiteX4" fmla="*/ 123046 w 127400"/>
                <a:gd name="connsiteY4" fmla="*/ 142726 h 171058"/>
                <a:gd name="connsiteX5" fmla="*/ 118344 w 127400"/>
                <a:gd name="connsiteY5" fmla="*/ 167073 h 171058"/>
                <a:gd name="connsiteX6" fmla="*/ 93997 w 127400"/>
                <a:gd name="connsiteY6" fmla="*/ 162373 h 171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400" h="171058">
                  <a:moveTo>
                    <a:pt x="93997" y="162373"/>
                  </a:moveTo>
                  <a:lnTo>
                    <a:pt x="1643" y="26359"/>
                  </a:lnTo>
                  <a:cubicBezTo>
                    <a:pt x="-3731" y="18299"/>
                    <a:pt x="-1716" y="7384"/>
                    <a:pt x="6343" y="2012"/>
                  </a:cubicBezTo>
                  <a:cubicBezTo>
                    <a:pt x="14403" y="-3360"/>
                    <a:pt x="25318" y="-1345"/>
                    <a:pt x="30692" y="6714"/>
                  </a:cubicBezTo>
                  <a:lnTo>
                    <a:pt x="123046" y="142726"/>
                  </a:lnTo>
                  <a:cubicBezTo>
                    <a:pt x="128418" y="150785"/>
                    <a:pt x="126403" y="161700"/>
                    <a:pt x="118344" y="167073"/>
                  </a:cubicBezTo>
                  <a:cubicBezTo>
                    <a:pt x="110284" y="172447"/>
                    <a:pt x="99369" y="170432"/>
                    <a:pt x="93997" y="162373"/>
                  </a:cubicBezTo>
                  <a:close/>
                </a:path>
              </a:pathLst>
            </a:custGeom>
            <a:solidFill>
              <a:srgbClr val="3953A3"/>
            </a:solidFill>
            <a:ln w="16768"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FC048E21-C003-4070-B8AA-882167E54771}"/>
                </a:ext>
              </a:extLst>
            </p:cNvPr>
            <p:cNvSpPr/>
            <p:nvPr/>
          </p:nvSpPr>
          <p:spPr>
            <a:xfrm>
              <a:off x="8996056" y="5582343"/>
              <a:ext cx="564365" cy="813215"/>
            </a:xfrm>
            <a:custGeom>
              <a:avLst/>
              <a:gdLst>
                <a:gd name="connsiteX0" fmla="*/ 488789 w 564365"/>
                <a:gd name="connsiteY0" fmla="*/ 812229 h 813215"/>
                <a:gd name="connsiteX1" fmla="*/ 473844 w 564365"/>
                <a:gd name="connsiteY1" fmla="*/ 450370 h 813215"/>
                <a:gd name="connsiteX2" fmla="*/ 563008 w 564365"/>
                <a:gd name="connsiteY2" fmla="*/ 413597 h 813215"/>
                <a:gd name="connsiteX3" fmla="*/ 553940 w 564365"/>
                <a:gd name="connsiteY3" fmla="*/ 391935 h 813215"/>
                <a:gd name="connsiteX4" fmla="*/ 520357 w 564365"/>
                <a:gd name="connsiteY4" fmla="*/ 405706 h 813215"/>
                <a:gd name="connsiteX5" fmla="*/ 341694 w 564365"/>
                <a:gd name="connsiteY5" fmla="*/ 109670 h 813215"/>
                <a:gd name="connsiteX6" fmla="*/ 363692 w 564365"/>
                <a:gd name="connsiteY6" fmla="*/ 100602 h 813215"/>
                <a:gd name="connsiteX7" fmla="*/ 401810 w 564365"/>
                <a:gd name="connsiteY7" fmla="*/ 83810 h 813215"/>
                <a:gd name="connsiteX8" fmla="*/ 421120 w 564365"/>
                <a:gd name="connsiteY8" fmla="*/ 106310 h 813215"/>
                <a:gd name="connsiteX9" fmla="*/ 437912 w 564365"/>
                <a:gd name="connsiteY9" fmla="*/ 91199 h 813215"/>
                <a:gd name="connsiteX10" fmla="*/ 359494 w 564365"/>
                <a:gd name="connsiteY10" fmla="*/ -986 h 813215"/>
                <a:gd name="connsiteX11" fmla="*/ 341694 w 564365"/>
                <a:gd name="connsiteY11" fmla="*/ 14125 h 813215"/>
                <a:gd name="connsiteX12" fmla="*/ 385354 w 564365"/>
                <a:gd name="connsiteY12" fmla="*/ 64499 h 813215"/>
                <a:gd name="connsiteX13" fmla="*/ 353954 w 564365"/>
                <a:gd name="connsiteY13" fmla="*/ 77597 h 813215"/>
                <a:gd name="connsiteX14" fmla="*/ 307945 w 564365"/>
                <a:gd name="connsiteY14" fmla="*/ 97076 h 813215"/>
                <a:gd name="connsiteX15" fmla="*/ 291154 w 564365"/>
                <a:gd name="connsiteY15" fmla="*/ 104295 h 813215"/>
                <a:gd name="connsiteX16" fmla="*/ 280575 w 564365"/>
                <a:gd name="connsiteY16" fmla="*/ 99929 h 813215"/>
                <a:gd name="connsiteX17" fmla="*/ 254379 w 564365"/>
                <a:gd name="connsiteY17" fmla="*/ 120080 h 813215"/>
                <a:gd name="connsiteX18" fmla="*/ 254379 w 564365"/>
                <a:gd name="connsiteY18" fmla="*/ 120080 h 813215"/>
                <a:gd name="connsiteX19" fmla="*/ 254379 w 564365"/>
                <a:gd name="connsiteY19" fmla="*/ 120080 h 813215"/>
                <a:gd name="connsiteX20" fmla="*/ 91333 w 564365"/>
                <a:gd name="connsiteY20" fmla="*/ 188926 h 813215"/>
                <a:gd name="connsiteX21" fmla="*/ -1357 w 564365"/>
                <a:gd name="connsiteY21" fmla="*/ 185568 h 813215"/>
                <a:gd name="connsiteX22" fmla="*/ -1357 w 564365"/>
                <a:gd name="connsiteY22" fmla="*/ 208909 h 813215"/>
                <a:gd name="connsiteX23" fmla="*/ 96369 w 564365"/>
                <a:gd name="connsiteY23" fmla="*/ 212434 h 813215"/>
                <a:gd name="connsiteX24" fmla="*/ 98721 w 564365"/>
                <a:gd name="connsiteY24" fmla="*/ 211426 h 813215"/>
                <a:gd name="connsiteX25" fmla="*/ 251692 w 564365"/>
                <a:gd name="connsiteY25" fmla="*/ 147115 h 813215"/>
                <a:gd name="connsiteX26" fmla="*/ 209210 w 564365"/>
                <a:gd name="connsiteY26" fmla="*/ 466155 h 813215"/>
                <a:gd name="connsiteX27" fmla="*/ 156653 w 564365"/>
                <a:gd name="connsiteY27" fmla="*/ 559683 h 813215"/>
                <a:gd name="connsiteX28" fmla="*/ 246823 w 564365"/>
                <a:gd name="connsiteY28" fmla="*/ 665471 h 813215"/>
                <a:gd name="connsiteX29" fmla="*/ 286788 w 564365"/>
                <a:gd name="connsiteY29" fmla="*/ 573790 h 813215"/>
                <a:gd name="connsiteX30" fmla="*/ 462595 w 564365"/>
                <a:gd name="connsiteY30" fmla="*/ 745063 h 813215"/>
                <a:gd name="connsiteX31" fmla="*/ 294679 w 564365"/>
                <a:gd name="connsiteY31" fmla="*/ 548602 h 813215"/>
                <a:gd name="connsiteX32" fmla="*/ 296022 w 564365"/>
                <a:gd name="connsiteY32" fmla="*/ 538023 h 813215"/>
                <a:gd name="connsiteX33" fmla="*/ 291154 w 564365"/>
                <a:gd name="connsiteY33" fmla="*/ 525430 h 813215"/>
                <a:gd name="connsiteX34" fmla="*/ 450169 w 564365"/>
                <a:gd name="connsiteY34" fmla="*/ 459270 h 813215"/>
                <a:gd name="connsiteX35" fmla="*/ 301898 w 564365"/>
                <a:gd name="connsiteY35" fmla="*/ 126293 h 813215"/>
                <a:gd name="connsiteX36" fmla="*/ 318690 w 564365"/>
                <a:gd name="connsiteY36" fmla="*/ 119072 h 813215"/>
                <a:gd name="connsiteX37" fmla="*/ 320371 w 564365"/>
                <a:gd name="connsiteY37" fmla="*/ 119072 h 813215"/>
                <a:gd name="connsiteX38" fmla="*/ 499031 w 564365"/>
                <a:gd name="connsiteY38" fmla="*/ 414772 h 813215"/>
                <a:gd name="connsiteX39" fmla="*/ 277719 w 564365"/>
                <a:gd name="connsiteY39" fmla="*/ 506959 h 813215"/>
                <a:gd name="connsiteX40" fmla="*/ 254883 w 564365"/>
                <a:gd name="connsiteY40" fmla="*/ 483451 h 813215"/>
                <a:gd name="connsiteX41" fmla="*/ 302235 w 564365"/>
                <a:gd name="connsiteY41" fmla="*/ 127468 h 81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4365" h="813215">
                  <a:moveTo>
                    <a:pt x="488789" y="812229"/>
                  </a:moveTo>
                  <a:lnTo>
                    <a:pt x="473844" y="450370"/>
                  </a:lnTo>
                  <a:lnTo>
                    <a:pt x="563008" y="413597"/>
                  </a:lnTo>
                  <a:lnTo>
                    <a:pt x="553940" y="391935"/>
                  </a:lnTo>
                  <a:lnTo>
                    <a:pt x="520357" y="405706"/>
                  </a:lnTo>
                  <a:lnTo>
                    <a:pt x="341694" y="109670"/>
                  </a:lnTo>
                  <a:lnTo>
                    <a:pt x="363692" y="100602"/>
                  </a:lnTo>
                  <a:cubicBezTo>
                    <a:pt x="380484" y="93382"/>
                    <a:pt x="393582" y="88176"/>
                    <a:pt x="401810" y="83810"/>
                  </a:cubicBezTo>
                  <a:lnTo>
                    <a:pt x="421120" y="106310"/>
                  </a:lnTo>
                  <a:lnTo>
                    <a:pt x="437912" y="91199"/>
                  </a:lnTo>
                  <a:lnTo>
                    <a:pt x="359494" y="-986"/>
                  </a:lnTo>
                  <a:lnTo>
                    <a:pt x="341694" y="14125"/>
                  </a:lnTo>
                  <a:lnTo>
                    <a:pt x="385354" y="64499"/>
                  </a:lnTo>
                  <a:cubicBezTo>
                    <a:pt x="376622" y="68361"/>
                    <a:pt x="364867" y="73063"/>
                    <a:pt x="353954" y="77597"/>
                  </a:cubicBezTo>
                  <a:cubicBezTo>
                    <a:pt x="338505" y="83978"/>
                    <a:pt x="321713" y="90863"/>
                    <a:pt x="307945" y="97076"/>
                  </a:cubicBezTo>
                  <a:lnTo>
                    <a:pt x="291154" y="104295"/>
                  </a:lnTo>
                  <a:cubicBezTo>
                    <a:pt x="288130" y="101944"/>
                    <a:pt x="284436" y="100434"/>
                    <a:pt x="280575" y="99929"/>
                  </a:cubicBezTo>
                  <a:cubicBezTo>
                    <a:pt x="267813" y="98251"/>
                    <a:pt x="256058" y="107319"/>
                    <a:pt x="254379" y="120080"/>
                  </a:cubicBezTo>
                  <a:cubicBezTo>
                    <a:pt x="254379" y="120080"/>
                    <a:pt x="254379" y="120080"/>
                    <a:pt x="254379" y="120080"/>
                  </a:cubicBezTo>
                  <a:lnTo>
                    <a:pt x="254379" y="120080"/>
                  </a:lnTo>
                  <a:cubicBezTo>
                    <a:pt x="183687" y="150808"/>
                    <a:pt x="105606" y="183049"/>
                    <a:pt x="91333" y="188926"/>
                  </a:cubicBezTo>
                  <a:lnTo>
                    <a:pt x="-1357" y="185568"/>
                  </a:lnTo>
                  <a:lnTo>
                    <a:pt x="-1357" y="208909"/>
                  </a:lnTo>
                  <a:lnTo>
                    <a:pt x="96369" y="212434"/>
                  </a:lnTo>
                  <a:lnTo>
                    <a:pt x="98721" y="211426"/>
                  </a:lnTo>
                  <a:cubicBezTo>
                    <a:pt x="99729" y="211426"/>
                    <a:pt x="177138" y="179187"/>
                    <a:pt x="251692" y="147115"/>
                  </a:cubicBezTo>
                  <a:lnTo>
                    <a:pt x="209210" y="466155"/>
                  </a:lnTo>
                  <a:cubicBezTo>
                    <a:pt x="157155" y="482946"/>
                    <a:pt x="156653" y="559683"/>
                    <a:pt x="156653" y="559683"/>
                  </a:cubicBezTo>
                  <a:lnTo>
                    <a:pt x="246823" y="665471"/>
                  </a:lnTo>
                  <a:cubicBezTo>
                    <a:pt x="246823" y="665471"/>
                    <a:pt x="272345" y="612745"/>
                    <a:pt x="286788" y="573790"/>
                  </a:cubicBezTo>
                  <a:close/>
                  <a:moveTo>
                    <a:pt x="462595" y="745063"/>
                  </a:moveTo>
                  <a:lnTo>
                    <a:pt x="294679" y="548602"/>
                  </a:lnTo>
                  <a:cubicBezTo>
                    <a:pt x="295517" y="545075"/>
                    <a:pt x="296022" y="541549"/>
                    <a:pt x="296022" y="538023"/>
                  </a:cubicBezTo>
                  <a:cubicBezTo>
                    <a:pt x="295351" y="533489"/>
                    <a:pt x="293671" y="529291"/>
                    <a:pt x="291154" y="525430"/>
                  </a:cubicBezTo>
                  <a:lnTo>
                    <a:pt x="450169" y="459270"/>
                  </a:lnTo>
                  <a:close/>
                  <a:moveTo>
                    <a:pt x="301898" y="126293"/>
                  </a:moveTo>
                  <a:lnTo>
                    <a:pt x="318690" y="119072"/>
                  </a:lnTo>
                  <a:lnTo>
                    <a:pt x="320371" y="119072"/>
                  </a:lnTo>
                  <a:lnTo>
                    <a:pt x="499031" y="414772"/>
                  </a:lnTo>
                  <a:lnTo>
                    <a:pt x="277719" y="506959"/>
                  </a:lnTo>
                  <a:cubicBezTo>
                    <a:pt x="270330" y="498564"/>
                    <a:pt x="262270" y="490168"/>
                    <a:pt x="254883" y="483451"/>
                  </a:cubicBezTo>
                  <a:lnTo>
                    <a:pt x="302235" y="127468"/>
                  </a:lnTo>
                  <a:close/>
                </a:path>
              </a:pathLst>
            </a:custGeom>
            <a:solidFill>
              <a:srgbClr val="3953A3"/>
            </a:solidFill>
            <a:ln w="16768"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70DDC9AF-8884-4A86-A4A8-99F457D22144}"/>
                </a:ext>
              </a:extLst>
            </p:cNvPr>
            <p:cNvSpPr/>
            <p:nvPr/>
          </p:nvSpPr>
          <p:spPr>
            <a:xfrm>
              <a:off x="8644608" y="4982445"/>
              <a:ext cx="1356088" cy="554895"/>
            </a:xfrm>
            <a:custGeom>
              <a:avLst/>
              <a:gdLst>
                <a:gd name="connsiteX0" fmla="*/ 626985 w 1356088"/>
                <a:gd name="connsiteY0" fmla="*/ 354257 h 554895"/>
                <a:gd name="connsiteX1" fmla="*/ -1357 w 1356088"/>
                <a:gd name="connsiteY1" fmla="*/ 166694 h 554895"/>
                <a:gd name="connsiteX2" fmla="*/ 482578 w 1356088"/>
                <a:gd name="connsiteY2" fmla="*/ 1129 h 554895"/>
                <a:gd name="connsiteX3" fmla="*/ 478884 w 1356088"/>
                <a:gd name="connsiteY3" fmla="*/ 53519 h 554895"/>
                <a:gd name="connsiteX4" fmla="*/ 749229 w 1356088"/>
                <a:gd name="connsiteY4" fmla="*/ 177609 h 554895"/>
                <a:gd name="connsiteX5" fmla="*/ 587862 w 1356088"/>
                <a:gd name="connsiteY5" fmla="*/ 227984 h 554895"/>
                <a:gd name="connsiteX6" fmla="*/ 974068 w 1356088"/>
                <a:gd name="connsiteY6" fmla="*/ 364332 h 554895"/>
                <a:gd name="connsiteX7" fmla="*/ 1253144 w 1356088"/>
                <a:gd name="connsiteY7" fmla="*/ 246790 h 554895"/>
                <a:gd name="connsiteX8" fmla="*/ 1292772 w 1356088"/>
                <a:gd name="connsiteY8" fmla="*/ 252835 h 554895"/>
                <a:gd name="connsiteX9" fmla="*/ 1256166 w 1356088"/>
                <a:gd name="connsiteY9" fmla="*/ 344351 h 554895"/>
                <a:gd name="connsiteX10" fmla="*/ 1240551 w 1356088"/>
                <a:gd name="connsiteY10" fmla="*/ 369370 h 554895"/>
                <a:gd name="connsiteX11" fmla="*/ 1261540 w 1356088"/>
                <a:gd name="connsiteY11" fmla="*/ 392542 h 554895"/>
                <a:gd name="connsiteX12" fmla="*/ 1304358 w 1356088"/>
                <a:gd name="connsiteY12" fmla="*/ 472302 h 554895"/>
                <a:gd name="connsiteX13" fmla="*/ 1354732 w 1356088"/>
                <a:gd name="connsiteY13" fmla="*/ 553909 h 55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6088" h="554895">
                  <a:moveTo>
                    <a:pt x="626985" y="354257"/>
                  </a:moveTo>
                  <a:lnTo>
                    <a:pt x="-1357" y="166694"/>
                  </a:lnTo>
                  <a:cubicBezTo>
                    <a:pt x="129955" y="46636"/>
                    <a:pt x="305258" y="-13311"/>
                    <a:pt x="482578" y="1129"/>
                  </a:cubicBezTo>
                  <a:lnTo>
                    <a:pt x="478884" y="53519"/>
                  </a:lnTo>
                  <a:cubicBezTo>
                    <a:pt x="478884" y="53519"/>
                    <a:pt x="684581" y="87102"/>
                    <a:pt x="749229" y="177609"/>
                  </a:cubicBezTo>
                  <a:cubicBezTo>
                    <a:pt x="749229" y="177609"/>
                    <a:pt x="555621" y="162833"/>
                    <a:pt x="587862" y="227984"/>
                  </a:cubicBezTo>
                  <a:cubicBezTo>
                    <a:pt x="587862" y="227984"/>
                    <a:pt x="612545" y="364668"/>
                    <a:pt x="974068" y="364332"/>
                  </a:cubicBezTo>
                  <a:lnTo>
                    <a:pt x="1253144" y="246790"/>
                  </a:lnTo>
                  <a:lnTo>
                    <a:pt x="1292772" y="252835"/>
                  </a:lnTo>
                  <a:lnTo>
                    <a:pt x="1256166" y="344351"/>
                  </a:lnTo>
                  <a:lnTo>
                    <a:pt x="1240551" y="369370"/>
                  </a:lnTo>
                  <a:lnTo>
                    <a:pt x="1261540" y="392542"/>
                  </a:lnTo>
                  <a:lnTo>
                    <a:pt x="1304358" y="472302"/>
                  </a:lnTo>
                  <a:lnTo>
                    <a:pt x="1354732" y="553909"/>
                  </a:lnTo>
                  <a:close/>
                </a:path>
              </a:pathLst>
            </a:custGeom>
            <a:solidFill>
              <a:srgbClr val="3953A3"/>
            </a:solidFill>
            <a:ln w="16768"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53179113-19FE-4DA6-8B5D-A8435150A970}"/>
                </a:ext>
              </a:extLst>
            </p:cNvPr>
            <p:cNvSpPr/>
            <p:nvPr/>
          </p:nvSpPr>
          <p:spPr>
            <a:xfrm>
              <a:off x="9260020" y="5334163"/>
              <a:ext cx="848815" cy="235082"/>
            </a:xfrm>
            <a:custGeom>
              <a:avLst/>
              <a:gdLst>
                <a:gd name="connsiteX0" fmla="*/ -1357 w 848815"/>
                <a:gd name="connsiteY0" fmla="*/ -986 h 235082"/>
                <a:gd name="connsiteX1" fmla="*/ 847459 w 848815"/>
                <a:gd name="connsiteY1" fmla="*/ 234096 h 235082"/>
                <a:gd name="connsiteX2" fmla="*/ 633030 w 848815"/>
                <a:gd name="connsiteY2" fmla="*/ 107823 h 235082"/>
                <a:gd name="connsiteX3" fmla="*/ -1357 w 848815"/>
                <a:gd name="connsiteY3" fmla="*/ -986 h 235082"/>
              </a:gdLst>
              <a:ahLst/>
              <a:cxnLst>
                <a:cxn ang="0">
                  <a:pos x="connsiteX0" y="connsiteY0"/>
                </a:cxn>
                <a:cxn ang="0">
                  <a:pos x="connsiteX1" y="connsiteY1"/>
                </a:cxn>
                <a:cxn ang="0">
                  <a:pos x="connsiteX2" y="connsiteY2"/>
                </a:cxn>
                <a:cxn ang="0">
                  <a:pos x="connsiteX3" y="connsiteY3"/>
                </a:cxn>
              </a:cxnLst>
              <a:rect l="l" t="t" r="r" b="b"/>
              <a:pathLst>
                <a:path w="848815" h="235082">
                  <a:moveTo>
                    <a:pt x="-1357" y="-986"/>
                  </a:moveTo>
                  <a:lnTo>
                    <a:pt x="847459" y="234096"/>
                  </a:lnTo>
                  <a:cubicBezTo>
                    <a:pt x="847459" y="234096"/>
                    <a:pt x="817738" y="156519"/>
                    <a:pt x="633030" y="107823"/>
                  </a:cubicBezTo>
                  <a:cubicBezTo>
                    <a:pt x="633030" y="107655"/>
                    <a:pt x="193089" y="-650"/>
                    <a:pt x="-1357" y="-986"/>
                  </a:cubicBezTo>
                  <a:close/>
                </a:path>
              </a:pathLst>
            </a:custGeom>
            <a:solidFill>
              <a:srgbClr val="3953A3"/>
            </a:solidFill>
            <a:ln w="16768"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5E6AAC86-1ABA-4A1D-95FC-735C33488019}"/>
                </a:ext>
              </a:extLst>
            </p:cNvPr>
            <p:cNvSpPr/>
            <p:nvPr/>
          </p:nvSpPr>
          <p:spPr>
            <a:xfrm>
              <a:off x="9253117" y="5177332"/>
              <a:ext cx="518878" cy="151457"/>
            </a:xfrm>
            <a:custGeom>
              <a:avLst/>
              <a:gdLst>
                <a:gd name="connsiteX0" fmla="*/ 517522 w 518878"/>
                <a:gd name="connsiteY0" fmla="*/ 85488 h 151457"/>
                <a:gd name="connsiteX1" fmla="*/ 331136 w 518878"/>
                <a:gd name="connsiteY1" fmla="*/ 150471 h 151457"/>
                <a:gd name="connsiteX2" fmla="*/ 127286 w 518878"/>
                <a:gd name="connsiteY2" fmla="*/ 123269 h 151457"/>
                <a:gd name="connsiteX3" fmla="*/ 35100 w 518878"/>
                <a:gd name="connsiteY3" fmla="*/ 4385 h 151457"/>
                <a:gd name="connsiteX4" fmla="*/ 161541 w 518878"/>
                <a:gd name="connsiteY4" fmla="*/ 10766 h 151457"/>
                <a:gd name="connsiteX5" fmla="*/ 194284 w 518878"/>
                <a:gd name="connsiteY5" fmla="*/ 39815 h 151457"/>
                <a:gd name="connsiteX6" fmla="*/ 211075 w 518878"/>
                <a:gd name="connsiteY6" fmla="*/ 58453 h 151457"/>
                <a:gd name="connsiteX7" fmla="*/ 303597 w 518878"/>
                <a:gd name="connsiteY7" fmla="*/ 79443 h 151457"/>
                <a:gd name="connsiteX8" fmla="*/ 370764 w 518878"/>
                <a:gd name="connsiteY8" fmla="*/ 33938 h 15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878" h="151457">
                  <a:moveTo>
                    <a:pt x="517522" y="85488"/>
                  </a:moveTo>
                  <a:lnTo>
                    <a:pt x="331136" y="150471"/>
                  </a:lnTo>
                  <a:cubicBezTo>
                    <a:pt x="331136" y="150471"/>
                    <a:pt x="204863" y="150471"/>
                    <a:pt x="127286" y="123269"/>
                  </a:cubicBezTo>
                  <a:cubicBezTo>
                    <a:pt x="49708" y="96066"/>
                    <a:pt x="-58933" y="40151"/>
                    <a:pt x="35100" y="4385"/>
                  </a:cubicBezTo>
                  <a:cubicBezTo>
                    <a:pt x="77079" y="-4515"/>
                    <a:pt x="120737" y="-2332"/>
                    <a:pt x="161541" y="10766"/>
                  </a:cubicBezTo>
                  <a:cubicBezTo>
                    <a:pt x="175645" y="16138"/>
                    <a:pt x="187233" y="26381"/>
                    <a:pt x="194284" y="39815"/>
                  </a:cubicBezTo>
                  <a:cubicBezTo>
                    <a:pt x="198986" y="48547"/>
                    <a:pt x="205031" y="57447"/>
                    <a:pt x="211075" y="58453"/>
                  </a:cubicBezTo>
                  <a:cubicBezTo>
                    <a:pt x="222326" y="60468"/>
                    <a:pt x="303597" y="79443"/>
                    <a:pt x="303597" y="79443"/>
                  </a:cubicBezTo>
                  <a:lnTo>
                    <a:pt x="370764" y="33938"/>
                  </a:lnTo>
                  <a:close/>
                </a:path>
              </a:pathLst>
            </a:custGeom>
            <a:solidFill>
              <a:srgbClr val="3953A3"/>
            </a:solidFill>
            <a:ln w="16768"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09EF1893-696F-4126-8073-BC12D8C6F313}"/>
                </a:ext>
              </a:extLst>
            </p:cNvPr>
            <p:cNvSpPr/>
            <p:nvPr/>
          </p:nvSpPr>
          <p:spPr>
            <a:xfrm>
              <a:off x="8719245" y="5201677"/>
              <a:ext cx="1320911" cy="490649"/>
            </a:xfrm>
            <a:custGeom>
              <a:avLst/>
              <a:gdLst>
                <a:gd name="connsiteX0" fmla="*/ 1319555 w 1320911"/>
                <a:gd name="connsiteY0" fmla="*/ 377329 h 490649"/>
                <a:gd name="connsiteX1" fmla="*/ 1235597 w 1320911"/>
                <a:gd name="connsiteY1" fmla="*/ 489663 h 490649"/>
                <a:gd name="connsiteX2" fmla="*/ 271593 w 1320911"/>
                <a:gd name="connsiteY2" fmla="*/ 241315 h 490649"/>
                <a:gd name="connsiteX3" fmla="*/ -1270 w 1320911"/>
                <a:gd name="connsiteY3" fmla="*/ -986 h 490649"/>
              </a:gdLst>
              <a:ahLst/>
              <a:cxnLst>
                <a:cxn ang="0">
                  <a:pos x="connsiteX0" y="connsiteY0"/>
                </a:cxn>
                <a:cxn ang="0">
                  <a:pos x="connsiteX1" y="connsiteY1"/>
                </a:cxn>
                <a:cxn ang="0">
                  <a:pos x="connsiteX2" y="connsiteY2"/>
                </a:cxn>
                <a:cxn ang="0">
                  <a:pos x="connsiteX3" y="connsiteY3"/>
                </a:cxn>
              </a:cxnLst>
              <a:rect l="l" t="t" r="r" b="b"/>
              <a:pathLst>
                <a:path w="1320911" h="490649">
                  <a:moveTo>
                    <a:pt x="1319555" y="377329"/>
                  </a:moveTo>
                  <a:lnTo>
                    <a:pt x="1235597" y="489663"/>
                  </a:lnTo>
                  <a:lnTo>
                    <a:pt x="271593" y="241315"/>
                  </a:lnTo>
                  <a:cubicBezTo>
                    <a:pt x="271593" y="241315"/>
                    <a:pt x="-6981" y="142581"/>
                    <a:pt x="-1270" y="-986"/>
                  </a:cubicBezTo>
                  <a:close/>
                </a:path>
              </a:pathLst>
            </a:custGeom>
            <a:solidFill>
              <a:srgbClr val="3953A3"/>
            </a:solidFill>
            <a:ln w="16768"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5230E67C-3657-4E7A-8C61-57CA179A9EF7}"/>
                </a:ext>
              </a:extLst>
            </p:cNvPr>
            <p:cNvSpPr/>
            <p:nvPr/>
          </p:nvSpPr>
          <p:spPr>
            <a:xfrm>
              <a:off x="9185130" y="4977678"/>
              <a:ext cx="245156" cy="98398"/>
            </a:xfrm>
            <a:custGeom>
              <a:avLst/>
              <a:gdLst>
                <a:gd name="connsiteX0" fmla="*/ 119878 w 245156"/>
                <a:gd name="connsiteY0" fmla="*/ 97412 h 98398"/>
                <a:gd name="connsiteX1" fmla="*/ 172436 w 245156"/>
                <a:gd name="connsiteY1" fmla="*/ 34612 h 98398"/>
                <a:gd name="connsiteX2" fmla="*/ 237923 w 245156"/>
                <a:gd name="connsiteY2" fmla="*/ 53418 h 98398"/>
                <a:gd name="connsiteX3" fmla="*/ 243800 w 245156"/>
                <a:gd name="connsiteY3" fmla="*/ 32597 h 98398"/>
                <a:gd name="connsiteX4" fmla="*/ 126259 w 245156"/>
                <a:gd name="connsiteY4" fmla="*/ -986 h 98398"/>
                <a:gd name="connsiteX5" fmla="*/ -1357 w 245156"/>
                <a:gd name="connsiteY5" fmla="*/ 52410 h 98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56" h="98398">
                  <a:moveTo>
                    <a:pt x="119878" y="97412"/>
                  </a:moveTo>
                  <a:cubicBezTo>
                    <a:pt x="119878" y="97412"/>
                    <a:pt x="154470" y="33771"/>
                    <a:pt x="172436" y="34612"/>
                  </a:cubicBezTo>
                  <a:cubicBezTo>
                    <a:pt x="194768" y="38810"/>
                    <a:pt x="216766" y="45191"/>
                    <a:pt x="237923" y="53418"/>
                  </a:cubicBezTo>
                  <a:lnTo>
                    <a:pt x="243800" y="32597"/>
                  </a:lnTo>
                  <a:lnTo>
                    <a:pt x="126259" y="-986"/>
                  </a:lnTo>
                  <a:cubicBezTo>
                    <a:pt x="126259" y="-986"/>
                    <a:pt x="17114" y="11942"/>
                    <a:pt x="-1357" y="52410"/>
                  </a:cubicBezTo>
                  <a:close/>
                </a:path>
              </a:pathLst>
            </a:custGeom>
            <a:solidFill>
              <a:srgbClr val="3953A3"/>
            </a:solidFill>
            <a:ln w="16768"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CE15B5FD-4F20-4C25-A056-EF0BDF4F3D02}"/>
                </a:ext>
              </a:extLst>
            </p:cNvPr>
            <p:cNvSpPr/>
            <p:nvPr/>
          </p:nvSpPr>
          <p:spPr>
            <a:xfrm>
              <a:off x="9231678" y="4589072"/>
              <a:ext cx="489774" cy="315650"/>
            </a:xfrm>
            <a:custGeom>
              <a:avLst/>
              <a:gdLst>
                <a:gd name="connsiteX0" fmla="*/ 488417 w 489774"/>
                <a:gd name="connsiteY0" fmla="*/ 13166 h 315650"/>
                <a:gd name="connsiteX1" fmla="*/ 436028 w 489774"/>
                <a:gd name="connsiteY1" fmla="*/ 97124 h 315650"/>
                <a:gd name="connsiteX2" fmla="*/ 304214 w 489774"/>
                <a:gd name="connsiteY2" fmla="*/ 306347 h 315650"/>
                <a:gd name="connsiteX3" fmla="*/ 287254 w 489774"/>
                <a:gd name="connsiteY3" fmla="*/ 313736 h 315650"/>
                <a:gd name="connsiteX4" fmla="*/ 285239 w 489774"/>
                <a:gd name="connsiteY4" fmla="*/ 312728 h 315650"/>
                <a:gd name="connsiteX5" fmla="*/ 12376 w 489774"/>
                <a:gd name="connsiteY5" fmla="*/ 213825 h 315650"/>
                <a:gd name="connsiteX6" fmla="*/ -554 w 489774"/>
                <a:gd name="connsiteY6" fmla="*/ 197033 h 315650"/>
                <a:gd name="connsiteX7" fmla="*/ 48647 w 489774"/>
                <a:gd name="connsiteY7" fmla="*/ 138767 h 315650"/>
                <a:gd name="connsiteX8" fmla="*/ 208671 w 489774"/>
                <a:gd name="connsiteY8" fmla="*/ 124495 h 315650"/>
                <a:gd name="connsiteX9" fmla="*/ 318150 w 489774"/>
                <a:gd name="connsiteY9" fmla="*/ 78822 h 315650"/>
                <a:gd name="connsiteX10" fmla="*/ 381455 w 489774"/>
                <a:gd name="connsiteY10" fmla="*/ 25256 h 315650"/>
                <a:gd name="connsiteX11" fmla="*/ 488417 w 489774"/>
                <a:gd name="connsiteY11" fmla="*/ 13166 h 31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9774" h="315650">
                  <a:moveTo>
                    <a:pt x="488417" y="13166"/>
                  </a:moveTo>
                  <a:lnTo>
                    <a:pt x="436028" y="97124"/>
                  </a:lnTo>
                  <a:cubicBezTo>
                    <a:pt x="392034" y="166810"/>
                    <a:pt x="347872" y="236327"/>
                    <a:pt x="304214" y="306347"/>
                  </a:cubicBezTo>
                  <a:cubicBezTo>
                    <a:pt x="301527" y="313064"/>
                    <a:pt x="293971" y="316423"/>
                    <a:pt x="287254" y="313736"/>
                  </a:cubicBezTo>
                  <a:cubicBezTo>
                    <a:pt x="286582" y="313400"/>
                    <a:pt x="285912" y="313064"/>
                    <a:pt x="285239" y="312728"/>
                  </a:cubicBezTo>
                  <a:cubicBezTo>
                    <a:pt x="194396" y="279145"/>
                    <a:pt x="103387" y="246234"/>
                    <a:pt x="12376" y="213825"/>
                  </a:cubicBezTo>
                  <a:cubicBezTo>
                    <a:pt x="4653" y="211978"/>
                    <a:pt x="-722" y="204927"/>
                    <a:pt x="-554" y="197033"/>
                  </a:cubicBezTo>
                  <a:cubicBezTo>
                    <a:pt x="-4415" y="154048"/>
                    <a:pt x="4653" y="142629"/>
                    <a:pt x="48647" y="138767"/>
                  </a:cubicBezTo>
                  <a:lnTo>
                    <a:pt x="208671" y="124495"/>
                  </a:lnTo>
                  <a:cubicBezTo>
                    <a:pt x="248969" y="121137"/>
                    <a:pt x="287254" y="105016"/>
                    <a:pt x="318150" y="78822"/>
                  </a:cubicBezTo>
                  <a:lnTo>
                    <a:pt x="381455" y="25256"/>
                  </a:lnTo>
                  <a:cubicBezTo>
                    <a:pt x="416551" y="-5472"/>
                    <a:pt x="444928" y="-8832"/>
                    <a:pt x="488417" y="13166"/>
                  </a:cubicBezTo>
                  <a:close/>
                </a:path>
              </a:pathLst>
            </a:custGeom>
            <a:solidFill>
              <a:srgbClr val="3953A3"/>
            </a:solidFill>
            <a:ln w="16768"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68044EBE-F794-4C1A-ADB9-FFD81332B8C3}"/>
                </a:ext>
              </a:extLst>
            </p:cNvPr>
            <p:cNvSpPr/>
            <p:nvPr/>
          </p:nvSpPr>
          <p:spPr>
            <a:xfrm>
              <a:off x="8649601" y="4471699"/>
              <a:ext cx="646857" cy="225053"/>
            </a:xfrm>
            <a:custGeom>
              <a:avLst/>
              <a:gdLst>
                <a:gd name="connsiteX0" fmla="*/ 60480 w 646857"/>
                <a:gd name="connsiteY0" fmla="*/ 150688 h 225053"/>
                <a:gd name="connsiteX1" fmla="*/ 77272 w 646857"/>
                <a:gd name="connsiteY1" fmla="*/ 169329 h 225053"/>
                <a:gd name="connsiteX2" fmla="*/ 131678 w 646857"/>
                <a:gd name="connsiteY2" fmla="*/ 188637 h 225053"/>
                <a:gd name="connsiteX3" fmla="*/ 137891 w 646857"/>
                <a:gd name="connsiteY3" fmla="*/ 201231 h 225053"/>
                <a:gd name="connsiteX4" fmla="*/ 133357 w 646857"/>
                <a:gd name="connsiteY4" fmla="*/ 224067 h 225053"/>
                <a:gd name="connsiteX5" fmla="*/ 48391 w 646857"/>
                <a:gd name="connsiteY5" fmla="*/ 193340 h 225053"/>
                <a:gd name="connsiteX6" fmla="*/ 37980 w 646857"/>
                <a:gd name="connsiteY6" fmla="*/ 181754 h 225053"/>
                <a:gd name="connsiteX7" fmla="*/ 1544 w 646857"/>
                <a:gd name="connsiteY7" fmla="*/ 104009 h 225053"/>
                <a:gd name="connsiteX8" fmla="*/ 8091 w 646857"/>
                <a:gd name="connsiteY8" fmla="*/ 78990 h 225053"/>
                <a:gd name="connsiteX9" fmla="*/ 31431 w 646857"/>
                <a:gd name="connsiteY9" fmla="*/ 90239 h 225053"/>
                <a:gd name="connsiteX10" fmla="*/ 45033 w 646857"/>
                <a:gd name="connsiteY10" fmla="*/ 119456 h 225053"/>
                <a:gd name="connsiteX11" fmla="*/ 61825 w 646857"/>
                <a:gd name="connsiteY11" fmla="*/ 128524 h 225053"/>
                <a:gd name="connsiteX12" fmla="*/ 594286 w 646857"/>
                <a:gd name="connsiteY12" fmla="*/ 92758 h 225053"/>
                <a:gd name="connsiteX13" fmla="*/ 606207 w 646857"/>
                <a:gd name="connsiteY13" fmla="*/ 78486 h 225053"/>
                <a:gd name="connsiteX14" fmla="*/ 601843 w 646857"/>
                <a:gd name="connsiteY14" fmla="*/ 20051 h 225053"/>
                <a:gd name="connsiteX15" fmla="*/ 617122 w 646857"/>
                <a:gd name="connsiteY15" fmla="*/ -938 h 225053"/>
                <a:gd name="connsiteX16" fmla="*/ 633913 w 646857"/>
                <a:gd name="connsiteY16" fmla="*/ 18036 h 225053"/>
                <a:gd name="connsiteX17" fmla="*/ 645501 w 646857"/>
                <a:gd name="connsiteY17" fmla="*/ 183097 h 225053"/>
                <a:gd name="connsiteX18" fmla="*/ 630388 w 646857"/>
                <a:gd name="connsiteY18" fmla="*/ 204255 h 225053"/>
                <a:gd name="connsiteX19" fmla="*/ 612588 w 646857"/>
                <a:gd name="connsiteY19" fmla="*/ 185280 h 225053"/>
                <a:gd name="connsiteX20" fmla="*/ 608390 w 646857"/>
                <a:gd name="connsiteY20" fmla="*/ 122648 h 225053"/>
                <a:gd name="connsiteX21" fmla="*/ 598988 w 646857"/>
                <a:gd name="connsiteY21" fmla="*/ 114084 h 225053"/>
                <a:gd name="connsiteX22" fmla="*/ 524266 w 646857"/>
                <a:gd name="connsiteY22" fmla="*/ 119288 h 225053"/>
                <a:gd name="connsiteX23" fmla="*/ 515198 w 646857"/>
                <a:gd name="connsiteY23" fmla="*/ 129699 h 225053"/>
                <a:gd name="connsiteX24" fmla="*/ 515198 w 646857"/>
                <a:gd name="connsiteY24" fmla="*/ 131043 h 225053"/>
                <a:gd name="connsiteX25" fmla="*/ 515198 w 646857"/>
                <a:gd name="connsiteY25" fmla="*/ 169495 h 225053"/>
                <a:gd name="connsiteX26" fmla="*/ 478591 w 646857"/>
                <a:gd name="connsiteY26" fmla="*/ 179235 h 225053"/>
                <a:gd name="connsiteX27" fmla="*/ 342580 w 646857"/>
                <a:gd name="connsiteY27" fmla="*/ 209291 h 225053"/>
                <a:gd name="connsiteX28" fmla="*/ 329314 w 646857"/>
                <a:gd name="connsiteY28" fmla="*/ 203246 h 225053"/>
                <a:gd name="connsiteX29" fmla="*/ 339222 w 646857"/>
                <a:gd name="connsiteY29" fmla="*/ 192835 h 225053"/>
                <a:gd name="connsiteX30" fmla="*/ 490347 w 646857"/>
                <a:gd name="connsiteY30" fmla="*/ 159252 h 225053"/>
                <a:gd name="connsiteX31" fmla="*/ 500085 w 646857"/>
                <a:gd name="connsiteY31" fmla="*/ 146322 h 225053"/>
                <a:gd name="connsiteX32" fmla="*/ 472547 w 646857"/>
                <a:gd name="connsiteY32" fmla="*/ 122312 h 225053"/>
                <a:gd name="connsiteX33" fmla="*/ 285656 w 646857"/>
                <a:gd name="connsiteY33" fmla="*/ 135073 h 225053"/>
                <a:gd name="connsiteX34" fmla="*/ 267522 w 646857"/>
                <a:gd name="connsiteY34" fmla="*/ 132722 h 225053"/>
                <a:gd name="connsiteX35" fmla="*/ 189441 w 646857"/>
                <a:gd name="connsiteY35" fmla="*/ 137424 h 225053"/>
                <a:gd name="connsiteX36" fmla="*/ 169123 w 646857"/>
                <a:gd name="connsiteY36" fmla="*/ 142797 h 22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46857" h="225053">
                  <a:moveTo>
                    <a:pt x="60480" y="150688"/>
                  </a:moveTo>
                  <a:cubicBezTo>
                    <a:pt x="61321" y="159925"/>
                    <a:pt x="68206" y="167480"/>
                    <a:pt x="77272" y="169329"/>
                  </a:cubicBezTo>
                  <a:cubicBezTo>
                    <a:pt x="95576" y="175205"/>
                    <a:pt x="113374" y="182593"/>
                    <a:pt x="131678" y="188637"/>
                  </a:cubicBezTo>
                  <a:cubicBezTo>
                    <a:pt x="138898" y="191157"/>
                    <a:pt x="140240" y="194180"/>
                    <a:pt x="137891" y="201231"/>
                  </a:cubicBezTo>
                  <a:cubicBezTo>
                    <a:pt x="135876" y="208789"/>
                    <a:pt x="134364" y="216344"/>
                    <a:pt x="133357" y="224067"/>
                  </a:cubicBezTo>
                  <a:lnTo>
                    <a:pt x="48391" y="193340"/>
                  </a:lnTo>
                  <a:cubicBezTo>
                    <a:pt x="43523" y="191157"/>
                    <a:pt x="39659" y="186959"/>
                    <a:pt x="37980" y="181754"/>
                  </a:cubicBezTo>
                  <a:cubicBezTo>
                    <a:pt x="25891" y="155727"/>
                    <a:pt x="13633" y="129867"/>
                    <a:pt x="1544" y="104009"/>
                  </a:cubicBezTo>
                  <a:cubicBezTo>
                    <a:pt x="-3999" y="91918"/>
                    <a:pt x="-1480" y="83522"/>
                    <a:pt x="8091" y="78990"/>
                  </a:cubicBezTo>
                  <a:cubicBezTo>
                    <a:pt x="17663" y="74456"/>
                    <a:pt x="24882" y="78990"/>
                    <a:pt x="31431" y="90239"/>
                  </a:cubicBezTo>
                  <a:cubicBezTo>
                    <a:pt x="37980" y="101490"/>
                    <a:pt x="41172" y="109382"/>
                    <a:pt x="45033" y="119456"/>
                  </a:cubicBezTo>
                  <a:cubicBezTo>
                    <a:pt x="48895" y="129531"/>
                    <a:pt x="52925" y="129197"/>
                    <a:pt x="61825" y="128524"/>
                  </a:cubicBezTo>
                  <a:cubicBezTo>
                    <a:pt x="239311" y="116435"/>
                    <a:pt x="416799" y="104511"/>
                    <a:pt x="594286" y="92758"/>
                  </a:cubicBezTo>
                  <a:cubicBezTo>
                    <a:pt x="605537" y="92758"/>
                    <a:pt x="607047" y="88056"/>
                    <a:pt x="606207" y="78486"/>
                  </a:cubicBezTo>
                  <a:cubicBezTo>
                    <a:pt x="604192" y="59007"/>
                    <a:pt x="603186" y="39528"/>
                    <a:pt x="601843" y="20051"/>
                  </a:cubicBezTo>
                  <a:cubicBezTo>
                    <a:pt x="601843" y="7458"/>
                    <a:pt x="607047" y="-268"/>
                    <a:pt x="617122" y="-938"/>
                  </a:cubicBezTo>
                  <a:cubicBezTo>
                    <a:pt x="627196" y="-1611"/>
                    <a:pt x="633913" y="4770"/>
                    <a:pt x="633913" y="18036"/>
                  </a:cubicBezTo>
                  <a:cubicBezTo>
                    <a:pt x="637943" y="72943"/>
                    <a:pt x="641807" y="127852"/>
                    <a:pt x="645501" y="183097"/>
                  </a:cubicBezTo>
                  <a:cubicBezTo>
                    <a:pt x="645501" y="196195"/>
                    <a:pt x="640462" y="203750"/>
                    <a:pt x="630388" y="204255"/>
                  </a:cubicBezTo>
                  <a:cubicBezTo>
                    <a:pt x="620313" y="204759"/>
                    <a:pt x="613596" y="198042"/>
                    <a:pt x="612588" y="185280"/>
                  </a:cubicBezTo>
                  <a:cubicBezTo>
                    <a:pt x="610909" y="164459"/>
                    <a:pt x="609398" y="143469"/>
                    <a:pt x="608390" y="122648"/>
                  </a:cubicBezTo>
                  <a:cubicBezTo>
                    <a:pt x="608390" y="115763"/>
                    <a:pt x="606207" y="113411"/>
                    <a:pt x="598988" y="114084"/>
                  </a:cubicBezTo>
                  <a:cubicBezTo>
                    <a:pt x="574136" y="116267"/>
                    <a:pt x="548613" y="117777"/>
                    <a:pt x="524266" y="119288"/>
                  </a:cubicBezTo>
                  <a:cubicBezTo>
                    <a:pt x="517381" y="119288"/>
                    <a:pt x="513015" y="121639"/>
                    <a:pt x="515198" y="129699"/>
                  </a:cubicBezTo>
                  <a:cubicBezTo>
                    <a:pt x="515198" y="130203"/>
                    <a:pt x="515198" y="130539"/>
                    <a:pt x="515198" y="131043"/>
                  </a:cubicBezTo>
                  <a:cubicBezTo>
                    <a:pt x="515198" y="144141"/>
                    <a:pt x="522921" y="160765"/>
                    <a:pt x="515198" y="169495"/>
                  </a:cubicBezTo>
                  <a:cubicBezTo>
                    <a:pt x="507474" y="178227"/>
                    <a:pt x="491185" y="176380"/>
                    <a:pt x="478591" y="179235"/>
                  </a:cubicBezTo>
                  <a:lnTo>
                    <a:pt x="342580" y="209291"/>
                  </a:lnTo>
                  <a:cubicBezTo>
                    <a:pt x="336535" y="210804"/>
                    <a:pt x="331833" y="213155"/>
                    <a:pt x="329314" y="203246"/>
                  </a:cubicBezTo>
                  <a:cubicBezTo>
                    <a:pt x="326797" y="193340"/>
                    <a:pt x="334016" y="194012"/>
                    <a:pt x="339222" y="192835"/>
                  </a:cubicBezTo>
                  <a:cubicBezTo>
                    <a:pt x="389597" y="181586"/>
                    <a:pt x="439972" y="170335"/>
                    <a:pt x="490347" y="159252"/>
                  </a:cubicBezTo>
                  <a:cubicBezTo>
                    <a:pt x="498574" y="157405"/>
                    <a:pt x="500757" y="154718"/>
                    <a:pt x="500085" y="146322"/>
                  </a:cubicBezTo>
                  <a:cubicBezTo>
                    <a:pt x="497734" y="120633"/>
                    <a:pt x="498238" y="120465"/>
                    <a:pt x="472547" y="122312"/>
                  </a:cubicBezTo>
                  <a:lnTo>
                    <a:pt x="285656" y="135073"/>
                  </a:lnTo>
                  <a:cubicBezTo>
                    <a:pt x="279443" y="135578"/>
                    <a:pt x="273399" y="134737"/>
                    <a:pt x="267522" y="132722"/>
                  </a:cubicBezTo>
                  <a:cubicBezTo>
                    <a:pt x="241998" y="122984"/>
                    <a:pt x="213622" y="124831"/>
                    <a:pt x="189441" y="137424"/>
                  </a:cubicBezTo>
                  <a:cubicBezTo>
                    <a:pt x="183228" y="140614"/>
                    <a:pt x="176175" y="142461"/>
                    <a:pt x="169123" y="142797"/>
                  </a:cubicBezTo>
                  <a:close/>
                </a:path>
              </a:pathLst>
            </a:custGeom>
            <a:solidFill>
              <a:srgbClr val="3953A3"/>
            </a:solidFill>
            <a:ln w="16768"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F5B0CA8E-A19D-41F8-AC97-7E34142AE67B}"/>
                </a:ext>
              </a:extLst>
            </p:cNvPr>
            <p:cNvSpPr/>
            <p:nvPr/>
          </p:nvSpPr>
          <p:spPr>
            <a:xfrm>
              <a:off x="8965528" y="4736276"/>
              <a:ext cx="653870" cy="263566"/>
            </a:xfrm>
            <a:custGeom>
              <a:avLst/>
              <a:gdLst>
                <a:gd name="connsiteX0" fmla="*/ 651803 w 653870"/>
                <a:gd name="connsiteY0" fmla="*/ 262580 h 263566"/>
                <a:gd name="connsiteX1" fmla="*/ 593368 w 653870"/>
                <a:gd name="connsiteY1" fmla="*/ 241422 h 263566"/>
                <a:gd name="connsiteX2" fmla="*/ 10197 w 653870"/>
                <a:gd name="connsiteY2" fmla="*/ 30185 h 263566"/>
                <a:gd name="connsiteX3" fmla="*/ 2473 w 653870"/>
                <a:gd name="connsiteY3" fmla="*/ 11378 h 263566"/>
                <a:gd name="connsiteX4" fmla="*/ 29507 w 653870"/>
                <a:gd name="connsiteY4" fmla="*/ 1638 h 263566"/>
                <a:gd name="connsiteX5" fmla="*/ 636690 w 653870"/>
                <a:gd name="connsiteY5" fmla="*/ 222112 h 263566"/>
                <a:gd name="connsiteX6" fmla="*/ 651635 w 653870"/>
                <a:gd name="connsiteY6" fmla="*/ 243941 h 263566"/>
                <a:gd name="connsiteX7" fmla="*/ 651803 w 653870"/>
                <a:gd name="connsiteY7" fmla="*/ 262580 h 26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870" h="263566">
                  <a:moveTo>
                    <a:pt x="651803" y="262580"/>
                  </a:moveTo>
                  <a:lnTo>
                    <a:pt x="593368" y="241422"/>
                  </a:lnTo>
                  <a:cubicBezTo>
                    <a:pt x="399090" y="170898"/>
                    <a:pt x="204811" y="100541"/>
                    <a:pt x="10197" y="30185"/>
                  </a:cubicBezTo>
                  <a:cubicBezTo>
                    <a:pt x="-1223" y="25987"/>
                    <a:pt x="-4916" y="24140"/>
                    <a:pt x="2473" y="11378"/>
                  </a:cubicBezTo>
                  <a:cubicBezTo>
                    <a:pt x="9861" y="-1383"/>
                    <a:pt x="15235" y="-3566"/>
                    <a:pt x="29507" y="1638"/>
                  </a:cubicBezTo>
                  <a:cubicBezTo>
                    <a:pt x="231677" y="75689"/>
                    <a:pt x="434016" y="149237"/>
                    <a:pt x="636690" y="222112"/>
                  </a:cubicBezTo>
                  <a:cubicBezTo>
                    <a:pt x="648445" y="226309"/>
                    <a:pt x="654994" y="230507"/>
                    <a:pt x="651635" y="243941"/>
                  </a:cubicBezTo>
                  <a:cubicBezTo>
                    <a:pt x="650964" y="250154"/>
                    <a:pt x="650964" y="256367"/>
                    <a:pt x="651803" y="262580"/>
                  </a:cubicBezTo>
                  <a:close/>
                </a:path>
              </a:pathLst>
            </a:custGeom>
            <a:solidFill>
              <a:srgbClr val="3953A3"/>
            </a:solidFill>
            <a:ln w="16768"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98B576B7-35B5-4FEA-BE4F-A9861DA783E2}"/>
                </a:ext>
              </a:extLst>
            </p:cNvPr>
            <p:cNvSpPr/>
            <p:nvPr/>
          </p:nvSpPr>
          <p:spPr>
            <a:xfrm>
              <a:off x="9634709" y="4879851"/>
              <a:ext cx="211671" cy="211476"/>
            </a:xfrm>
            <a:custGeom>
              <a:avLst/>
              <a:gdLst>
                <a:gd name="connsiteX0" fmla="*/ 68427 w 211671"/>
                <a:gd name="connsiteY0" fmla="*/ 204306 h 211476"/>
                <a:gd name="connsiteX1" fmla="*/ 4956 w 211671"/>
                <a:gd name="connsiteY1" fmla="*/ 68798 h 211476"/>
                <a:gd name="connsiteX2" fmla="*/ 140463 w 211671"/>
                <a:gd name="connsiteY2" fmla="*/ 5326 h 211476"/>
                <a:gd name="connsiteX3" fmla="*/ 203936 w 211671"/>
                <a:gd name="connsiteY3" fmla="*/ 140835 h 211476"/>
                <a:gd name="connsiteX4" fmla="*/ 203768 w 211671"/>
                <a:gd name="connsiteY4" fmla="*/ 141337 h 211476"/>
                <a:gd name="connsiteX5" fmla="*/ 68427 w 211671"/>
                <a:gd name="connsiteY5" fmla="*/ 204306 h 211476"/>
                <a:gd name="connsiteX6" fmla="*/ 169176 w 211671"/>
                <a:gd name="connsiteY6" fmla="*/ 127737 h 211476"/>
                <a:gd name="connsiteX7" fmla="*/ 127870 w 211671"/>
                <a:gd name="connsiteY7" fmla="*/ 40420 h 211476"/>
                <a:gd name="connsiteX8" fmla="*/ 40554 w 211671"/>
                <a:gd name="connsiteY8" fmla="*/ 81560 h 211476"/>
                <a:gd name="connsiteX9" fmla="*/ 81861 w 211671"/>
                <a:gd name="connsiteY9" fmla="*/ 169044 h 211476"/>
                <a:gd name="connsiteX10" fmla="*/ 82365 w 211671"/>
                <a:gd name="connsiteY10" fmla="*/ 169212 h 211476"/>
                <a:gd name="connsiteX11" fmla="*/ 168674 w 211671"/>
                <a:gd name="connsiteY11" fmla="*/ 127737 h 21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71" h="211476">
                  <a:moveTo>
                    <a:pt x="68427" y="204306"/>
                  </a:moveTo>
                  <a:cubicBezTo>
                    <a:pt x="13520" y="184325"/>
                    <a:pt x="-14859" y="123707"/>
                    <a:pt x="4956" y="68798"/>
                  </a:cubicBezTo>
                  <a:cubicBezTo>
                    <a:pt x="24937" y="13890"/>
                    <a:pt x="85555" y="-14487"/>
                    <a:pt x="140463" y="5326"/>
                  </a:cubicBezTo>
                  <a:cubicBezTo>
                    <a:pt x="195372" y="25309"/>
                    <a:pt x="223917" y="85926"/>
                    <a:pt x="203936" y="140835"/>
                  </a:cubicBezTo>
                  <a:cubicBezTo>
                    <a:pt x="203936" y="141003"/>
                    <a:pt x="203768" y="141169"/>
                    <a:pt x="203768" y="141337"/>
                  </a:cubicBezTo>
                  <a:cubicBezTo>
                    <a:pt x="183451" y="195742"/>
                    <a:pt x="123168" y="223784"/>
                    <a:pt x="68427" y="204306"/>
                  </a:cubicBezTo>
                  <a:close/>
                  <a:moveTo>
                    <a:pt x="169176" y="127737"/>
                  </a:moveTo>
                  <a:cubicBezTo>
                    <a:pt x="181938" y="92139"/>
                    <a:pt x="163468" y="53013"/>
                    <a:pt x="127870" y="40420"/>
                  </a:cubicBezTo>
                  <a:cubicBezTo>
                    <a:pt x="92440" y="27660"/>
                    <a:pt x="53316" y="46130"/>
                    <a:pt x="40554" y="81560"/>
                  </a:cubicBezTo>
                  <a:cubicBezTo>
                    <a:pt x="27792" y="117158"/>
                    <a:pt x="46263" y="156282"/>
                    <a:pt x="81861" y="169044"/>
                  </a:cubicBezTo>
                  <a:cubicBezTo>
                    <a:pt x="82029" y="169044"/>
                    <a:pt x="82197" y="169212"/>
                    <a:pt x="82365" y="169212"/>
                  </a:cubicBezTo>
                  <a:cubicBezTo>
                    <a:pt x="117627" y="181133"/>
                    <a:pt x="155912" y="162663"/>
                    <a:pt x="168674" y="127737"/>
                  </a:cubicBezTo>
                  <a:close/>
                </a:path>
              </a:pathLst>
            </a:custGeom>
            <a:solidFill>
              <a:srgbClr val="3953A3"/>
            </a:solidFill>
            <a:ln w="16768"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34AE56B2-2A79-4C03-A2FC-FDA13A969943}"/>
                </a:ext>
              </a:extLst>
            </p:cNvPr>
            <p:cNvSpPr/>
            <p:nvPr/>
          </p:nvSpPr>
          <p:spPr>
            <a:xfrm>
              <a:off x="9548373" y="4737572"/>
              <a:ext cx="163809" cy="201639"/>
            </a:xfrm>
            <a:custGeom>
              <a:avLst/>
              <a:gdLst>
                <a:gd name="connsiteX0" fmla="*/ 147376 w 163809"/>
                <a:gd name="connsiteY0" fmla="*/ 64823 h 201639"/>
                <a:gd name="connsiteX1" fmla="*/ 134614 w 163809"/>
                <a:gd name="connsiteY1" fmla="*/ 100085 h 201639"/>
                <a:gd name="connsiteX2" fmla="*/ 132263 w 163809"/>
                <a:gd name="connsiteY2" fmla="*/ 110328 h 201639"/>
                <a:gd name="connsiteX3" fmla="*/ 112282 w 163809"/>
                <a:gd name="connsiteY3" fmla="*/ 154490 h 201639"/>
                <a:gd name="connsiteX4" fmla="*/ 80378 w 163809"/>
                <a:gd name="connsiteY4" fmla="*/ 194958 h 201639"/>
                <a:gd name="connsiteX5" fmla="*/ 69127 w 163809"/>
                <a:gd name="connsiteY5" fmla="*/ 199658 h 201639"/>
                <a:gd name="connsiteX6" fmla="*/ 4816 w 163809"/>
                <a:gd name="connsiteY6" fmla="*/ 176152 h 201639"/>
                <a:gd name="connsiteX7" fmla="*/ 618 w 163809"/>
                <a:gd name="connsiteY7" fmla="*/ 166075 h 201639"/>
                <a:gd name="connsiteX8" fmla="*/ 103046 w 163809"/>
                <a:gd name="connsiteY8" fmla="*/ 3198 h 201639"/>
                <a:gd name="connsiteX9" fmla="*/ 114465 w 163809"/>
                <a:gd name="connsiteY9" fmla="*/ 174 h 201639"/>
                <a:gd name="connsiteX10" fmla="*/ 156108 w 163809"/>
                <a:gd name="connsiteY10" fmla="*/ 15119 h 201639"/>
                <a:gd name="connsiteX11" fmla="*/ 161144 w 163809"/>
                <a:gd name="connsiteY11" fmla="*/ 27042 h 201639"/>
                <a:gd name="connsiteX12" fmla="*/ 147376 w 163809"/>
                <a:gd name="connsiteY12" fmla="*/ 64823 h 20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3809" h="201639">
                  <a:moveTo>
                    <a:pt x="147376" y="64823"/>
                  </a:moveTo>
                  <a:cubicBezTo>
                    <a:pt x="143010" y="76577"/>
                    <a:pt x="138644" y="88164"/>
                    <a:pt x="134614" y="100085"/>
                  </a:cubicBezTo>
                  <a:cubicBezTo>
                    <a:pt x="132936" y="103275"/>
                    <a:pt x="132095" y="106802"/>
                    <a:pt x="132263" y="110328"/>
                  </a:cubicBezTo>
                  <a:cubicBezTo>
                    <a:pt x="137470" y="127960"/>
                    <a:pt x="128906" y="146766"/>
                    <a:pt x="112282" y="154490"/>
                  </a:cubicBezTo>
                  <a:cubicBezTo>
                    <a:pt x="98008" y="164565"/>
                    <a:pt x="86927" y="178669"/>
                    <a:pt x="80378" y="194958"/>
                  </a:cubicBezTo>
                  <a:cubicBezTo>
                    <a:pt x="77691" y="200499"/>
                    <a:pt x="75003" y="201841"/>
                    <a:pt x="69127" y="199658"/>
                  </a:cubicBezTo>
                  <a:cubicBezTo>
                    <a:pt x="47801" y="191431"/>
                    <a:pt x="26309" y="182867"/>
                    <a:pt x="4816" y="176152"/>
                  </a:cubicBezTo>
                  <a:cubicBezTo>
                    <a:pt x="-1229" y="174137"/>
                    <a:pt x="-3244" y="172288"/>
                    <a:pt x="618" y="166075"/>
                  </a:cubicBezTo>
                  <a:cubicBezTo>
                    <a:pt x="35039" y="111839"/>
                    <a:pt x="69127" y="57434"/>
                    <a:pt x="103046" y="3198"/>
                  </a:cubicBezTo>
                  <a:cubicBezTo>
                    <a:pt x="106404" y="-2009"/>
                    <a:pt x="109763" y="-1505"/>
                    <a:pt x="114465" y="174"/>
                  </a:cubicBezTo>
                  <a:cubicBezTo>
                    <a:pt x="128233" y="5381"/>
                    <a:pt x="142002" y="10585"/>
                    <a:pt x="156108" y="15119"/>
                  </a:cubicBezTo>
                  <a:cubicBezTo>
                    <a:pt x="163159" y="17470"/>
                    <a:pt x="163495" y="20998"/>
                    <a:pt x="161144" y="27042"/>
                  </a:cubicBezTo>
                  <a:cubicBezTo>
                    <a:pt x="156276" y="39468"/>
                    <a:pt x="151910" y="52230"/>
                    <a:pt x="147376" y="64823"/>
                  </a:cubicBezTo>
                  <a:close/>
                </a:path>
              </a:pathLst>
            </a:custGeom>
            <a:solidFill>
              <a:srgbClr val="3953A3"/>
            </a:solidFill>
            <a:ln w="16768"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C7D2620-D0A5-4A54-8199-D0FA7E72B6C2}"/>
                </a:ext>
              </a:extLst>
            </p:cNvPr>
            <p:cNvSpPr/>
            <p:nvPr/>
          </p:nvSpPr>
          <p:spPr>
            <a:xfrm>
              <a:off x="8803433" y="4616946"/>
              <a:ext cx="166230" cy="166255"/>
            </a:xfrm>
            <a:custGeom>
              <a:avLst/>
              <a:gdLst>
                <a:gd name="connsiteX0" fmla="*/ 50385 w 166230"/>
                <a:gd name="connsiteY0" fmla="*/ 159085 h 166255"/>
                <a:gd name="connsiteX1" fmla="*/ 4881 w 166230"/>
                <a:gd name="connsiteY1" fmla="*/ 50780 h 166255"/>
                <a:gd name="connsiteX2" fmla="*/ 106469 w 166230"/>
                <a:gd name="connsiteY2" fmla="*/ 2757 h 166255"/>
                <a:gd name="connsiteX3" fmla="*/ 161041 w 166230"/>
                <a:gd name="connsiteY3" fmla="*/ 106864 h 166255"/>
                <a:gd name="connsiteX4" fmla="*/ 57102 w 166230"/>
                <a:gd name="connsiteY4" fmla="*/ 161436 h 166255"/>
                <a:gd name="connsiteX5" fmla="*/ 50385 w 166230"/>
                <a:gd name="connsiteY5" fmla="*/ 159085 h 166255"/>
                <a:gd name="connsiteX6" fmla="*/ 26206 w 166230"/>
                <a:gd name="connsiteY6" fmla="*/ 62534 h 166255"/>
                <a:gd name="connsiteX7" fmla="*/ 59790 w 166230"/>
                <a:gd name="connsiteY7" fmla="*/ 134234 h 166255"/>
                <a:gd name="connsiteX8" fmla="*/ 131656 w 166230"/>
                <a:gd name="connsiteY8" fmla="*/ 99978 h 166255"/>
                <a:gd name="connsiteX9" fmla="*/ 97403 w 166230"/>
                <a:gd name="connsiteY9" fmla="*/ 28112 h 166255"/>
                <a:gd name="connsiteX10" fmla="*/ 26372 w 166230"/>
                <a:gd name="connsiteY10" fmla="*/ 62534 h 16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230" h="166255">
                  <a:moveTo>
                    <a:pt x="50385" y="159085"/>
                  </a:moveTo>
                  <a:cubicBezTo>
                    <a:pt x="7902" y="141789"/>
                    <a:pt x="-12583" y="93263"/>
                    <a:pt x="4881" y="50780"/>
                  </a:cubicBezTo>
                  <a:cubicBezTo>
                    <a:pt x="21168" y="10816"/>
                    <a:pt x="65330" y="-10005"/>
                    <a:pt x="106469" y="2757"/>
                  </a:cubicBezTo>
                  <a:cubicBezTo>
                    <a:pt x="150295" y="16357"/>
                    <a:pt x="174812" y="63038"/>
                    <a:pt x="161041" y="106864"/>
                  </a:cubicBezTo>
                  <a:cubicBezTo>
                    <a:pt x="147441" y="150689"/>
                    <a:pt x="100928" y="175207"/>
                    <a:pt x="57102" y="161436"/>
                  </a:cubicBezTo>
                  <a:cubicBezTo>
                    <a:pt x="54751" y="160764"/>
                    <a:pt x="52568" y="159926"/>
                    <a:pt x="50385" y="159085"/>
                  </a:cubicBezTo>
                  <a:close/>
                  <a:moveTo>
                    <a:pt x="26206" y="62534"/>
                  </a:moveTo>
                  <a:cubicBezTo>
                    <a:pt x="15794" y="91583"/>
                    <a:pt x="30738" y="123655"/>
                    <a:pt x="59790" y="134234"/>
                  </a:cubicBezTo>
                  <a:cubicBezTo>
                    <a:pt x="89175" y="144645"/>
                    <a:pt x="121245" y="129364"/>
                    <a:pt x="131656" y="99978"/>
                  </a:cubicBezTo>
                  <a:cubicBezTo>
                    <a:pt x="142067" y="70593"/>
                    <a:pt x="126788" y="38523"/>
                    <a:pt x="97403" y="28112"/>
                  </a:cubicBezTo>
                  <a:cubicBezTo>
                    <a:pt x="68351" y="18372"/>
                    <a:pt x="36783" y="33652"/>
                    <a:pt x="26372" y="62534"/>
                  </a:cubicBezTo>
                  <a:close/>
                </a:path>
              </a:pathLst>
            </a:custGeom>
            <a:solidFill>
              <a:srgbClr val="3953A3"/>
            </a:solidFill>
            <a:ln w="16768"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9FC8E48-E417-49D1-8866-5667FE69013C}"/>
                </a:ext>
              </a:extLst>
            </p:cNvPr>
            <p:cNvSpPr/>
            <p:nvPr/>
          </p:nvSpPr>
          <p:spPr>
            <a:xfrm>
              <a:off x="9713852" y="4789166"/>
              <a:ext cx="196530" cy="110892"/>
            </a:xfrm>
            <a:custGeom>
              <a:avLst/>
              <a:gdLst>
                <a:gd name="connsiteX0" fmla="*/ 129495 w 196530"/>
                <a:gd name="connsiteY0" fmla="*/ 106758 h 110892"/>
                <a:gd name="connsiteX1" fmla="*/ 101452 w 196530"/>
                <a:gd name="connsiteY1" fmla="*/ 78381 h 110892"/>
                <a:gd name="connsiteX2" fmla="*/ 88522 w 196530"/>
                <a:gd name="connsiteY2" fmla="*/ 64611 h 110892"/>
                <a:gd name="connsiteX3" fmla="*/ 7084 w 196530"/>
                <a:gd name="connsiteY3" fmla="*/ 26998 h 110892"/>
                <a:gd name="connsiteX4" fmla="*/ 1543 w 196530"/>
                <a:gd name="connsiteY4" fmla="*/ 6176 h 110892"/>
                <a:gd name="connsiteX5" fmla="*/ 18335 w 196530"/>
                <a:gd name="connsiteY5" fmla="*/ 300 h 110892"/>
                <a:gd name="connsiteX6" fmla="*/ 107665 w 196530"/>
                <a:gd name="connsiteY6" fmla="*/ 24310 h 110892"/>
                <a:gd name="connsiteX7" fmla="*/ 123448 w 196530"/>
                <a:gd name="connsiteY7" fmla="*/ 20113 h 110892"/>
                <a:gd name="connsiteX8" fmla="*/ 188936 w 196530"/>
                <a:gd name="connsiteY8" fmla="*/ 38249 h 110892"/>
                <a:gd name="connsiteX9" fmla="*/ 170802 w 196530"/>
                <a:gd name="connsiteY9" fmla="*/ 103736 h 110892"/>
                <a:gd name="connsiteX10" fmla="*/ 129997 w 196530"/>
                <a:gd name="connsiteY10" fmla="*/ 106758 h 1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530" h="110892">
                  <a:moveTo>
                    <a:pt x="129495" y="106758"/>
                  </a:moveTo>
                  <a:cubicBezTo>
                    <a:pt x="116061" y="102392"/>
                    <a:pt x="105650" y="91813"/>
                    <a:pt x="101452" y="78381"/>
                  </a:cubicBezTo>
                  <a:cubicBezTo>
                    <a:pt x="99605" y="72000"/>
                    <a:pt x="94735" y="66794"/>
                    <a:pt x="88522" y="64611"/>
                  </a:cubicBezTo>
                  <a:cubicBezTo>
                    <a:pt x="61488" y="52017"/>
                    <a:pt x="34622" y="38751"/>
                    <a:pt x="7084" y="26998"/>
                  </a:cubicBezTo>
                  <a:cubicBezTo>
                    <a:pt x="-5678" y="21625"/>
                    <a:pt x="-808" y="14740"/>
                    <a:pt x="1543" y="6176"/>
                  </a:cubicBezTo>
                  <a:cubicBezTo>
                    <a:pt x="3892" y="-2388"/>
                    <a:pt x="10609" y="-1715"/>
                    <a:pt x="18335" y="300"/>
                  </a:cubicBezTo>
                  <a:cubicBezTo>
                    <a:pt x="48054" y="8527"/>
                    <a:pt x="77944" y="15915"/>
                    <a:pt x="107665" y="24310"/>
                  </a:cubicBezTo>
                  <a:cubicBezTo>
                    <a:pt x="114550" y="26325"/>
                    <a:pt x="118580" y="22800"/>
                    <a:pt x="123448" y="20113"/>
                  </a:cubicBezTo>
                  <a:cubicBezTo>
                    <a:pt x="146453" y="7017"/>
                    <a:pt x="175838" y="15076"/>
                    <a:pt x="188936" y="38249"/>
                  </a:cubicBezTo>
                  <a:cubicBezTo>
                    <a:pt x="202034" y="61253"/>
                    <a:pt x="193806" y="90638"/>
                    <a:pt x="170802" y="103736"/>
                  </a:cubicBezTo>
                  <a:cubicBezTo>
                    <a:pt x="158376" y="110788"/>
                    <a:pt x="143431" y="111796"/>
                    <a:pt x="129997" y="106758"/>
                  </a:cubicBezTo>
                  <a:close/>
                </a:path>
              </a:pathLst>
            </a:custGeom>
            <a:solidFill>
              <a:srgbClr val="3953A3"/>
            </a:solidFill>
            <a:ln w="16768"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A7636567-2566-4636-9676-87D746A0AEB4}"/>
                </a:ext>
              </a:extLst>
            </p:cNvPr>
            <p:cNvSpPr/>
            <p:nvPr/>
          </p:nvSpPr>
          <p:spPr>
            <a:xfrm>
              <a:off x="8983295" y="4672214"/>
              <a:ext cx="154147" cy="91035"/>
            </a:xfrm>
            <a:custGeom>
              <a:avLst/>
              <a:gdLst>
                <a:gd name="connsiteX0" fmla="*/ -1189 w 154147"/>
                <a:gd name="connsiteY0" fmla="*/ 30775 h 91035"/>
                <a:gd name="connsiteX1" fmla="*/ 95027 w 154147"/>
                <a:gd name="connsiteY1" fmla="*/ 9449 h 91035"/>
                <a:gd name="connsiteX2" fmla="*/ 139357 w 154147"/>
                <a:gd name="connsiteY2" fmla="*/ -290 h 91035"/>
                <a:gd name="connsiteX3" fmla="*/ 146744 w 154147"/>
                <a:gd name="connsiteY3" fmla="*/ 3236 h 91035"/>
                <a:gd name="connsiteX4" fmla="*/ 152791 w 154147"/>
                <a:gd name="connsiteY4" fmla="*/ 90049 h 91035"/>
                <a:gd name="connsiteX5" fmla="*/ -1357 w 154147"/>
                <a:gd name="connsiteY5" fmla="*/ 34132 h 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147" h="91035">
                  <a:moveTo>
                    <a:pt x="-1189" y="30775"/>
                  </a:moveTo>
                  <a:lnTo>
                    <a:pt x="95027" y="9449"/>
                  </a:lnTo>
                  <a:lnTo>
                    <a:pt x="139357" y="-290"/>
                  </a:lnTo>
                  <a:cubicBezTo>
                    <a:pt x="142546" y="-290"/>
                    <a:pt x="146410" y="-3313"/>
                    <a:pt x="146744" y="3236"/>
                  </a:cubicBezTo>
                  <a:cubicBezTo>
                    <a:pt x="148593" y="31949"/>
                    <a:pt x="150774" y="60664"/>
                    <a:pt x="152791" y="90049"/>
                  </a:cubicBezTo>
                  <a:lnTo>
                    <a:pt x="-1357" y="34132"/>
                  </a:lnTo>
                  <a:close/>
                </a:path>
              </a:pathLst>
            </a:custGeom>
            <a:solidFill>
              <a:srgbClr val="3953A3"/>
            </a:solidFill>
            <a:ln w="16768"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07FF78B9-BFD5-4525-BBFD-9624712D4D75}"/>
                </a:ext>
              </a:extLst>
            </p:cNvPr>
            <p:cNvSpPr/>
            <p:nvPr/>
          </p:nvSpPr>
          <p:spPr>
            <a:xfrm>
              <a:off x="9831774" y="4989534"/>
              <a:ext cx="118690" cy="79700"/>
            </a:xfrm>
            <a:custGeom>
              <a:avLst/>
              <a:gdLst>
                <a:gd name="connsiteX0" fmla="*/ -1357 w 118690"/>
                <a:gd name="connsiteY0" fmla="*/ 77329 h 79700"/>
                <a:gd name="connsiteX1" fmla="*/ 22822 w 118690"/>
                <a:gd name="connsiteY1" fmla="*/ 35182 h 79700"/>
                <a:gd name="connsiteX2" fmla="*/ 31050 w 118690"/>
                <a:gd name="connsiteY2" fmla="*/ 29137 h 79700"/>
                <a:gd name="connsiteX3" fmla="*/ 89150 w 118690"/>
                <a:gd name="connsiteY3" fmla="*/ 2101 h 79700"/>
                <a:gd name="connsiteX4" fmla="*/ 115680 w 118690"/>
                <a:gd name="connsiteY4" fmla="*/ 7979 h 79700"/>
                <a:gd name="connsiteX5" fmla="*/ 103591 w 118690"/>
                <a:gd name="connsiteY5" fmla="*/ 31990 h 79700"/>
                <a:gd name="connsiteX6" fmla="*/ 7877 w 118690"/>
                <a:gd name="connsiteY6" fmla="*/ 76488 h 79700"/>
                <a:gd name="connsiteX7" fmla="*/ -1357 w 118690"/>
                <a:gd name="connsiteY7" fmla="*/ 77329 h 7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90" h="79700">
                  <a:moveTo>
                    <a:pt x="-1357" y="77329"/>
                  </a:moveTo>
                  <a:cubicBezTo>
                    <a:pt x="9054" y="64735"/>
                    <a:pt x="17282" y="50460"/>
                    <a:pt x="22822" y="35182"/>
                  </a:cubicBezTo>
                  <a:cubicBezTo>
                    <a:pt x="23999" y="31152"/>
                    <a:pt x="27860" y="30647"/>
                    <a:pt x="31050" y="29137"/>
                  </a:cubicBezTo>
                  <a:lnTo>
                    <a:pt x="89150" y="2101"/>
                  </a:lnTo>
                  <a:cubicBezTo>
                    <a:pt x="101576" y="-3608"/>
                    <a:pt x="111314" y="-1257"/>
                    <a:pt x="115680" y="7979"/>
                  </a:cubicBezTo>
                  <a:cubicBezTo>
                    <a:pt x="120046" y="17213"/>
                    <a:pt x="115680" y="25945"/>
                    <a:pt x="103591" y="31990"/>
                  </a:cubicBezTo>
                  <a:lnTo>
                    <a:pt x="7877" y="76488"/>
                  </a:lnTo>
                  <a:cubicBezTo>
                    <a:pt x="5192" y="77663"/>
                    <a:pt x="2673" y="80350"/>
                    <a:pt x="-1357" y="77329"/>
                  </a:cubicBezTo>
                  <a:close/>
                </a:path>
              </a:pathLst>
            </a:custGeom>
            <a:solidFill>
              <a:srgbClr val="3953A3"/>
            </a:solidFill>
            <a:ln w="16768"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A5453DBC-BF21-446D-BF94-4ED12B147B4A}"/>
                </a:ext>
              </a:extLst>
            </p:cNvPr>
            <p:cNvSpPr/>
            <p:nvPr/>
          </p:nvSpPr>
          <p:spPr>
            <a:xfrm>
              <a:off x="9672267" y="4917574"/>
              <a:ext cx="136489" cy="136410"/>
            </a:xfrm>
            <a:custGeom>
              <a:avLst/>
              <a:gdLst>
                <a:gd name="connsiteX0" fmla="*/ 131116 w 136489"/>
                <a:gd name="connsiteY0" fmla="*/ 90014 h 136410"/>
                <a:gd name="connsiteX1" fmla="*/ 44303 w 136489"/>
                <a:gd name="connsiteY1" fmla="*/ 131488 h 136410"/>
                <a:gd name="connsiteX2" fmla="*/ 44303 w 136489"/>
                <a:gd name="connsiteY2" fmla="*/ 131488 h 136410"/>
                <a:gd name="connsiteX3" fmla="*/ 2492 w 136489"/>
                <a:gd name="connsiteY3" fmla="*/ 44509 h 136410"/>
                <a:gd name="connsiteX4" fmla="*/ 89472 w 136489"/>
                <a:gd name="connsiteY4" fmla="*/ 2864 h 136410"/>
                <a:gd name="connsiteX5" fmla="*/ 131285 w 136489"/>
                <a:gd name="connsiteY5" fmla="*/ 89678 h 136410"/>
                <a:gd name="connsiteX6" fmla="*/ 131116 w 136489"/>
                <a:gd name="connsiteY6" fmla="*/ 90014 h 136410"/>
                <a:gd name="connsiteX7" fmla="*/ 115836 w 136489"/>
                <a:gd name="connsiteY7" fmla="*/ 84807 h 136410"/>
                <a:gd name="connsiteX8" fmla="*/ 84940 w 136489"/>
                <a:gd name="connsiteY8" fmla="*/ 17641 h 136410"/>
                <a:gd name="connsiteX9" fmla="*/ 84771 w 136489"/>
                <a:gd name="connsiteY9" fmla="*/ 17641 h 136410"/>
                <a:gd name="connsiteX10" fmla="*/ 17101 w 136489"/>
                <a:gd name="connsiteY10" fmla="*/ 46858 h 136410"/>
                <a:gd name="connsiteX11" fmla="*/ 46318 w 136489"/>
                <a:gd name="connsiteY11" fmla="*/ 114361 h 136410"/>
                <a:gd name="connsiteX12" fmla="*/ 49507 w 136489"/>
                <a:gd name="connsiteY12" fmla="*/ 115537 h 136410"/>
                <a:gd name="connsiteX13" fmla="*/ 115836 w 136489"/>
                <a:gd name="connsiteY13" fmla="*/ 84807 h 13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489" h="136410">
                  <a:moveTo>
                    <a:pt x="131116" y="90014"/>
                  </a:moveTo>
                  <a:cubicBezTo>
                    <a:pt x="118691" y="125444"/>
                    <a:pt x="79733" y="144082"/>
                    <a:pt x="44303" y="131488"/>
                  </a:cubicBezTo>
                  <a:cubicBezTo>
                    <a:pt x="44303" y="131488"/>
                    <a:pt x="44303" y="131488"/>
                    <a:pt x="44303" y="131488"/>
                  </a:cubicBezTo>
                  <a:cubicBezTo>
                    <a:pt x="8705" y="119063"/>
                    <a:pt x="-9933" y="80107"/>
                    <a:pt x="2492" y="44509"/>
                  </a:cubicBezTo>
                  <a:cubicBezTo>
                    <a:pt x="15086" y="9077"/>
                    <a:pt x="53873" y="-9561"/>
                    <a:pt x="89472" y="2864"/>
                  </a:cubicBezTo>
                  <a:cubicBezTo>
                    <a:pt x="125070" y="15290"/>
                    <a:pt x="143710" y="54247"/>
                    <a:pt x="131285" y="89678"/>
                  </a:cubicBezTo>
                  <a:cubicBezTo>
                    <a:pt x="131116" y="89846"/>
                    <a:pt x="131116" y="89846"/>
                    <a:pt x="131116" y="90014"/>
                  </a:cubicBezTo>
                  <a:close/>
                  <a:moveTo>
                    <a:pt x="115836" y="84807"/>
                  </a:moveTo>
                  <a:cubicBezTo>
                    <a:pt x="125910" y="57773"/>
                    <a:pt x="111974" y="27718"/>
                    <a:pt x="84940" y="17641"/>
                  </a:cubicBezTo>
                  <a:cubicBezTo>
                    <a:pt x="84940" y="17641"/>
                    <a:pt x="84771" y="17641"/>
                    <a:pt x="84771" y="17641"/>
                  </a:cubicBezTo>
                  <a:cubicBezTo>
                    <a:pt x="58071" y="7062"/>
                    <a:pt x="27848" y="19992"/>
                    <a:pt x="17101" y="46858"/>
                  </a:cubicBezTo>
                  <a:cubicBezTo>
                    <a:pt x="6522" y="73558"/>
                    <a:pt x="19620" y="103782"/>
                    <a:pt x="46318" y="114361"/>
                  </a:cubicBezTo>
                  <a:cubicBezTo>
                    <a:pt x="47327" y="114865"/>
                    <a:pt x="48501" y="115201"/>
                    <a:pt x="49507" y="115537"/>
                  </a:cubicBezTo>
                  <a:cubicBezTo>
                    <a:pt x="76376" y="125108"/>
                    <a:pt x="105761" y="111339"/>
                    <a:pt x="115836" y="84807"/>
                  </a:cubicBezTo>
                  <a:close/>
                </a:path>
              </a:pathLst>
            </a:custGeom>
            <a:solidFill>
              <a:srgbClr val="FDFDFD"/>
            </a:solidFill>
            <a:ln w="16768"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5EC181D5-C5B7-4495-B4BD-FA247F49532C}"/>
                </a:ext>
              </a:extLst>
            </p:cNvPr>
            <p:cNvSpPr/>
            <p:nvPr/>
          </p:nvSpPr>
          <p:spPr>
            <a:xfrm>
              <a:off x="8827645" y="4643657"/>
              <a:ext cx="112740" cy="112617"/>
            </a:xfrm>
            <a:custGeom>
              <a:avLst/>
              <a:gdLst>
                <a:gd name="connsiteX0" fmla="*/ 2160 w 112740"/>
                <a:gd name="connsiteY0" fmla="*/ 35823 h 112617"/>
                <a:gd name="connsiteX1" fmla="*/ 73861 w 112740"/>
                <a:gd name="connsiteY1" fmla="*/ 2239 h 112617"/>
                <a:gd name="connsiteX2" fmla="*/ 108116 w 112740"/>
                <a:gd name="connsiteY2" fmla="*/ 74108 h 112617"/>
                <a:gd name="connsiteX3" fmla="*/ 36248 w 112740"/>
                <a:gd name="connsiteY3" fmla="*/ 108363 h 112617"/>
                <a:gd name="connsiteX4" fmla="*/ 1826 w 112740"/>
                <a:gd name="connsiteY4" fmla="*/ 36663 h 112617"/>
                <a:gd name="connsiteX5" fmla="*/ 2160 w 112740"/>
                <a:gd name="connsiteY5" fmla="*/ 35823 h 112617"/>
                <a:gd name="connsiteX6" fmla="*/ 17609 w 112740"/>
                <a:gd name="connsiteY6" fmla="*/ 40693 h 112617"/>
                <a:gd name="connsiteX7" fmla="*/ 41118 w 112740"/>
                <a:gd name="connsiteY7" fmla="*/ 92074 h 112617"/>
                <a:gd name="connsiteX8" fmla="*/ 93340 w 112740"/>
                <a:gd name="connsiteY8" fmla="*/ 70078 h 112617"/>
                <a:gd name="connsiteX9" fmla="*/ 71342 w 112740"/>
                <a:gd name="connsiteY9" fmla="*/ 17688 h 112617"/>
                <a:gd name="connsiteX10" fmla="*/ 68993 w 112740"/>
                <a:gd name="connsiteY10" fmla="*/ 16848 h 112617"/>
                <a:gd name="connsiteX11" fmla="*/ 17609 w 112740"/>
                <a:gd name="connsiteY11" fmla="*/ 40693 h 11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40" h="112617">
                  <a:moveTo>
                    <a:pt x="2160" y="35823"/>
                  </a:moveTo>
                  <a:cubicBezTo>
                    <a:pt x="12907" y="6941"/>
                    <a:pt x="44812" y="-8003"/>
                    <a:pt x="73861" y="2239"/>
                  </a:cubicBezTo>
                  <a:cubicBezTo>
                    <a:pt x="103246" y="12650"/>
                    <a:pt x="118527" y="44723"/>
                    <a:pt x="108116" y="74108"/>
                  </a:cubicBezTo>
                  <a:cubicBezTo>
                    <a:pt x="97706" y="103493"/>
                    <a:pt x="65633" y="118774"/>
                    <a:pt x="36248" y="108363"/>
                  </a:cubicBezTo>
                  <a:cubicBezTo>
                    <a:pt x="6862" y="98121"/>
                    <a:pt x="-8418" y="65880"/>
                    <a:pt x="1826" y="36663"/>
                  </a:cubicBezTo>
                  <a:cubicBezTo>
                    <a:pt x="1994" y="36327"/>
                    <a:pt x="1994" y="36159"/>
                    <a:pt x="2160" y="35823"/>
                  </a:cubicBezTo>
                  <a:close/>
                  <a:moveTo>
                    <a:pt x="17609" y="40693"/>
                  </a:moveTo>
                  <a:cubicBezTo>
                    <a:pt x="9886" y="61346"/>
                    <a:pt x="20465" y="84350"/>
                    <a:pt x="41118" y="92074"/>
                  </a:cubicBezTo>
                  <a:cubicBezTo>
                    <a:pt x="61603" y="100470"/>
                    <a:pt x="85112" y="90563"/>
                    <a:pt x="93340" y="70078"/>
                  </a:cubicBezTo>
                  <a:cubicBezTo>
                    <a:pt x="101735" y="49425"/>
                    <a:pt x="91829" y="26084"/>
                    <a:pt x="71342" y="17688"/>
                  </a:cubicBezTo>
                  <a:cubicBezTo>
                    <a:pt x="70503" y="17352"/>
                    <a:pt x="69831" y="17184"/>
                    <a:pt x="68993" y="16848"/>
                  </a:cubicBezTo>
                  <a:cubicBezTo>
                    <a:pt x="48171" y="9293"/>
                    <a:pt x="25165" y="19871"/>
                    <a:pt x="17609" y="40693"/>
                  </a:cubicBezTo>
                  <a:close/>
                </a:path>
              </a:pathLst>
            </a:custGeom>
            <a:solidFill>
              <a:srgbClr val="FDFDFD"/>
            </a:solidFill>
            <a:ln w="16768"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FD54FCD9-B743-4C6C-AC00-B1B497B12659}"/>
                </a:ext>
              </a:extLst>
            </p:cNvPr>
            <p:cNvSpPr/>
            <p:nvPr/>
          </p:nvSpPr>
          <p:spPr>
            <a:xfrm>
              <a:off x="9687998" y="4933726"/>
              <a:ext cx="104500" cy="104374"/>
            </a:xfrm>
            <a:custGeom>
              <a:avLst/>
              <a:gdLst>
                <a:gd name="connsiteX0" fmla="*/ 100104 w 104500"/>
                <a:gd name="connsiteY0" fmla="*/ 68655 h 104374"/>
                <a:gd name="connsiteX1" fmla="*/ 33442 w 104500"/>
                <a:gd name="connsiteY1" fmla="*/ 100392 h 104374"/>
                <a:gd name="connsiteX2" fmla="*/ 1706 w 104500"/>
                <a:gd name="connsiteY2" fmla="*/ 33562 h 104374"/>
                <a:gd name="connsiteX3" fmla="*/ 2042 w 104500"/>
                <a:gd name="connsiteY3" fmla="*/ 32721 h 104374"/>
                <a:gd name="connsiteX4" fmla="*/ 69208 w 104500"/>
                <a:gd name="connsiteY4" fmla="*/ 2161 h 104374"/>
                <a:gd name="connsiteX5" fmla="*/ 100104 w 104500"/>
                <a:gd name="connsiteY5" fmla="*/ 68655 h 104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00" h="104374">
                  <a:moveTo>
                    <a:pt x="100104" y="68655"/>
                  </a:moveTo>
                  <a:cubicBezTo>
                    <a:pt x="90366" y="95858"/>
                    <a:pt x="60477" y="109964"/>
                    <a:pt x="33442" y="100392"/>
                  </a:cubicBezTo>
                  <a:cubicBezTo>
                    <a:pt x="6240" y="90653"/>
                    <a:pt x="-8034" y="60764"/>
                    <a:pt x="1706" y="33562"/>
                  </a:cubicBezTo>
                  <a:cubicBezTo>
                    <a:pt x="1874" y="33394"/>
                    <a:pt x="1874" y="33057"/>
                    <a:pt x="2042" y="32721"/>
                  </a:cubicBezTo>
                  <a:cubicBezTo>
                    <a:pt x="12453" y="6023"/>
                    <a:pt x="42172" y="-7577"/>
                    <a:pt x="69208" y="2161"/>
                  </a:cubicBezTo>
                  <a:cubicBezTo>
                    <a:pt x="95907" y="12236"/>
                    <a:pt x="109675" y="41789"/>
                    <a:pt x="100104" y="68655"/>
                  </a:cubicBezTo>
                  <a:close/>
                </a:path>
              </a:pathLst>
            </a:custGeom>
            <a:solidFill>
              <a:srgbClr val="3953A3"/>
            </a:solidFill>
            <a:ln w="16768"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13E9BD90-EF9F-4EB8-AE05-778390D472F7}"/>
                </a:ext>
              </a:extLst>
            </p:cNvPr>
            <p:cNvSpPr/>
            <p:nvPr/>
          </p:nvSpPr>
          <p:spPr>
            <a:xfrm>
              <a:off x="8844083" y="4659054"/>
              <a:ext cx="81352" cy="80608"/>
            </a:xfrm>
            <a:custGeom>
              <a:avLst/>
              <a:gdLst>
                <a:gd name="connsiteX0" fmla="*/ 1171 w 81352"/>
                <a:gd name="connsiteY0" fmla="*/ 25296 h 80608"/>
                <a:gd name="connsiteX1" fmla="*/ 52554 w 81352"/>
                <a:gd name="connsiteY1" fmla="*/ 1451 h 80608"/>
                <a:gd name="connsiteX2" fmla="*/ 77910 w 81352"/>
                <a:gd name="connsiteY2" fmla="*/ 52330 h 80608"/>
                <a:gd name="connsiteX3" fmla="*/ 27031 w 81352"/>
                <a:gd name="connsiteY3" fmla="*/ 77518 h 80608"/>
                <a:gd name="connsiteX4" fmla="*/ 24680 w 81352"/>
                <a:gd name="connsiteY4" fmla="*/ 76677 h 80608"/>
                <a:gd name="connsiteX5" fmla="*/ 1171 w 81352"/>
                <a:gd name="connsiteY5" fmla="*/ 25296 h 8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52" h="80608">
                  <a:moveTo>
                    <a:pt x="1171" y="25296"/>
                  </a:moveTo>
                  <a:cubicBezTo>
                    <a:pt x="8727" y="4475"/>
                    <a:pt x="31733" y="-6104"/>
                    <a:pt x="52554" y="1451"/>
                  </a:cubicBezTo>
                  <a:cubicBezTo>
                    <a:pt x="73544" y="8505"/>
                    <a:pt x="84961" y="31173"/>
                    <a:pt x="77910" y="52330"/>
                  </a:cubicBezTo>
                  <a:cubicBezTo>
                    <a:pt x="70857" y="73320"/>
                    <a:pt x="48020" y="84571"/>
                    <a:pt x="27031" y="77518"/>
                  </a:cubicBezTo>
                  <a:cubicBezTo>
                    <a:pt x="26190" y="77350"/>
                    <a:pt x="25518" y="77013"/>
                    <a:pt x="24680" y="76677"/>
                  </a:cubicBezTo>
                  <a:cubicBezTo>
                    <a:pt x="4026" y="68954"/>
                    <a:pt x="-6552" y="45949"/>
                    <a:pt x="1171" y="25296"/>
                  </a:cubicBezTo>
                  <a:close/>
                </a:path>
              </a:pathLst>
            </a:custGeom>
            <a:solidFill>
              <a:srgbClr val="3953A3"/>
            </a:solidFill>
            <a:ln w="16768"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5A5BD3A3-44D1-4D7C-957B-1010C8B47951}"/>
                </a:ext>
              </a:extLst>
            </p:cNvPr>
            <p:cNvSpPr/>
            <p:nvPr/>
          </p:nvSpPr>
          <p:spPr>
            <a:xfrm>
              <a:off x="11404828" y="5319218"/>
              <a:ext cx="746208" cy="636085"/>
            </a:xfrm>
            <a:custGeom>
              <a:avLst/>
              <a:gdLst>
                <a:gd name="connsiteX0" fmla="*/ 231860 w 746208"/>
                <a:gd name="connsiteY0" fmla="*/ 460110 h 636085"/>
                <a:gd name="connsiteX1" fmla="*/ 231860 w 746208"/>
                <a:gd name="connsiteY1" fmla="*/ 528787 h 636085"/>
                <a:gd name="connsiteX2" fmla="*/ 222626 w 746208"/>
                <a:gd name="connsiteY2" fmla="*/ 538191 h 636085"/>
                <a:gd name="connsiteX3" fmla="*/ 204826 w 746208"/>
                <a:gd name="connsiteY3" fmla="*/ 519217 h 636085"/>
                <a:gd name="connsiteX4" fmla="*/ 204826 w 746208"/>
                <a:gd name="connsiteY4" fmla="*/ 392440 h 636085"/>
                <a:gd name="connsiteX5" fmla="*/ 199788 w 746208"/>
                <a:gd name="connsiteY5" fmla="*/ 378839 h 636085"/>
                <a:gd name="connsiteX6" fmla="*/ 175609 w 746208"/>
                <a:gd name="connsiteY6" fmla="*/ 389418 h 636085"/>
                <a:gd name="connsiteX7" fmla="*/ 142026 w 746208"/>
                <a:gd name="connsiteY7" fmla="*/ 488825 h 636085"/>
                <a:gd name="connsiteX8" fmla="*/ 96185 w 746208"/>
                <a:gd name="connsiteY8" fmla="*/ 625005 h 636085"/>
                <a:gd name="connsiteX9" fmla="*/ 83423 w 746208"/>
                <a:gd name="connsiteY9" fmla="*/ 635079 h 636085"/>
                <a:gd name="connsiteX10" fmla="*/ 7861 w 746208"/>
                <a:gd name="connsiteY10" fmla="*/ 635079 h 636085"/>
                <a:gd name="connsiteX11" fmla="*/ -703 w 746208"/>
                <a:gd name="connsiteY11" fmla="*/ 621981 h 636085"/>
                <a:gd name="connsiteX12" fmla="*/ 8029 w 746208"/>
                <a:gd name="connsiteY12" fmla="*/ 607541 h 636085"/>
                <a:gd name="connsiteX13" fmla="*/ 60587 w 746208"/>
                <a:gd name="connsiteY13" fmla="*/ 607541 h 636085"/>
                <a:gd name="connsiteX14" fmla="*/ 77379 w 746208"/>
                <a:gd name="connsiteY14" fmla="*/ 594443 h 636085"/>
                <a:gd name="connsiteX15" fmla="*/ 149247 w 746208"/>
                <a:gd name="connsiteY15" fmla="*/ 381861 h 636085"/>
                <a:gd name="connsiteX16" fmla="*/ 191058 w 746208"/>
                <a:gd name="connsiteY16" fmla="*/ 351301 h 636085"/>
                <a:gd name="connsiteX17" fmla="*/ 191896 w 746208"/>
                <a:gd name="connsiteY17" fmla="*/ 351469 h 636085"/>
                <a:gd name="connsiteX18" fmla="*/ 204322 w 746208"/>
                <a:gd name="connsiteY18" fmla="*/ 339212 h 636085"/>
                <a:gd name="connsiteX19" fmla="*/ 246637 w 746208"/>
                <a:gd name="connsiteY19" fmla="*/ 246185 h 636085"/>
                <a:gd name="connsiteX20" fmla="*/ 305408 w 746208"/>
                <a:gd name="connsiteY20" fmla="*/ 195811 h 636085"/>
                <a:gd name="connsiteX21" fmla="*/ 348563 w 746208"/>
                <a:gd name="connsiteY21" fmla="*/ 180028 h 636085"/>
                <a:gd name="connsiteX22" fmla="*/ 538811 w 746208"/>
                <a:gd name="connsiteY22" fmla="*/ 180028 h 636085"/>
                <a:gd name="connsiteX23" fmla="*/ 552747 w 746208"/>
                <a:gd name="connsiteY23" fmla="*/ 167936 h 636085"/>
                <a:gd name="connsiteX24" fmla="*/ 568365 w 746208"/>
                <a:gd name="connsiteY24" fmla="*/ 58623 h 636085"/>
                <a:gd name="connsiteX25" fmla="*/ 636537 w 746208"/>
                <a:gd name="connsiteY25" fmla="*/ -986 h 636085"/>
                <a:gd name="connsiteX26" fmla="*/ 733593 w 746208"/>
                <a:gd name="connsiteY26" fmla="*/ -986 h 636085"/>
                <a:gd name="connsiteX27" fmla="*/ 744844 w 746208"/>
                <a:gd name="connsiteY27" fmla="*/ 10097 h 636085"/>
                <a:gd name="connsiteX28" fmla="*/ 724191 w 746208"/>
                <a:gd name="connsiteY28" fmla="*/ 31588 h 636085"/>
                <a:gd name="connsiteX29" fmla="*/ 640233 w 746208"/>
                <a:gd name="connsiteY29" fmla="*/ 31588 h 636085"/>
                <a:gd name="connsiteX30" fmla="*/ 600101 w 746208"/>
                <a:gd name="connsiteY30" fmla="*/ 66180 h 636085"/>
                <a:gd name="connsiteX31" fmla="*/ 600101 w 746208"/>
                <a:gd name="connsiteY31" fmla="*/ 66516 h 636085"/>
                <a:gd name="connsiteX32" fmla="*/ 579111 w 746208"/>
                <a:gd name="connsiteY32" fmla="*/ 209077 h 636085"/>
                <a:gd name="connsiteX33" fmla="*/ 569371 w 746208"/>
                <a:gd name="connsiteY33" fmla="*/ 216632 h 636085"/>
                <a:gd name="connsiteX34" fmla="*/ 300705 w 746208"/>
                <a:gd name="connsiteY34" fmla="*/ 367756 h 636085"/>
                <a:gd name="connsiteX35" fmla="*/ 287105 w 746208"/>
                <a:gd name="connsiteY35" fmla="*/ 376993 h 636085"/>
                <a:gd name="connsiteX36" fmla="*/ 243950 w 746208"/>
                <a:gd name="connsiteY36" fmla="*/ 376993 h 636085"/>
                <a:gd name="connsiteX37" fmla="*/ 231524 w 746208"/>
                <a:gd name="connsiteY37" fmla="*/ 389922 h 636085"/>
                <a:gd name="connsiteX38" fmla="*/ 231860 w 746208"/>
                <a:gd name="connsiteY38" fmla="*/ 460110 h 63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46208" h="636085">
                  <a:moveTo>
                    <a:pt x="231860" y="460110"/>
                  </a:moveTo>
                  <a:cubicBezTo>
                    <a:pt x="231860" y="482946"/>
                    <a:pt x="231860" y="505951"/>
                    <a:pt x="231860" y="528787"/>
                  </a:cubicBezTo>
                  <a:cubicBezTo>
                    <a:pt x="231860" y="536008"/>
                    <a:pt x="230854" y="538864"/>
                    <a:pt x="222626" y="538191"/>
                  </a:cubicBezTo>
                  <a:cubicBezTo>
                    <a:pt x="204826" y="536849"/>
                    <a:pt x="204826" y="538191"/>
                    <a:pt x="204826" y="519217"/>
                  </a:cubicBezTo>
                  <a:cubicBezTo>
                    <a:pt x="204826" y="476902"/>
                    <a:pt x="204826" y="435259"/>
                    <a:pt x="204826" y="392440"/>
                  </a:cubicBezTo>
                  <a:cubicBezTo>
                    <a:pt x="204826" y="387908"/>
                    <a:pt x="209528" y="379512"/>
                    <a:pt x="199788" y="378839"/>
                  </a:cubicBezTo>
                  <a:cubicBezTo>
                    <a:pt x="190049" y="378167"/>
                    <a:pt x="179975" y="375816"/>
                    <a:pt x="175609" y="389418"/>
                  </a:cubicBezTo>
                  <a:cubicBezTo>
                    <a:pt x="165030" y="423001"/>
                    <a:pt x="153611" y="455744"/>
                    <a:pt x="142026" y="488825"/>
                  </a:cubicBezTo>
                  <a:cubicBezTo>
                    <a:pt x="126745" y="534162"/>
                    <a:pt x="111298" y="579666"/>
                    <a:pt x="96185" y="625005"/>
                  </a:cubicBezTo>
                  <a:cubicBezTo>
                    <a:pt x="94002" y="631554"/>
                    <a:pt x="91651" y="635415"/>
                    <a:pt x="83423" y="635079"/>
                  </a:cubicBezTo>
                  <a:cubicBezTo>
                    <a:pt x="58236" y="635079"/>
                    <a:pt x="33049" y="635079"/>
                    <a:pt x="7861" y="635079"/>
                  </a:cubicBezTo>
                  <a:cubicBezTo>
                    <a:pt x="-4228" y="635079"/>
                    <a:pt x="-1039" y="627858"/>
                    <a:pt x="-703" y="621981"/>
                  </a:cubicBezTo>
                  <a:cubicBezTo>
                    <a:pt x="-367" y="616105"/>
                    <a:pt x="-5405" y="607037"/>
                    <a:pt x="8029" y="607541"/>
                  </a:cubicBezTo>
                  <a:cubicBezTo>
                    <a:pt x="24821" y="608547"/>
                    <a:pt x="43123" y="607541"/>
                    <a:pt x="60587" y="607541"/>
                  </a:cubicBezTo>
                  <a:cubicBezTo>
                    <a:pt x="71166" y="607541"/>
                    <a:pt x="74691" y="604015"/>
                    <a:pt x="77379" y="594443"/>
                  </a:cubicBezTo>
                  <a:cubicBezTo>
                    <a:pt x="100887" y="523415"/>
                    <a:pt x="125066" y="452723"/>
                    <a:pt x="149247" y="381861"/>
                  </a:cubicBezTo>
                  <a:cubicBezTo>
                    <a:pt x="152436" y="361880"/>
                    <a:pt x="171075" y="348278"/>
                    <a:pt x="191058" y="351301"/>
                  </a:cubicBezTo>
                  <a:cubicBezTo>
                    <a:pt x="191392" y="351301"/>
                    <a:pt x="191560" y="351469"/>
                    <a:pt x="191896" y="351469"/>
                  </a:cubicBezTo>
                  <a:cubicBezTo>
                    <a:pt x="201803" y="351469"/>
                    <a:pt x="206001" y="349622"/>
                    <a:pt x="204322" y="339212"/>
                  </a:cubicBezTo>
                  <a:cubicBezTo>
                    <a:pt x="197271" y="302437"/>
                    <a:pt x="214230" y="265160"/>
                    <a:pt x="246637" y="246185"/>
                  </a:cubicBezTo>
                  <a:cubicBezTo>
                    <a:pt x="267122" y="230570"/>
                    <a:pt x="286769" y="213779"/>
                    <a:pt x="305408" y="195811"/>
                  </a:cubicBezTo>
                  <a:cubicBezTo>
                    <a:pt x="317329" y="185400"/>
                    <a:pt x="332778" y="179691"/>
                    <a:pt x="348563" y="180028"/>
                  </a:cubicBezTo>
                  <a:cubicBezTo>
                    <a:pt x="412034" y="180028"/>
                    <a:pt x="475338" y="180028"/>
                    <a:pt x="538811" y="180028"/>
                  </a:cubicBezTo>
                  <a:cubicBezTo>
                    <a:pt x="548381" y="180028"/>
                    <a:pt x="551405" y="177845"/>
                    <a:pt x="552747" y="167936"/>
                  </a:cubicBezTo>
                  <a:cubicBezTo>
                    <a:pt x="557113" y="131332"/>
                    <a:pt x="562990" y="94893"/>
                    <a:pt x="568365" y="58623"/>
                  </a:cubicBezTo>
                  <a:cubicBezTo>
                    <a:pt x="573737" y="24873"/>
                    <a:pt x="602452" y="-148"/>
                    <a:pt x="636537" y="-986"/>
                  </a:cubicBezTo>
                  <a:cubicBezTo>
                    <a:pt x="668946" y="-986"/>
                    <a:pt x="701187" y="-986"/>
                    <a:pt x="733593" y="-986"/>
                  </a:cubicBezTo>
                  <a:cubicBezTo>
                    <a:pt x="742325" y="-986"/>
                    <a:pt x="745012" y="1029"/>
                    <a:pt x="744844" y="10097"/>
                  </a:cubicBezTo>
                  <a:cubicBezTo>
                    <a:pt x="744844" y="31588"/>
                    <a:pt x="744844" y="31588"/>
                    <a:pt x="724191" y="31588"/>
                  </a:cubicBezTo>
                  <a:lnTo>
                    <a:pt x="640233" y="31588"/>
                  </a:lnTo>
                  <a:cubicBezTo>
                    <a:pt x="619578" y="30078"/>
                    <a:pt x="601612" y="45527"/>
                    <a:pt x="600101" y="66180"/>
                  </a:cubicBezTo>
                  <a:cubicBezTo>
                    <a:pt x="600101" y="66348"/>
                    <a:pt x="600101" y="66348"/>
                    <a:pt x="600101" y="66516"/>
                  </a:cubicBezTo>
                  <a:cubicBezTo>
                    <a:pt x="592880" y="114036"/>
                    <a:pt x="585828" y="161555"/>
                    <a:pt x="579111" y="209077"/>
                  </a:cubicBezTo>
                  <a:cubicBezTo>
                    <a:pt x="578103" y="215962"/>
                    <a:pt x="576928" y="217809"/>
                    <a:pt x="569371" y="216632"/>
                  </a:cubicBezTo>
                  <a:cubicBezTo>
                    <a:pt x="455189" y="195979"/>
                    <a:pt x="342350" y="259451"/>
                    <a:pt x="300705" y="367756"/>
                  </a:cubicBezTo>
                  <a:cubicBezTo>
                    <a:pt x="299363" y="373969"/>
                    <a:pt x="293318" y="377999"/>
                    <a:pt x="287105" y="376993"/>
                  </a:cubicBezTo>
                  <a:cubicBezTo>
                    <a:pt x="272833" y="376993"/>
                    <a:pt x="258224" y="376993"/>
                    <a:pt x="243950" y="376993"/>
                  </a:cubicBezTo>
                  <a:cubicBezTo>
                    <a:pt x="233371" y="376993"/>
                    <a:pt x="231356" y="380182"/>
                    <a:pt x="231524" y="389922"/>
                  </a:cubicBezTo>
                  <a:cubicBezTo>
                    <a:pt x="232197" y="414269"/>
                    <a:pt x="231860" y="437106"/>
                    <a:pt x="231860" y="460110"/>
                  </a:cubicBezTo>
                  <a:close/>
                </a:path>
              </a:pathLst>
            </a:custGeom>
            <a:solidFill>
              <a:srgbClr val="3953A3"/>
            </a:solidFill>
            <a:ln w="16768"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B52A0DC5-7646-49D5-963A-F02C4BC9F070}"/>
                </a:ext>
              </a:extLst>
            </p:cNvPr>
            <p:cNvSpPr/>
            <p:nvPr/>
          </p:nvSpPr>
          <p:spPr>
            <a:xfrm>
              <a:off x="11707058" y="5550271"/>
              <a:ext cx="453709" cy="453709"/>
            </a:xfrm>
            <a:custGeom>
              <a:avLst/>
              <a:gdLst>
                <a:gd name="connsiteX0" fmla="*/ -1357 w 453709"/>
                <a:gd name="connsiteY0" fmla="*/ 226205 h 453709"/>
                <a:gd name="connsiteX1" fmla="*/ 225162 w 453709"/>
                <a:gd name="connsiteY1" fmla="*/ -986 h 453709"/>
                <a:gd name="connsiteX2" fmla="*/ 452353 w 453709"/>
                <a:gd name="connsiteY2" fmla="*/ 225532 h 453709"/>
                <a:gd name="connsiteX3" fmla="*/ 225834 w 453709"/>
                <a:gd name="connsiteY3" fmla="*/ 452723 h 453709"/>
                <a:gd name="connsiteX4" fmla="*/ 224492 w 453709"/>
                <a:gd name="connsiteY4" fmla="*/ 452723 h 453709"/>
                <a:gd name="connsiteX5" fmla="*/ -1357 w 453709"/>
                <a:gd name="connsiteY5" fmla="*/ 226205 h 453709"/>
                <a:gd name="connsiteX6" fmla="*/ 225834 w 453709"/>
                <a:gd name="connsiteY6" fmla="*/ 426695 h 453709"/>
                <a:gd name="connsiteX7" fmla="*/ 425318 w 453709"/>
                <a:gd name="connsiteY7" fmla="*/ 225196 h 453709"/>
                <a:gd name="connsiteX8" fmla="*/ 223819 w 453709"/>
                <a:gd name="connsiteY8" fmla="*/ 25712 h 453709"/>
                <a:gd name="connsiteX9" fmla="*/ 24335 w 453709"/>
                <a:gd name="connsiteY9" fmla="*/ 226539 h 453709"/>
                <a:gd name="connsiteX10" fmla="*/ 225834 w 453709"/>
                <a:gd name="connsiteY10" fmla="*/ 426695 h 453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709" h="453709">
                  <a:moveTo>
                    <a:pt x="-1357" y="226205"/>
                  </a:moveTo>
                  <a:cubicBezTo>
                    <a:pt x="-1525" y="100938"/>
                    <a:pt x="99897" y="-818"/>
                    <a:pt x="225162" y="-986"/>
                  </a:cubicBezTo>
                  <a:cubicBezTo>
                    <a:pt x="350429" y="-1154"/>
                    <a:pt x="452185" y="100268"/>
                    <a:pt x="452353" y="225532"/>
                  </a:cubicBezTo>
                  <a:cubicBezTo>
                    <a:pt x="452521" y="350797"/>
                    <a:pt x="351099" y="452555"/>
                    <a:pt x="225834" y="452723"/>
                  </a:cubicBezTo>
                  <a:cubicBezTo>
                    <a:pt x="225330" y="452723"/>
                    <a:pt x="224994" y="452723"/>
                    <a:pt x="224492" y="452723"/>
                  </a:cubicBezTo>
                  <a:cubicBezTo>
                    <a:pt x="99729" y="452219"/>
                    <a:pt x="-1188" y="350965"/>
                    <a:pt x="-1357" y="226205"/>
                  </a:cubicBezTo>
                  <a:close/>
                  <a:moveTo>
                    <a:pt x="225834" y="426695"/>
                  </a:moveTo>
                  <a:cubicBezTo>
                    <a:pt x="336490" y="426191"/>
                    <a:pt x="425823" y="335852"/>
                    <a:pt x="425318" y="225196"/>
                  </a:cubicBezTo>
                  <a:cubicBezTo>
                    <a:pt x="424814" y="114540"/>
                    <a:pt x="334475" y="25208"/>
                    <a:pt x="223819" y="25712"/>
                  </a:cubicBezTo>
                  <a:cubicBezTo>
                    <a:pt x="113331" y="26216"/>
                    <a:pt x="24167" y="116051"/>
                    <a:pt x="24335" y="226539"/>
                  </a:cubicBezTo>
                  <a:cubicBezTo>
                    <a:pt x="25007" y="337365"/>
                    <a:pt x="115010" y="426695"/>
                    <a:pt x="225834" y="426695"/>
                  </a:cubicBezTo>
                  <a:close/>
                </a:path>
              </a:pathLst>
            </a:custGeom>
            <a:solidFill>
              <a:srgbClr val="3953A3"/>
            </a:solidFill>
            <a:ln w="16768"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525B229F-28E8-422A-9488-973BCDF20CEC}"/>
                </a:ext>
              </a:extLst>
            </p:cNvPr>
            <p:cNvSpPr/>
            <p:nvPr/>
          </p:nvSpPr>
          <p:spPr>
            <a:xfrm>
              <a:off x="11557780" y="5871830"/>
              <a:ext cx="132318" cy="131982"/>
            </a:xfrm>
            <a:custGeom>
              <a:avLst/>
              <a:gdLst>
                <a:gd name="connsiteX0" fmla="*/ 64299 w 132318"/>
                <a:gd name="connsiteY0" fmla="*/ 130995 h 131982"/>
                <a:gd name="connsiteX1" fmla="*/ -1357 w 132318"/>
                <a:gd name="connsiteY1" fmla="*/ 66012 h 131982"/>
                <a:gd name="connsiteX2" fmla="*/ -1357 w 132318"/>
                <a:gd name="connsiteY2" fmla="*/ 65172 h 131982"/>
                <a:gd name="connsiteX3" fmla="*/ 64803 w 132318"/>
                <a:gd name="connsiteY3" fmla="*/ -986 h 131982"/>
                <a:gd name="connsiteX4" fmla="*/ 130961 w 132318"/>
                <a:gd name="connsiteY4" fmla="*/ 65172 h 131982"/>
                <a:gd name="connsiteX5" fmla="*/ 65476 w 132318"/>
                <a:gd name="connsiteY5" fmla="*/ 130995 h 131982"/>
                <a:gd name="connsiteX6" fmla="*/ 64299 w 132318"/>
                <a:gd name="connsiteY6" fmla="*/ 130995 h 131982"/>
                <a:gd name="connsiteX7" fmla="*/ 113163 w 132318"/>
                <a:gd name="connsiteY7" fmla="*/ 65004 h 131982"/>
                <a:gd name="connsiteX8" fmla="*/ 61948 w 132318"/>
                <a:gd name="connsiteY8" fmla="*/ 19331 h 131982"/>
                <a:gd name="connsiteX9" fmla="*/ 16275 w 132318"/>
                <a:gd name="connsiteY9" fmla="*/ 65004 h 131982"/>
                <a:gd name="connsiteX10" fmla="*/ 61948 w 132318"/>
                <a:gd name="connsiteY10" fmla="*/ 116219 h 131982"/>
                <a:gd name="connsiteX11" fmla="*/ 113163 w 132318"/>
                <a:gd name="connsiteY11" fmla="*/ 70712 h 131982"/>
                <a:gd name="connsiteX12" fmla="*/ 113163 w 132318"/>
                <a:gd name="connsiteY12" fmla="*/ 65004 h 13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18" h="131982">
                  <a:moveTo>
                    <a:pt x="64299" y="130995"/>
                  </a:moveTo>
                  <a:cubicBezTo>
                    <a:pt x="28197" y="131163"/>
                    <a:pt x="-1189" y="102112"/>
                    <a:pt x="-1357" y="66012"/>
                  </a:cubicBezTo>
                  <a:cubicBezTo>
                    <a:pt x="-1357" y="65676"/>
                    <a:pt x="-1357" y="65508"/>
                    <a:pt x="-1357" y="65172"/>
                  </a:cubicBezTo>
                  <a:cubicBezTo>
                    <a:pt x="-1357" y="28567"/>
                    <a:pt x="28197" y="-986"/>
                    <a:pt x="64803" y="-986"/>
                  </a:cubicBezTo>
                  <a:cubicBezTo>
                    <a:pt x="101408" y="-986"/>
                    <a:pt x="130961" y="28567"/>
                    <a:pt x="130961" y="65172"/>
                  </a:cubicBezTo>
                  <a:cubicBezTo>
                    <a:pt x="131129" y="101442"/>
                    <a:pt x="101744" y="130827"/>
                    <a:pt x="65476" y="130995"/>
                  </a:cubicBezTo>
                  <a:cubicBezTo>
                    <a:pt x="65139" y="130995"/>
                    <a:pt x="64635" y="130995"/>
                    <a:pt x="64299" y="130995"/>
                  </a:cubicBezTo>
                  <a:close/>
                  <a:moveTo>
                    <a:pt x="113163" y="65004"/>
                  </a:moveTo>
                  <a:cubicBezTo>
                    <a:pt x="111652" y="38305"/>
                    <a:pt x="88648" y="17820"/>
                    <a:pt x="61948" y="19331"/>
                  </a:cubicBezTo>
                  <a:cubicBezTo>
                    <a:pt x="37265" y="20842"/>
                    <a:pt x="17786" y="40488"/>
                    <a:pt x="16275" y="65004"/>
                  </a:cubicBezTo>
                  <a:cubicBezTo>
                    <a:pt x="14765" y="91702"/>
                    <a:pt x="35082" y="114706"/>
                    <a:pt x="61948" y="116219"/>
                  </a:cubicBezTo>
                  <a:cubicBezTo>
                    <a:pt x="88648" y="117897"/>
                    <a:pt x="111652" y="97412"/>
                    <a:pt x="113163" y="70712"/>
                  </a:cubicBezTo>
                  <a:cubicBezTo>
                    <a:pt x="113331" y="68865"/>
                    <a:pt x="113331" y="66850"/>
                    <a:pt x="113163" y="65004"/>
                  </a:cubicBezTo>
                  <a:close/>
                </a:path>
              </a:pathLst>
            </a:custGeom>
            <a:solidFill>
              <a:srgbClr val="3953A3"/>
            </a:solidFill>
            <a:ln w="16768"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699445F8-D4EC-4735-AA1D-CFE0F43700DF}"/>
                </a:ext>
              </a:extLst>
            </p:cNvPr>
            <p:cNvSpPr/>
            <p:nvPr/>
          </p:nvSpPr>
          <p:spPr>
            <a:xfrm>
              <a:off x="11905379" y="5366570"/>
              <a:ext cx="56239" cy="119387"/>
            </a:xfrm>
            <a:custGeom>
              <a:avLst/>
              <a:gdLst>
                <a:gd name="connsiteX0" fmla="*/ 54883 w 56239"/>
                <a:gd name="connsiteY0" fmla="*/ -986 h 119387"/>
                <a:gd name="connsiteX1" fmla="*/ 38092 w 56239"/>
                <a:gd name="connsiteY1" fmla="*/ 109336 h 119387"/>
                <a:gd name="connsiteX2" fmla="*/ 27177 w 56239"/>
                <a:gd name="connsiteY2" fmla="*/ 118402 h 119387"/>
                <a:gd name="connsiteX3" fmla="*/ 1151 w 56239"/>
                <a:gd name="connsiteY3" fmla="*/ 88010 h 119387"/>
                <a:gd name="connsiteX4" fmla="*/ 10049 w 56239"/>
                <a:gd name="connsiteY4" fmla="*/ 26720 h 119387"/>
                <a:gd name="connsiteX5" fmla="*/ 41449 w 56239"/>
                <a:gd name="connsiteY5" fmla="*/ -986 h 11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39" h="119387">
                  <a:moveTo>
                    <a:pt x="54883" y="-986"/>
                  </a:moveTo>
                  <a:cubicBezTo>
                    <a:pt x="49343" y="36459"/>
                    <a:pt x="43632" y="72729"/>
                    <a:pt x="38092" y="109336"/>
                  </a:cubicBezTo>
                  <a:cubicBezTo>
                    <a:pt x="37083" y="116891"/>
                    <a:pt x="34230" y="118402"/>
                    <a:pt x="27177" y="118402"/>
                  </a:cubicBezTo>
                  <a:cubicBezTo>
                    <a:pt x="-4056" y="118402"/>
                    <a:pt x="-3887" y="118402"/>
                    <a:pt x="1151" y="88010"/>
                  </a:cubicBezTo>
                  <a:cubicBezTo>
                    <a:pt x="4340" y="67693"/>
                    <a:pt x="7364" y="47206"/>
                    <a:pt x="10049" y="26720"/>
                  </a:cubicBezTo>
                  <a:cubicBezTo>
                    <a:pt x="13240" y="1533"/>
                    <a:pt x="16094" y="-986"/>
                    <a:pt x="41449" y="-986"/>
                  </a:cubicBezTo>
                  <a:close/>
                </a:path>
              </a:pathLst>
            </a:custGeom>
            <a:solidFill>
              <a:srgbClr val="3953A3"/>
            </a:solidFill>
            <a:ln w="16768"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C2A390DF-4305-4F67-9793-FE97B04E7403}"/>
                </a:ext>
              </a:extLst>
            </p:cNvPr>
            <p:cNvSpPr/>
            <p:nvPr/>
          </p:nvSpPr>
          <p:spPr>
            <a:xfrm>
              <a:off x="11733085" y="5576968"/>
              <a:ext cx="400984" cy="400985"/>
            </a:xfrm>
            <a:custGeom>
              <a:avLst/>
              <a:gdLst>
                <a:gd name="connsiteX0" fmla="*/ 199807 w 400984"/>
                <a:gd name="connsiteY0" fmla="*/ 399998 h 400985"/>
                <a:gd name="connsiteX1" fmla="*/ -1356 w 400984"/>
                <a:gd name="connsiteY1" fmla="*/ 200178 h 400985"/>
                <a:gd name="connsiteX2" fmla="*/ 198465 w 400984"/>
                <a:gd name="connsiteY2" fmla="*/ -985 h 400985"/>
                <a:gd name="connsiteX3" fmla="*/ 399627 w 400984"/>
                <a:gd name="connsiteY3" fmla="*/ 198499 h 400985"/>
                <a:gd name="connsiteX4" fmla="*/ 199807 w 400984"/>
                <a:gd name="connsiteY4" fmla="*/ 399998 h 400985"/>
                <a:gd name="connsiteX5" fmla="*/ 199807 w 400984"/>
                <a:gd name="connsiteY5" fmla="*/ 385221 h 400985"/>
                <a:gd name="connsiteX6" fmla="*/ 385523 w 400984"/>
                <a:gd name="connsiteY6" fmla="*/ 199171 h 400985"/>
                <a:gd name="connsiteX7" fmla="*/ 199471 w 400984"/>
                <a:gd name="connsiteY7" fmla="*/ 13455 h 400985"/>
                <a:gd name="connsiteX8" fmla="*/ 13757 w 400984"/>
                <a:gd name="connsiteY8" fmla="*/ 199507 h 400985"/>
                <a:gd name="connsiteX9" fmla="*/ 13757 w 400984"/>
                <a:gd name="connsiteY9" fmla="*/ 200514 h 400985"/>
                <a:gd name="connsiteX10" fmla="*/ 199303 w 400984"/>
                <a:gd name="connsiteY10" fmla="*/ 385389 h 400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984" h="400985">
                  <a:moveTo>
                    <a:pt x="199807" y="399998"/>
                  </a:moveTo>
                  <a:cubicBezTo>
                    <a:pt x="89151" y="400334"/>
                    <a:pt x="-1020" y="310836"/>
                    <a:pt x="-1356" y="200178"/>
                  </a:cubicBezTo>
                  <a:cubicBezTo>
                    <a:pt x="-1692" y="89522"/>
                    <a:pt x="87807" y="-649"/>
                    <a:pt x="198465" y="-985"/>
                  </a:cubicBezTo>
                  <a:cubicBezTo>
                    <a:pt x="309121" y="-1321"/>
                    <a:pt x="399123" y="87843"/>
                    <a:pt x="399627" y="198499"/>
                  </a:cubicBezTo>
                  <a:cubicBezTo>
                    <a:pt x="399627" y="309155"/>
                    <a:pt x="310463" y="399158"/>
                    <a:pt x="199807" y="399998"/>
                  </a:cubicBezTo>
                  <a:close/>
                  <a:moveTo>
                    <a:pt x="199807" y="385221"/>
                  </a:moveTo>
                  <a:cubicBezTo>
                    <a:pt x="302404" y="385053"/>
                    <a:pt x="385689" y="301768"/>
                    <a:pt x="385523" y="199171"/>
                  </a:cubicBezTo>
                  <a:cubicBezTo>
                    <a:pt x="385355" y="96575"/>
                    <a:pt x="302067" y="13287"/>
                    <a:pt x="199471" y="13455"/>
                  </a:cubicBezTo>
                  <a:cubicBezTo>
                    <a:pt x="96875" y="13623"/>
                    <a:pt x="13589" y="96909"/>
                    <a:pt x="13757" y="199507"/>
                  </a:cubicBezTo>
                  <a:cubicBezTo>
                    <a:pt x="13757" y="199841"/>
                    <a:pt x="13757" y="200178"/>
                    <a:pt x="13757" y="200514"/>
                  </a:cubicBezTo>
                  <a:cubicBezTo>
                    <a:pt x="14427" y="302606"/>
                    <a:pt x="97211" y="385053"/>
                    <a:pt x="199303" y="385389"/>
                  </a:cubicBezTo>
                  <a:close/>
                </a:path>
              </a:pathLst>
            </a:custGeom>
            <a:solidFill>
              <a:srgbClr val="FDFDFE"/>
            </a:solidFill>
            <a:ln w="16768"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8C9F6CE8-D2F9-41C5-B35A-1068C875F52A}"/>
                </a:ext>
              </a:extLst>
            </p:cNvPr>
            <p:cNvSpPr/>
            <p:nvPr/>
          </p:nvSpPr>
          <p:spPr>
            <a:xfrm>
              <a:off x="11575286" y="5892069"/>
              <a:ext cx="97092" cy="97062"/>
            </a:xfrm>
            <a:custGeom>
              <a:avLst/>
              <a:gdLst>
                <a:gd name="connsiteX0" fmla="*/ 95657 w 97092"/>
                <a:gd name="connsiteY0" fmla="*/ 44765 h 97062"/>
                <a:gd name="connsiteX1" fmla="*/ 49985 w 97092"/>
                <a:gd name="connsiteY1" fmla="*/ 95980 h 97062"/>
                <a:gd name="connsiteX2" fmla="*/ -1231 w 97092"/>
                <a:gd name="connsiteY2" fmla="*/ 50473 h 97062"/>
                <a:gd name="connsiteX3" fmla="*/ -1231 w 97092"/>
                <a:gd name="connsiteY3" fmla="*/ 44765 h 97062"/>
                <a:gd name="connsiteX4" fmla="*/ 49985 w 97092"/>
                <a:gd name="connsiteY4" fmla="*/ -908 h 97062"/>
                <a:gd name="connsiteX5" fmla="*/ 95657 w 97092"/>
                <a:gd name="connsiteY5" fmla="*/ 44765 h 97062"/>
                <a:gd name="connsiteX6" fmla="*/ 47802 w 97092"/>
                <a:gd name="connsiteY6" fmla="*/ 78348 h 97062"/>
                <a:gd name="connsiteX7" fmla="*/ 81385 w 97092"/>
                <a:gd name="connsiteY7" fmla="*/ 44765 h 97062"/>
                <a:gd name="connsiteX8" fmla="*/ 81385 w 97092"/>
                <a:gd name="connsiteY8" fmla="*/ 43758 h 97062"/>
                <a:gd name="connsiteX9" fmla="*/ 46793 w 97092"/>
                <a:gd name="connsiteY9" fmla="*/ 10175 h 97062"/>
                <a:gd name="connsiteX10" fmla="*/ 13378 w 97092"/>
                <a:gd name="connsiteY10" fmla="*/ 44765 h 97062"/>
                <a:gd name="connsiteX11" fmla="*/ 46625 w 97092"/>
                <a:gd name="connsiteY11" fmla="*/ 78684 h 97062"/>
                <a:gd name="connsiteX12" fmla="*/ 47802 w 97092"/>
                <a:gd name="connsiteY12" fmla="*/ 78684 h 9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092" h="97062">
                  <a:moveTo>
                    <a:pt x="95657" y="44765"/>
                  </a:moveTo>
                  <a:cubicBezTo>
                    <a:pt x="97168" y="71463"/>
                    <a:pt x="76851" y="94467"/>
                    <a:pt x="49985" y="95980"/>
                  </a:cubicBezTo>
                  <a:cubicBezTo>
                    <a:pt x="23284" y="97659"/>
                    <a:pt x="280" y="77173"/>
                    <a:pt x="-1231" y="50473"/>
                  </a:cubicBezTo>
                  <a:cubicBezTo>
                    <a:pt x="-1399" y="48627"/>
                    <a:pt x="-1399" y="46612"/>
                    <a:pt x="-1231" y="44765"/>
                  </a:cubicBezTo>
                  <a:cubicBezTo>
                    <a:pt x="280" y="18067"/>
                    <a:pt x="23284" y="-2418"/>
                    <a:pt x="49985" y="-908"/>
                  </a:cubicBezTo>
                  <a:cubicBezTo>
                    <a:pt x="74668" y="603"/>
                    <a:pt x="94146" y="20250"/>
                    <a:pt x="95657" y="44765"/>
                  </a:cubicBezTo>
                  <a:close/>
                  <a:moveTo>
                    <a:pt x="47802" y="78348"/>
                  </a:moveTo>
                  <a:cubicBezTo>
                    <a:pt x="66272" y="78348"/>
                    <a:pt x="81385" y="63403"/>
                    <a:pt x="81385" y="44765"/>
                  </a:cubicBezTo>
                  <a:cubicBezTo>
                    <a:pt x="81385" y="44429"/>
                    <a:pt x="81385" y="44093"/>
                    <a:pt x="81385" y="43758"/>
                  </a:cubicBezTo>
                  <a:cubicBezTo>
                    <a:pt x="81049" y="24952"/>
                    <a:pt x="65600" y="10007"/>
                    <a:pt x="46793" y="10175"/>
                  </a:cubicBezTo>
                  <a:cubicBezTo>
                    <a:pt x="28155" y="10509"/>
                    <a:pt x="13042" y="25958"/>
                    <a:pt x="13378" y="44765"/>
                  </a:cubicBezTo>
                  <a:cubicBezTo>
                    <a:pt x="13210" y="63235"/>
                    <a:pt x="27987" y="78516"/>
                    <a:pt x="46625" y="78684"/>
                  </a:cubicBezTo>
                  <a:cubicBezTo>
                    <a:pt x="46961" y="78684"/>
                    <a:pt x="47465" y="78684"/>
                    <a:pt x="47802" y="78684"/>
                  </a:cubicBezTo>
                  <a:close/>
                </a:path>
              </a:pathLst>
            </a:custGeom>
            <a:solidFill>
              <a:srgbClr val="FDFDFE"/>
            </a:solidFill>
            <a:ln w="16768"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713DA631-E013-4A8B-A04D-4D5E3EA8EB7F}"/>
                </a:ext>
              </a:extLst>
            </p:cNvPr>
            <p:cNvSpPr/>
            <p:nvPr/>
          </p:nvSpPr>
          <p:spPr>
            <a:xfrm>
              <a:off x="11748030" y="5591577"/>
              <a:ext cx="371768" cy="371766"/>
            </a:xfrm>
            <a:custGeom>
              <a:avLst/>
              <a:gdLst>
                <a:gd name="connsiteX0" fmla="*/ 184357 w 371768"/>
                <a:gd name="connsiteY0" fmla="*/ 370780 h 371766"/>
                <a:gd name="connsiteX1" fmla="*/ -1356 w 371768"/>
                <a:gd name="connsiteY1" fmla="*/ 184730 h 371766"/>
                <a:gd name="connsiteX2" fmla="*/ 184694 w 371768"/>
                <a:gd name="connsiteY2" fmla="*/ -986 h 371766"/>
                <a:gd name="connsiteX3" fmla="*/ 370410 w 371768"/>
                <a:gd name="connsiteY3" fmla="*/ 185064 h 371766"/>
                <a:gd name="connsiteX4" fmla="*/ 186709 w 371768"/>
                <a:gd name="connsiteY4" fmla="*/ 370780 h 371766"/>
                <a:gd name="connsiteX5" fmla="*/ 184357 w 371768"/>
                <a:gd name="connsiteY5" fmla="*/ 370780 h 371766"/>
                <a:gd name="connsiteX6" fmla="*/ 184357 w 371768"/>
                <a:gd name="connsiteY6" fmla="*/ 89689 h 371766"/>
                <a:gd name="connsiteX7" fmla="*/ 88814 w 371768"/>
                <a:gd name="connsiteY7" fmla="*/ 185232 h 371766"/>
                <a:gd name="connsiteX8" fmla="*/ 88814 w 371768"/>
                <a:gd name="connsiteY8" fmla="*/ 185904 h 371766"/>
                <a:gd name="connsiteX9" fmla="*/ 184526 w 371768"/>
                <a:gd name="connsiteY9" fmla="*/ 281114 h 371766"/>
                <a:gd name="connsiteX10" fmla="*/ 280407 w 371768"/>
                <a:gd name="connsiteY10" fmla="*/ 185568 h 371766"/>
                <a:gd name="connsiteX11" fmla="*/ 280407 w 371768"/>
                <a:gd name="connsiteY11" fmla="*/ 185064 h 371766"/>
                <a:gd name="connsiteX12" fmla="*/ 186877 w 371768"/>
                <a:gd name="connsiteY12" fmla="*/ 89521 h 371766"/>
                <a:gd name="connsiteX13" fmla="*/ 183687 w 371768"/>
                <a:gd name="connsiteY13" fmla="*/ 89521 h 37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768" h="371766">
                  <a:moveTo>
                    <a:pt x="184357" y="370780"/>
                  </a:moveTo>
                  <a:cubicBezTo>
                    <a:pt x="81761" y="370612"/>
                    <a:pt x="-1525" y="287326"/>
                    <a:pt x="-1356" y="184730"/>
                  </a:cubicBezTo>
                  <a:cubicBezTo>
                    <a:pt x="-1188" y="82134"/>
                    <a:pt x="82097" y="-1154"/>
                    <a:pt x="184694" y="-986"/>
                  </a:cubicBezTo>
                  <a:cubicBezTo>
                    <a:pt x="287290" y="-818"/>
                    <a:pt x="370578" y="82468"/>
                    <a:pt x="370410" y="185064"/>
                  </a:cubicBezTo>
                  <a:cubicBezTo>
                    <a:pt x="370912" y="287158"/>
                    <a:pt x="288803" y="370276"/>
                    <a:pt x="186709" y="370780"/>
                  </a:cubicBezTo>
                  <a:cubicBezTo>
                    <a:pt x="185870" y="370780"/>
                    <a:pt x="185198" y="370780"/>
                    <a:pt x="184357" y="370780"/>
                  </a:cubicBezTo>
                  <a:close/>
                  <a:moveTo>
                    <a:pt x="184357" y="89689"/>
                  </a:moveTo>
                  <a:cubicBezTo>
                    <a:pt x="131632" y="89689"/>
                    <a:pt x="88814" y="132508"/>
                    <a:pt x="88814" y="185232"/>
                  </a:cubicBezTo>
                  <a:cubicBezTo>
                    <a:pt x="88814" y="185400"/>
                    <a:pt x="88814" y="185736"/>
                    <a:pt x="88814" y="185904"/>
                  </a:cubicBezTo>
                  <a:cubicBezTo>
                    <a:pt x="89653" y="238294"/>
                    <a:pt x="132136" y="280609"/>
                    <a:pt x="184526" y="281114"/>
                  </a:cubicBezTo>
                  <a:cubicBezTo>
                    <a:pt x="237419" y="281282"/>
                    <a:pt x="280239" y="238462"/>
                    <a:pt x="280407" y="185568"/>
                  </a:cubicBezTo>
                  <a:cubicBezTo>
                    <a:pt x="280407" y="185400"/>
                    <a:pt x="280407" y="185232"/>
                    <a:pt x="280407" y="185064"/>
                  </a:cubicBezTo>
                  <a:cubicBezTo>
                    <a:pt x="280909" y="132842"/>
                    <a:pt x="239098" y="90025"/>
                    <a:pt x="186877" y="89521"/>
                  </a:cubicBezTo>
                  <a:cubicBezTo>
                    <a:pt x="185870" y="89521"/>
                    <a:pt x="184694" y="89521"/>
                    <a:pt x="183687" y="89521"/>
                  </a:cubicBezTo>
                  <a:close/>
                </a:path>
              </a:pathLst>
            </a:custGeom>
            <a:solidFill>
              <a:srgbClr val="3953A3"/>
            </a:solidFill>
            <a:ln w="16768"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A50018C-94C4-45DF-BFE6-E4847ECDB8EC}"/>
                </a:ext>
              </a:extLst>
            </p:cNvPr>
            <p:cNvSpPr/>
            <p:nvPr/>
          </p:nvSpPr>
          <p:spPr>
            <a:xfrm>
              <a:off x="11589847" y="5903563"/>
              <a:ext cx="68024" cy="68188"/>
            </a:xfrm>
            <a:custGeom>
              <a:avLst/>
              <a:gdLst>
                <a:gd name="connsiteX0" fmla="*/ 33240 w 68024"/>
                <a:gd name="connsiteY0" fmla="*/ 67190 h 68188"/>
                <a:gd name="connsiteX1" fmla="*/ -1351 w 68024"/>
                <a:gd name="connsiteY1" fmla="*/ 34615 h 68188"/>
                <a:gd name="connsiteX2" fmla="*/ -1351 w 68024"/>
                <a:gd name="connsiteY2" fmla="*/ 33607 h 68188"/>
                <a:gd name="connsiteX3" fmla="*/ 32232 w 68024"/>
                <a:gd name="connsiteY3" fmla="*/ -985 h 68188"/>
                <a:gd name="connsiteX4" fmla="*/ 66656 w 68024"/>
                <a:gd name="connsiteY4" fmla="*/ 32598 h 68188"/>
                <a:gd name="connsiteX5" fmla="*/ 34079 w 68024"/>
                <a:gd name="connsiteY5" fmla="*/ 67190 h 68188"/>
                <a:gd name="connsiteX6" fmla="*/ 33240 w 68024"/>
                <a:gd name="connsiteY6" fmla="*/ 67190 h 6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24" h="68188">
                  <a:moveTo>
                    <a:pt x="33240" y="67190"/>
                  </a:moveTo>
                  <a:cubicBezTo>
                    <a:pt x="14768" y="67694"/>
                    <a:pt x="-847" y="53086"/>
                    <a:pt x="-1351" y="34615"/>
                  </a:cubicBezTo>
                  <a:cubicBezTo>
                    <a:pt x="-1351" y="34279"/>
                    <a:pt x="-1351" y="33943"/>
                    <a:pt x="-1351" y="33607"/>
                  </a:cubicBezTo>
                  <a:cubicBezTo>
                    <a:pt x="-1687" y="14800"/>
                    <a:pt x="13425" y="-649"/>
                    <a:pt x="32232" y="-985"/>
                  </a:cubicBezTo>
                  <a:cubicBezTo>
                    <a:pt x="50870" y="-1151"/>
                    <a:pt x="66319" y="13792"/>
                    <a:pt x="66656" y="32598"/>
                  </a:cubicBezTo>
                  <a:cubicBezTo>
                    <a:pt x="67158" y="51071"/>
                    <a:pt x="52717" y="66686"/>
                    <a:pt x="34079" y="67190"/>
                  </a:cubicBezTo>
                  <a:cubicBezTo>
                    <a:pt x="33743" y="67190"/>
                    <a:pt x="33575" y="67190"/>
                    <a:pt x="33240" y="67190"/>
                  </a:cubicBezTo>
                  <a:close/>
                </a:path>
              </a:pathLst>
            </a:custGeom>
            <a:solidFill>
              <a:srgbClr val="3953A3"/>
            </a:solidFill>
            <a:ln w="16768"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AF57CA89-1B46-485E-8BB5-7AD55D6C6C13}"/>
                </a:ext>
              </a:extLst>
            </p:cNvPr>
            <p:cNvSpPr/>
            <p:nvPr/>
          </p:nvSpPr>
          <p:spPr>
            <a:xfrm>
              <a:off x="11837527" y="5682072"/>
              <a:ext cx="191595" cy="191437"/>
            </a:xfrm>
            <a:custGeom>
              <a:avLst/>
              <a:gdLst>
                <a:gd name="connsiteX0" fmla="*/ 94190 w 191595"/>
                <a:gd name="connsiteY0" fmla="*/ -974 h 191437"/>
                <a:gd name="connsiteX1" fmla="*/ 190238 w 191595"/>
                <a:gd name="connsiteY1" fmla="*/ 92052 h 191437"/>
                <a:gd name="connsiteX2" fmla="*/ 190238 w 191595"/>
                <a:gd name="connsiteY2" fmla="*/ 94403 h 191437"/>
                <a:gd name="connsiteX3" fmla="*/ 94861 w 191595"/>
                <a:gd name="connsiteY3" fmla="*/ 190451 h 191437"/>
                <a:gd name="connsiteX4" fmla="*/ 94359 w 191595"/>
                <a:gd name="connsiteY4" fmla="*/ 190451 h 191437"/>
                <a:gd name="connsiteX5" fmla="*/ -1355 w 191595"/>
                <a:gd name="connsiteY5" fmla="*/ 95242 h 191437"/>
                <a:gd name="connsiteX6" fmla="*/ 93518 w 191595"/>
                <a:gd name="connsiteY6" fmla="*/ -974 h 191437"/>
                <a:gd name="connsiteX7" fmla="*/ 94190 w 191595"/>
                <a:gd name="connsiteY7" fmla="*/ -974 h 191437"/>
                <a:gd name="connsiteX8" fmla="*/ 133314 w 191595"/>
                <a:gd name="connsiteY8" fmla="*/ 94569 h 191437"/>
                <a:gd name="connsiteX9" fmla="*/ 95533 w 191595"/>
                <a:gd name="connsiteY9" fmla="*/ 55782 h 191437"/>
                <a:gd name="connsiteX10" fmla="*/ 95365 w 191595"/>
                <a:gd name="connsiteY10" fmla="*/ 55782 h 191437"/>
                <a:gd name="connsiteX11" fmla="*/ 55569 w 191595"/>
                <a:gd name="connsiteY11" fmla="*/ 94235 h 191437"/>
                <a:gd name="connsiteX12" fmla="*/ 55569 w 191595"/>
                <a:gd name="connsiteY12" fmla="*/ 94403 h 191437"/>
                <a:gd name="connsiteX13" fmla="*/ 95365 w 191595"/>
                <a:gd name="connsiteY13" fmla="*/ 133527 h 191437"/>
                <a:gd name="connsiteX14" fmla="*/ 133314 w 191595"/>
                <a:gd name="connsiteY14" fmla="*/ 94569 h 19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1595" h="191437">
                  <a:moveTo>
                    <a:pt x="94190" y="-974"/>
                  </a:moveTo>
                  <a:cubicBezTo>
                    <a:pt x="146412" y="-1814"/>
                    <a:pt x="189397" y="39831"/>
                    <a:pt x="190238" y="92052"/>
                  </a:cubicBezTo>
                  <a:cubicBezTo>
                    <a:pt x="190238" y="92891"/>
                    <a:pt x="190238" y="93563"/>
                    <a:pt x="190238" y="94403"/>
                  </a:cubicBezTo>
                  <a:cubicBezTo>
                    <a:pt x="190406" y="147295"/>
                    <a:pt x="147755" y="190283"/>
                    <a:pt x="94861" y="190451"/>
                  </a:cubicBezTo>
                  <a:cubicBezTo>
                    <a:pt x="94693" y="190451"/>
                    <a:pt x="94525" y="190451"/>
                    <a:pt x="94359" y="190451"/>
                  </a:cubicBezTo>
                  <a:cubicBezTo>
                    <a:pt x="41967" y="189947"/>
                    <a:pt x="-514" y="147631"/>
                    <a:pt x="-1355" y="95242"/>
                  </a:cubicBezTo>
                  <a:cubicBezTo>
                    <a:pt x="-1691" y="42516"/>
                    <a:pt x="40792" y="-638"/>
                    <a:pt x="93518" y="-974"/>
                  </a:cubicBezTo>
                  <a:cubicBezTo>
                    <a:pt x="93686" y="-974"/>
                    <a:pt x="94022" y="-974"/>
                    <a:pt x="94190" y="-974"/>
                  </a:cubicBezTo>
                  <a:close/>
                  <a:moveTo>
                    <a:pt x="133314" y="94569"/>
                  </a:moveTo>
                  <a:cubicBezTo>
                    <a:pt x="133650" y="73414"/>
                    <a:pt x="116691" y="56118"/>
                    <a:pt x="95533" y="55782"/>
                  </a:cubicBezTo>
                  <a:cubicBezTo>
                    <a:pt x="95533" y="55782"/>
                    <a:pt x="95365" y="55782"/>
                    <a:pt x="95365" y="55782"/>
                  </a:cubicBezTo>
                  <a:cubicBezTo>
                    <a:pt x="73703" y="55446"/>
                    <a:pt x="55905" y="72573"/>
                    <a:pt x="55569" y="94235"/>
                  </a:cubicBezTo>
                  <a:cubicBezTo>
                    <a:pt x="55569" y="94235"/>
                    <a:pt x="55569" y="94403"/>
                    <a:pt x="55569" y="94403"/>
                  </a:cubicBezTo>
                  <a:cubicBezTo>
                    <a:pt x="56073" y="116063"/>
                    <a:pt x="73703" y="133359"/>
                    <a:pt x="95365" y="133527"/>
                  </a:cubicBezTo>
                  <a:cubicBezTo>
                    <a:pt x="116523" y="133023"/>
                    <a:pt x="133314" y="115727"/>
                    <a:pt x="133314" y="94569"/>
                  </a:cubicBezTo>
                  <a:close/>
                </a:path>
              </a:pathLst>
            </a:custGeom>
            <a:solidFill>
              <a:srgbClr val="3953A3"/>
            </a:solidFill>
            <a:ln w="16768"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215CDAE7-6499-4F30-A5CF-19D135537E59}"/>
                </a:ext>
              </a:extLst>
            </p:cNvPr>
            <p:cNvSpPr/>
            <p:nvPr/>
          </p:nvSpPr>
          <p:spPr>
            <a:xfrm>
              <a:off x="11894453" y="5738835"/>
              <a:ext cx="77746" cy="77749"/>
            </a:xfrm>
            <a:custGeom>
              <a:avLst/>
              <a:gdLst>
                <a:gd name="connsiteX0" fmla="*/ 76388 w 77746"/>
                <a:gd name="connsiteY0" fmla="*/ 37806 h 77749"/>
                <a:gd name="connsiteX1" fmla="*/ 38439 w 77746"/>
                <a:gd name="connsiteY1" fmla="*/ 76764 h 77749"/>
                <a:gd name="connsiteX2" fmla="*/ -1357 w 77746"/>
                <a:gd name="connsiteY2" fmla="*/ 37640 h 77749"/>
                <a:gd name="connsiteX3" fmla="*/ 38271 w 77746"/>
                <a:gd name="connsiteY3" fmla="*/ -981 h 77749"/>
                <a:gd name="connsiteX4" fmla="*/ 38439 w 77746"/>
                <a:gd name="connsiteY4" fmla="*/ -981 h 77749"/>
                <a:gd name="connsiteX5" fmla="*/ 76388 w 77746"/>
                <a:gd name="connsiteY5" fmla="*/ 37640 h 77749"/>
                <a:gd name="connsiteX6" fmla="*/ 76388 w 77746"/>
                <a:gd name="connsiteY6" fmla="*/ 37806 h 77749"/>
                <a:gd name="connsiteX7" fmla="*/ 37767 w 77746"/>
                <a:gd name="connsiteY7" fmla="*/ 13123 h 77749"/>
                <a:gd name="connsiteX8" fmla="*/ 13588 w 77746"/>
                <a:gd name="connsiteY8" fmla="*/ 36968 h 77749"/>
                <a:gd name="connsiteX9" fmla="*/ 35752 w 77746"/>
                <a:gd name="connsiteY9" fmla="*/ 61819 h 77749"/>
                <a:gd name="connsiteX10" fmla="*/ 37767 w 77746"/>
                <a:gd name="connsiteY10" fmla="*/ 61819 h 77749"/>
                <a:gd name="connsiteX11" fmla="*/ 62452 w 77746"/>
                <a:gd name="connsiteY11" fmla="*/ 38310 h 77749"/>
                <a:gd name="connsiteX12" fmla="*/ 37767 w 77746"/>
                <a:gd name="connsiteY12" fmla="*/ 13123 h 7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46" h="77749">
                  <a:moveTo>
                    <a:pt x="76388" y="37806"/>
                  </a:moveTo>
                  <a:cubicBezTo>
                    <a:pt x="76388" y="58964"/>
                    <a:pt x="59597" y="76259"/>
                    <a:pt x="38439" y="76764"/>
                  </a:cubicBezTo>
                  <a:cubicBezTo>
                    <a:pt x="16777" y="76596"/>
                    <a:pt x="-852" y="59300"/>
                    <a:pt x="-1357" y="37640"/>
                  </a:cubicBezTo>
                  <a:cubicBezTo>
                    <a:pt x="-1021" y="15978"/>
                    <a:pt x="16609" y="-1318"/>
                    <a:pt x="38271" y="-981"/>
                  </a:cubicBezTo>
                  <a:cubicBezTo>
                    <a:pt x="38271" y="-981"/>
                    <a:pt x="38439" y="-981"/>
                    <a:pt x="38439" y="-981"/>
                  </a:cubicBezTo>
                  <a:cubicBezTo>
                    <a:pt x="59597" y="-813"/>
                    <a:pt x="76557" y="16482"/>
                    <a:pt x="76388" y="37640"/>
                  </a:cubicBezTo>
                  <a:cubicBezTo>
                    <a:pt x="76388" y="37640"/>
                    <a:pt x="76388" y="37806"/>
                    <a:pt x="76388" y="37806"/>
                  </a:cubicBezTo>
                  <a:close/>
                  <a:moveTo>
                    <a:pt x="37767" y="13123"/>
                  </a:moveTo>
                  <a:cubicBezTo>
                    <a:pt x="24503" y="13291"/>
                    <a:pt x="13924" y="23702"/>
                    <a:pt x="13588" y="36968"/>
                  </a:cubicBezTo>
                  <a:cubicBezTo>
                    <a:pt x="12916" y="49898"/>
                    <a:pt x="22822" y="60979"/>
                    <a:pt x="35752" y="61819"/>
                  </a:cubicBezTo>
                  <a:cubicBezTo>
                    <a:pt x="36424" y="61819"/>
                    <a:pt x="37097" y="61819"/>
                    <a:pt x="37767" y="61819"/>
                  </a:cubicBezTo>
                  <a:cubicBezTo>
                    <a:pt x="51033" y="61819"/>
                    <a:pt x="61780" y="51408"/>
                    <a:pt x="62452" y="38310"/>
                  </a:cubicBezTo>
                  <a:cubicBezTo>
                    <a:pt x="62284" y="24710"/>
                    <a:pt x="51369" y="13627"/>
                    <a:pt x="37767" y="13123"/>
                  </a:cubicBezTo>
                  <a:close/>
                </a:path>
              </a:pathLst>
            </a:custGeom>
            <a:solidFill>
              <a:srgbClr val="FDFDFE"/>
            </a:solidFill>
            <a:ln w="16768"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489235F2-5FF7-422D-8B7C-DFE328E0CC0F}"/>
                </a:ext>
              </a:extLst>
            </p:cNvPr>
            <p:cNvSpPr/>
            <p:nvPr/>
          </p:nvSpPr>
          <p:spPr>
            <a:xfrm>
              <a:off x="11909397" y="5752944"/>
              <a:ext cx="48864" cy="48704"/>
            </a:xfrm>
            <a:custGeom>
              <a:avLst/>
              <a:gdLst>
                <a:gd name="connsiteX0" fmla="*/ 22822 w 48864"/>
                <a:gd name="connsiteY0" fmla="*/ -986 h 48704"/>
                <a:gd name="connsiteX1" fmla="*/ 47507 w 48864"/>
                <a:gd name="connsiteY1" fmla="*/ 24201 h 48704"/>
                <a:gd name="connsiteX2" fmla="*/ 22822 w 48864"/>
                <a:gd name="connsiteY2" fmla="*/ 47710 h 48704"/>
                <a:gd name="connsiteX3" fmla="*/ -1357 w 48864"/>
                <a:gd name="connsiteY3" fmla="*/ 24873 h 48704"/>
                <a:gd name="connsiteX4" fmla="*/ -1357 w 48864"/>
                <a:gd name="connsiteY4" fmla="*/ 22859 h 48704"/>
                <a:gd name="connsiteX5" fmla="*/ 22822 w 48864"/>
                <a:gd name="connsiteY5" fmla="*/ -986 h 48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4" h="48704">
                  <a:moveTo>
                    <a:pt x="22822" y="-986"/>
                  </a:moveTo>
                  <a:cubicBezTo>
                    <a:pt x="36424" y="-482"/>
                    <a:pt x="47339" y="10601"/>
                    <a:pt x="47507" y="24201"/>
                  </a:cubicBezTo>
                  <a:cubicBezTo>
                    <a:pt x="46835" y="37299"/>
                    <a:pt x="36088" y="47710"/>
                    <a:pt x="22822" y="47710"/>
                  </a:cubicBezTo>
                  <a:cubicBezTo>
                    <a:pt x="9894" y="48046"/>
                    <a:pt x="-1021" y="37971"/>
                    <a:pt x="-1357" y="24873"/>
                  </a:cubicBezTo>
                  <a:cubicBezTo>
                    <a:pt x="-1357" y="24201"/>
                    <a:pt x="-1357" y="23531"/>
                    <a:pt x="-1357" y="22859"/>
                  </a:cubicBezTo>
                  <a:cubicBezTo>
                    <a:pt x="-1021" y="9593"/>
                    <a:pt x="9558" y="-818"/>
                    <a:pt x="22822" y="-986"/>
                  </a:cubicBezTo>
                  <a:close/>
                </a:path>
              </a:pathLst>
            </a:custGeom>
            <a:solidFill>
              <a:srgbClr val="3953A3"/>
            </a:solidFill>
            <a:ln w="16768" cap="flat">
              <a:noFill/>
              <a:prstDash val="solid"/>
              <a:miter/>
            </a:ln>
          </p:spPr>
          <p:txBody>
            <a:bodyPr rtlCol="0" anchor="ctr"/>
            <a:lstStyle/>
            <a:p>
              <a:endParaRPr lang="en-US"/>
            </a:p>
          </p:txBody>
        </p:sp>
      </p:grpSp>
      <p:pic>
        <p:nvPicPr>
          <p:cNvPr id="3" name="Graphic 2">
            <a:extLst>
              <a:ext uri="{FF2B5EF4-FFF2-40B4-BE49-F238E27FC236}">
                <a16:creationId xmlns:a16="http://schemas.microsoft.com/office/drawing/2014/main" id="{E1E3F7FE-D988-4F7D-A23F-6E3BD03877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286" y="1333761"/>
            <a:ext cx="2909710" cy="524540"/>
          </a:xfrm>
          <a:prstGeom prst="rect">
            <a:avLst/>
          </a:prstGeom>
        </p:spPr>
      </p:pic>
    </p:spTree>
    <p:extLst>
      <p:ext uri="{BB962C8B-B14F-4D97-AF65-F5344CB8AC3E}">
        <p14:creationId xmlns:p14="http://schemas.microsoft.com/office/powerpoint/2010/main" val="373207213"/>
      </p:ext>
    </p:extLst>
  </p:cSld>
  <p:clrMapOvr>
    <a:overrideClrMapping bg1="lt1" tx1="dk1" bg2="lt2" tx2="dk2" accent1="accent1" accent2="accent2" accent3="accent3" accent4="accent4" accent5="accent5" accent6="accent6" hlink="hlink" folHlink="folHlink"/>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51"/>
            <a:ext cx="8229600" cy="373737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Slide Number Placeholder 5"/>
          <p:cNvSpPr>
            <a:spLocks noGrp="1"/>
          </p:cNvSpPr>
          <p:nvPr>
            <p:ph type="sldNum" sz="quarter" idx="10"/>
          </p:nvPr>
        </p:nvSpPr>
        <p:spPr/>
        <p:txBody>
          <a:bodyPr/>
          <a:lstStyle>
            <a:lvl1pPr>
              <a:defRPr/>
            </a:lvl1pPr>
          </a:lstStyle>
          <a:p>
            <a:pPr>
              <a:defRPr/>
            </a:pPr>
            <a:fld id="{8980EC2F-F882-4EA5-A3A2-1D4FC453A916}" type="slidenum">
              <a:rPr lang="en-IN"/>
              <a:pPr>
                <a:defRPr/>
              </a:pPr>
              <a:t>‹#›</a:t>
            </a:fld>
            <a:endParaRPr lang="en-IN" dirty="0"/>
          </a:p>
        </p:txBody>
      </p:sp>
    </p:spTree>
    <p:extLst>
      <p:ext uri="{BB962C8B-B14F-4D97-AF65-F5344CB8AC3E}">
        <p14:creationId xmlns:p14="http://schemas.microsoft.com/office/powerpoint/2010/main" val="1294598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273845"/>
            <a:ext cx="7886700" cy="994172"/>
          </a:xfrm>
        </p:spPr>
        <p:txBody>
          <a:body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30239" y="1260872"/>
            <a:ext cx="3868737"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4" name="コンテンツ プレースホルダー 3"/>
          <p:cNvSpPr>
            <a:spLocks noGrp="1"/>
          </p:cNvSpPr>
          <p:nvPr>
            <p:ph sz="half" idx="2"/>
          </p:nvPr>
        </p:nvSpPr>
        <p:spPr>
          <a:xfrm>
            <a:off x="630239" y="1878806"/>
            <a:ext cx="3868737"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ー 4"/>
          <p:cNvSpPr>
            <a:spLocks noGrp="1"/>
          </p:cNvSpPr>
          <p:nvPr>
            <p:ph type="body" sz="quarter" idx="3"/>
          </p:nvPr>
        </p:nvSpPr>
        <p:spPr>
          <a:xfrm>
            <a:off x="4629150" y="1260872"/>
            <a:ext cx="3887788"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コンテンツ プレースホルダー 5"/>
          <p:cNvSpPr>
            <a:spLocks noGrp="1"/>
          </p:cNvSpPr>
          <p:nvPr>
            <p:ph sz="quarter" idx="4"/>
          </p:nvPr>
        </p:nvSpPr>
        <p:spPr>
          <a:xfrm>
            <a:off x="4629150" y="1878806"/>
            <a:ext cx="3887788"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56441291"/>
      </p:ext>
    </p:extLst>
  </p:cSld>
  <p:clrMapOvr>
    <a:masterClrMapping/>
  </p:clrMapOvr>
  <p:transition spd="med">
    <p:pull/>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4129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2943616838"/>
      </p:ext>
    </p:extLst>
  </p:cSld>
  <p:clrMapOvr>
    <a:masterClrMapping/>
  </p:clrMapOvr>
  <p:transition spd="med">
    <p:pull/>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628404520"/>
      </p:ext>
    </p:extLst>
  </p:cSld>
  <p:clrMapOvr>
    <a:masterClrMapping/>
  </p:clrMapOvr>
  <p:transition spd="med">
    <p:pull/>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39827973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r>
              <a:rPr lang="en-US"/>
              <a:t>Click to edit Master title style</a:t>
            </a:r>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1024316891"/>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r>
              <a:rPr lang="en-US"/>
              <a:t>Click to edit Master title style</a:t>
            </a:r>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433692"/>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484147"/>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802523"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5"/>
          <p:cNvSpPr txBox="1">
            <a:spLocks noGrp="1"/>
          </p:cNvSpPr>
          <p:nvPr>
            <p:ph type="body" idx="2"/>
          </p:nvPr>
        </p:nvSpPr>
        <p:spPr>
          <a:xfrm>
            <a:off x="4802377"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3" name="Google Shape;23;p5"/>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4" name="Google Shape;24;p5"/>
          <p:cNvSpPr/>
          <p:nvPr/>
        </p:nvSpPr>
        <p:spPr>
          <a:xfrm rot="10800000">
            <a:off x="6" y="381062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021555"/>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544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a:prstGeom prst="rect">
            <a:avLst/>
          </a:prstGeom>
        </p:spPr>
        <p:txBody>
          <a:bodyPr/>
          <a:lstStyle/>
          <a:p>
            <a:r>
              <a:rPr lang="en-US"/>
              <a:t>Click to edit Master title style</a:t>
            </a:r>
          </a:p>
        </p:txBody>
      </p:sp>
      <p:sp>
        <p:nvSpPr>
          <p:cNvPr id="3" name="Date Placeholder 11"/>
          <p:cNvSpPr>
            <a:spLocks noGrp="1"/>
          </p:cNvSpPr>
          <p:nvPr>
            <p:ph type="dt" sz="half" idx="10"/>
          </p:nvPr>
        </p:nvSpPr>
        <p:spPr/>
        <p:txBody>
          <a:bodyPr/>
          <a:lstStyle>
            <a:lvl1pPr>
              <a:defRPr/>
            </a:lvl1pPr>
          </a:lstStyle>
          <a:p>
            <a:pPr>
              <a:defRPr/>
            </a:pPr>
            <a:fld id="{EB7DD769-4364-43A3-B4E8-8AC147AEF7B5}" type="datetime1">
              <a:rPr lang="en-US"/>
              <a:pPr>
                <a:defRPr/>
              </a:pPr>
              <a:t>11/14/2023</a:t>
            </a:fld>
            <a:endParaRPr lang="en-US" dirty="0"/>
          </a:p>
        </p:txBody>
      </p:sp>
      <p:sp>
        <p:nvSpPr>
          <p:cNvPr id="4" name="Footer Placeholder 20"/>
          <p:cNvSpPr>
            <a:spLocks noGrp="1"/>
          </p:cNvSpPr>
          <p:nvPr>
            <p:ph type="ftr" sz="quarter" idx="11"/>
          </p:nvPr>
        </p:nvSpPr>
        <p:spPr/>
        <p:txBody>
          <a:bodyPr/>
          <a:lstStyle>
            <a:lvl1pPr>
              <a:defRPr/>
            </a:lvl1pPr>
          </a:lstStyle>
          <a:p>
            <a:pPr>
              <a:defRPr/>
            </a:pPr>
            <a:r>
              <a:rPr lang="en-US" dirty="0"/>
              <a:t>IEPF</a:t>
            </a:r>
          </a:p>
        </p:txBody>
      </p:sp>
      <p:sp>
        <p:nvSpPr>
          <p:cNvPr id="5" name="Slide Number Placeholder 5"/>
          <p:cNvSpPr>
            <a:spLocks noGrp="1"/>
          </p:cNvSpPr>
          <p:nvPr>
            <p:ph type="sldNum" sz="quarter" idx="12"/>
          </p:nvPr>
        </p:nvSpPr>
        <p:spPr/>
        <p:txBody>
          <a:bodyPr/>
          <a:lstStyle>
            <a:lvl1pPr>
              <a:defRPr/>
            </a:lvl1pPr>
          </a:lstStyle>
          <a:p>
            <a:pPr>
              <a:defRPr/>
            </a:pPr>
            <a:fld id="{C0D120CF-7E48-4150-B980-1CAABAB32693}" type="slidenum">
              <a:rPr lang="en-US" altLang="en-US"/>
              <a:pPr>
                <a:defRPr/>
              </a:pPr>
              <a:t>‹#›</a:t>
            </a:fld>
            <a:endParaRPr lang="en-US" altLang="en-US" dirty="0"/>
          </a:p>
        </p:txBody>
      </p:sp>
    </p:spTree>
    <p:extLst>
      <p:ext uri="{BB962C8B-B14F-4D97-AF65-F5344CB8AC3E}">
        <p14:creationId xmlns:p14="http://schemas.microsoft.com/office/powerpoint/2010/main" val="41968965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en-US"/>
              <a:t>Click to edit Master text styles</a:t>
            </a: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64509857"/>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83375" y="450150"/>
            <a:ext cx="2123700" cy="4090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Clr>
                <a:schemeClr val="accent2"/>
              </a:buClr>
              <a:buSzPts val="3300"/>
              <a:buNone/>
              <a:defRPr sz="3300">
                <a:solidFill>
                  <a:schemeClr val="accent2"/>
                </a:solidFill>
              </a:defRPr>
            </a:lvl2pPr>
            <a:lvl3pPr lvl="2">
              <a:spcBef>
                <a:spcPts val="0"/>
              </a:spcBef>
              <a:spcAft>
                <a:spcPts val="0"/>
              </a:spcAft>
              <a:buClr>
                <a:schemeClr val="accent2"/>
              </a:buClr>
              <a:buSzPts val="3300"/>
              <a:buNone/>
              <a:defRPr sz="3300">
                <a:solidFill>
                  <a:schemeClr val="accent2"/>
                </a:solidFill>
              </a:defRPr>
            </a:lvl3pPr>
            <a:lvl4pPr lvl="3">
              <a:spcBef>
                <a:spcPts val="0"/>
              </a:spcBef>
              <a:spcAft>
                <a:spcPts val="0"/>
              </a:spcAft>
              <a:buClr>
                <a:schemeClr val="accent2"/>
              </a:buClr>
              <a:buSzPts val="3300"/>
              <a:buNone/>
              <a:defRPr sz="3300">
                <a:solidFill>
                  <a:schemeClr val="accent2"/>
                </a:solidFill>
              </a:defRPr>
            </a:lvl4pPr>
            <a:lvl5pPr lvl="4">
              <a:spcBef>
                <a:spcPts val="0"/>
              </a:spcBef>
              <a:spcAft>
                <a:spcPts val="0"/>
              </a:spcAft>
              <a:buClr>
                <a:schemeClr val="accent2"/>
              </a:buClr>
              <a:buSzPts val="3300"/>
              <a:buNone/>
              <a:defRPr sz="3300">
                <a:solidFill>
                  <a:schemeClr val="accent2"/>
                </a:solidFill>
              </a:defRPr>
            </a:lvl5pPr>
            <a:lvl6pPr lvl="5">
              <a:spcBef>
                <a:spcPts val="0"/>
              </a:spcBef>
              <a:spcAft>
                <a:spcPts val="0"/>
              </a:spcAft>
              <a:buClr>
                <a:schemeClr val="accent2"/>
              </a:buClr>
              <a:buSzPts val="3300"/>
              <a:buNone/>
              <a:defRPr sz="3300">
                <a:solidFill>
                  <a:schemeClr val="accent2"/>
                </a:solidFill>
              </a:defRPr>
            </a:lvl6pPr>
            <a:lvl7pPr lvl="6">
              <a:spcBef>
                <a:spcPts val="0"/>
              </a:spcBef>
              <a:spcAft>
                <a:spcPts val="0"/>
              </a:spcAft>
              <a:buClr>
                <a:schemeClr val="accent2"/>
              </a:buClr>
              <a:buSzPts val="3300"/>
              <a:buNone/>
              <a:defRPr sz="3300">
                <a:solidFill>
                  <a:schemeClr val="accent2"/>
                </a:solidFill>
              </a:defRPr>
            </a:lvl7pPr>
            <a:lvl8pPr lvl="7">
              <a:spcBef>
                <a:spcPts val="0"/>
              </a:spcBef>
              <a:spcAft>
                <a:spcPts val="0"/>
              </a:spcAft>
              <a:buClr>
                <a:schemeClr val="accent2"/>
              </a:buClr>
              <a:buSzPts val="3300"/>
              <a:buNone/>
              <a:defRPr sz="3300">
                <a:solidFill>
                  <a:schemeClr val="accent2"/>
                </a:solidFill>
              </a:defRPr>
            </a:lvl8pPr>
            <a:lvl9pPr lvl="8">
              <a:spcBef>
                <a:spcPts val="0"/>
              </a:spcBef>
              <a:spcAft>
                <a:spcPts val="0"/>
              </a:spcAft>
              <a:buClr>
                <a:schemeClr val="accent2"/>
              </a:buClr>
              <a:buSzPts val="3300"/>
              <a:buNone/>
              <a:defRPr sz="3300">
                <a:solidFill>
                  <a:schemeClr val="accent2"/>
                </a:solidFill>
              </a:defRPr>
            </a:lvl9pPr>
          </a:lstStyle>
          <a:p>
            <a:r>
              <a:rPr lang="en-US"/>
              <a:t>Click to edit Master title style</a:t>
            </a:r>
            <a:endParaRPr/>
          </a:p>
        </p:txBody>
      </p:sp>
      <p:sp>
        <p:nvSpPr>
          <p:cNvPr id="35" name="Google Shape;35;p8"/>
          <p:cNvSpPr/>
          <p:nvPr/>
        </p:nvSpPr>
        <p:spPr>
          <a:xfrm rot="10800000" flipH="1">
            <a:off x="3707549" y="3382607"/>
            <a:ext cx="5436470" cy="1760890"/>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872176"/>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671215"/>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3" name="Google Shape;43;p10"/>
          <p:cNvSpPr/>
          <p:nvPr/>
        </p:nvSpPr>
        <p:spPr>
          <a:xfrm rot="10800000" flipH="1">
            <a:off x="5028956" y="380917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340957"/>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83237500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597526945"/>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728110"/>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Tree>
    <p:extLst>
      <p:ext uri="{BB962C8B-B14F-4D97-AF65-F5344CB8AC3E}">
        <p14:creationId xmlns:p14="http://schemas.microsoft.com/office/powerpoint/2010/main" val="155486548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47711016"/>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6" name="Google Shape;76;p16"/>
          <p:cNvSpPr/>
          <p:nvPr/>
        </p:nvSpPr>
        <p:spPr>
          <a:xfrm flipH="1">
            <a:off x="4"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3792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2" name="Rectangle 1"/>
          <p:cNvSpPr/>
          <p:nvPr userDrawn="1"/>
        </p:nvSpPr>
        <p:spPr>
          <a:xfrm>
            <a:off x="0" y="0"/>
            <a:ext cx="9144000" cy="191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en-US" sz="1400" dirty="0">
              <a:solidFill>
                <a:prstClr val="white"/>
              </a:solidFill>
            </a:endParaRPr>
          </a:p>
        </p:txBody>
      </p:sp>
      <p:grpSp>
        <p:nvGrpSpPr>
          <p:cNvPr id="3" name="Group 2"/>
          <p:cNvGrpSpPr>
            <a:grpSpLocks/>
          </p:cNvGrpSpPr>
          <p:nvPr userDrawn="1"/>
        </p:nvGrpSpPr>
        <p:grpSpPr bwMode="auto">
          <a:xfrm>
            <a:off x="0" y="1906588"/>
            <a:ext cx="9144000" cy="69850"/>
            <a:chOff x="11445923" y="0"/>
            <a:chExt cx="1119115" cy="2552282"/>
          </a:xfrm>
        </p:grpSpPr>
        <p:sp>
          <p:nvSpPr>
            <p:cNvPr id="4" name="Rectangle 3"/>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47" fontAlgn="auto">
                <a:spcBef>
                  <a:spcPts val="0"/>
                </a:spcBef>
                <a:spcAft>
                  <a:spcPts val="0"/>
                </a:spcAft>
                <a:defRPr/>
              </a:pPr>
              <a:endParaRPr lang="en-US" sz="1400" dirty="0">
                <a:solidFill>
                  <a:prstClr val="white"/>
                </a:solidFill>
              </a:endParaRPr>
            </a:p>
          </p:txBody>
        </p:sp>
        <p:sp>
          <p:nvSpPr>
            <p:cNvPr id="5" name="Rectangle 4"/>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47" fontAlgn="auto">
                <a:spcBef>
                  <a:spcPts val="0"/>
                </a:spcBef>
                <a:spcAft>
                  <a:spcPts val="0"/>
                </a:spcAft>
                <a:defRPr/>
              </a:pPr>
              <a:endParaRPr lang="en-US" sz="1400" dirty="0">
                <a:solidFill>
                  <a:prstClr val="white"/>
                </a:solidFill>
              </a:endParaRPr>
            </a:p>
          </p:txBody>
        </p:sp>
        <p:sp>
          <p:nvSpPr>
            <p:cNvPr id="6" name="Rectangle 5"/>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47" fontAlgn="auto">
                <a:spcBef>
                  <a:spcPts val="0"/>
                </a:spcBef>
                <a:spcAft>
                  <a:spcPts val="0"/>
                </a:spcAft>
                <a:defRPr/>
              </a:pPr>
              <a:endParaRPr lang="en-US" sz="1400" dirty="0">
                <a:solidFill>
                  <a:prstClr val="white"/>
                </a:solidFill>
              </a:endParaRPr>
            </a:p>
          </p:txBody>
        </p:sp>
      </p:grpSp>
      <p:grpSp>
        <p:nvGrpSpPr>
          <p:cNvPr id="7" name="Group 6"/>
          <p:cNvGrpSpPr>
            <a:grpSpLocks/>
          </p:cNvGrpSpPr>
          <p:nvPr userDrawn="1"/>
        </p:nvGrpSpPr>
        <p:grpSpPr bwMode="auto">
          <a:xfrm>
            <a:off x="8345488" y="44450"/>
            <a:ext cx="736600" cy="920750"/>
            <a:chOff x="8411919" y="701065"/>
            <a:chExt cx="2800065" cy="3490702"/>
          </a:xfrm>
        </p:grpSpPr>
        <p:cxnSp>
          <p:nvCxnSpPr>
            <p:cNvPr id="8" name="Straight Connector 7"/>
            <p:cNvCxnSpPr/>
            <p:nvPr/>
          </p:nvCxnSpPr>
          <p:spPr>
            <a:xfrm>
              <a:off x="9105899" y="1501521"/>
              <a:ext cx="911230" cy="9148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8423988" y="2416326"/>
              <a:ext cx="1593140" cy="19259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V="1">
              <a:off x="8423988" y="1501521"/>
              <a:ext cx="681910" cy="1107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10705076" y="701065"/>
              <a:ext cx="506908" cy="125785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flipV="1">
              <a:off x="10017129" y="701065"/>
              <a:ext cx="687947" cy="171526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9105899" y="701065"/>
              <a:ext cx="1599177" cy="80045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p:cNvCxnSpPr>
            <p:nvPr/>
          </p:nvCxnSpPr>
          <p:spPr>
            <a:xfrm flipV="1">
              <a:off x="8761927" y="2416326"/>
              <a:ext cx="1255202" cy="119165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8423988" y="2608916"/>
              <a:ext cx="337939" cy="9990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V="1">
              <a:off x="10017129" y="2416326"/>
              <a:ext cx="0" cy="177544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10017129" y="2416326"/>
              <a:ext cx="1031919" cy="74026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9111935" y="1501521"/>
              <a:ext cx="790534" cy="1805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flipH="1">
              <a:off x="9902469" y="701065"/>
              <a:ext cx="802607" cy="81249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8761927" y="3607979"/>
              <a:ext cx="1255202" cy="58378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V="1">
              <a:off x="10017129" y="3156593"/>
              <a:ext cx="1031919" cy="103517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V="1">
              <a:off x="10017129" y="1958923"/>
              <a:ext cx="1194855" cy="4574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a:off x="11055084" y="1958923"/>
              <a:ext cx="156900" cy="11976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9902469" y="1501521"/>
              <a:ext cx="114660" cy="9148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flipH="1" flipV="1">
              <a:off x="8417952" y="3607979"/>
              <a:ext cx="34397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8761927" y="1038098"/>
              <a:ext cx="350008" cy="47546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flipV="1">
              <a:off x="8423988" y="1038098"/>
              <a:ext cx="331902" cy="157081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V="1">
              <a:off x="8761927" y="737176"/>
              <a:ext cx="1943149" cy="3189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p:cNvCxnSpPr>
            <p:nvPr/>
          </p:nvCxnSpPr>
          <p:spPr>
            <a:xfrm flipH="1">
              <a:off x="8411919" y="2608916"/>
              <a:ext cx="12069" cy="9990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a:grpSpLocks/>
          </p:cNvGrpSpPr>
          <p:nvPr userDrawn="1"/>
        </p:nvGrpSpPr>
        <p:grpSpPr bwMode="auto">
          <a:xfrm rot="-5869995">
            <a:off x="7527131" y="196057"/>
            <a:ext cx="738187" cy="920750"/>
            <a:chOff x="8411919" y="701065"/>
            <a:chExt cx="2800065" cy="3490702"/>
          </a:xfrm>
        </p:grpSpPr>
        <p:cxnSp>
          <p:nvCxnSpPr>
            <p:cNvPr id="31" name="Straight Connector 30"/>
            <p:cNvCxnSpPr/>
            <p:nvPr/>
          </p:nvCxnSpPr>
          <p:spPr>
            <a:xfrm>
              <a:off x="9102674" y="1498782"/>
              <a:ext cx="915291" cy="9148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V="1">
              <a:off x="8572640" y="2289422"/>
              <a:ext cx="1595735" cy="19259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8425629" y="1499802"/>
              <a:ext cx="680448" cy="1107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p:cNvCxnSpPr>
            <p:nvPr/>
          </p:nvCxnSpPr>
          <p:spPr>
            <a:xfrm>
              <a:off x="10861564" y="590607"/>
              <a:ext cx="511842" cy="125785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flipV="1">
              <a:off x="10135578" y="607810"/>
              <a:ext cx="680448" cy="171525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V="1">
              <a:off x="9147102" y="682387"/>
              <a:ext cx="1595739" cy="80045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V="1">
              <a:off x="8709992" y="2325870"/>
              <a:ext cx="1252503" cy="119165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a:off x="8425112" y="2606015"/>
              <a:ext cx="343236" cy="9990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p:cNvCxnSpPr>
            <p:nvPr/>
          </p:nvCxnSpPr>
          <p:spPr>
            <a:xfrm flipV="1">
              <a:off x="10019081" y="2416435"/>
              <a:ext cx="0" cy="177544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a:off x="10022301" y="2415969"/>
              <a:ext cx="1029700" cy="74027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cxnSpLocks/>
            </p:cNvCxnSpPr>
            <p:nvPr/>
          </p:nvCxnSpPr>
          <p:spPr>
            <a:xfrm>
              <a:off x="9109045" y="1499306"/>
              <a:ext cx="794858" cy="1805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flipH="1">
              <a:off x="9893839" y="699686"/>
              <a:ext cx="794858" cy="81248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8770011" y="3606622"/>
              <a:ext cx="1246483" cy="58379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flipV="1">
              <a:off x="9894591" y="3019874"/>
              <a:ext cx="1035724" cy="103517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flipV="1">
              <a:off x="9987992" y="1929009"/>
              <a:ext cx="1192287" cy="4574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H="1">
              <a:off x="11054989" y="1941175"/>
              <a:ext cx="156563" cy="119767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9907200" y="1499665"/>
              <a:ext cx="114413" cy="9148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H="1" flipV="1">
              <a:off x="8568405" y="3477604"/>
              <a:ext cx="343236"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a:off x="8833998" y="1001254"/>
              <a:ext cx="343232" cy="47546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V="1">
              <a:off x="8570715" y="908630"/>
              <a:ext cx="331193" cy="157081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8761186" y="735703"/>
              <a:ext cx="1938971" cy="31898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cxnSpLocks/>
            </p:cNvCxnSpPr>
            <p:nvPr/>
          </p:nvCxnSpPr>
          <p:spPr>
            <a:xfrm flipH="1">
              <a:off x="8390863" y="2578534"/>
              <a:ext cx="12043" cy="9990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a:grpSpLocks/>
          </p:cNvGrpSpPr>
          <p:nvPr userDrawn="1"/>
        </p:nvGrpSpPr>
        <p:grpSpPr bwMode="auto">
          <a:xfrm rot="6889181">
            <a:off x="7808913" y="1201738"/>
            <a:ext cx="598487" cy="744537"/>
            <a:chOff x="8411919" y="701065"/>
            <a:chExt cx="2800065" cy="3490702"/>
          </a:xfrm>
        </p:grpSpPr>
        <p:cxnSp>
          <p:nvCxnSpPr>
            <p:cNvPr id="54" name="Straight Connector 53"/>
            <p:cNvCxnSpPr/>
            <p:nvPr/>
          </p:nvCxnSpPr>
          <p:spPr>
            <a:xfrm>
              <a:off x="9100277" y="1506473"/>
              <a:ext cx="920977" cy="9154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cxnSpLocks/>
            </p:cNvCxnSpPr>
            <p:nvPr/>
          </p:nvCxnSpPr>
          <p:spPr>
            <a:xfrm flipV="1">
              <a:off x="8426367" y="2428695"/>
              <a:ext cx="1596858" cy="186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flipV="1">
              <a:off x="8401460" y="1486594"/>
              <a:ext cx="675881" cy="11015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p:cNvCxnSpPr>
            <p:nvPr/>
          </p:nvCxnSpPr>
          <p:spPr>
            <a:xfrm>
              <a:off x="10688837" y="726522"/>
              <a:ext cx="512477" cy="12578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cxnSpLocks/>
            </p:cNvCxnSpPr>
            <p:nvPr/>
          </p:nvCxnSpPr>
          <p:spPr>
            <a:xfrm flipV="1">
              <a:off x="10008685" y="723949"/>
              <a:ext cx="675881" cy="17193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9086139" y="694701"/>
              <a:ext cx="1596853" cy="80383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8754417" y="2422014"/>
              <a:ext cx="1262630" cy="119829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p:cNvCxnSpPr>
            <p:nvPr/>
          </p:nvCxnSpPr>
          <p:spPr>
            <a:xfrm>
              <a:off x="8411280" y="2622326"/>
              <a:ext cx="334228" cy="100478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V="1">
              <a:off x="10021416" y="2427548"/>
              <a:ext cx="0" cy="17788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cxnSpLocks/>
            </p:cNvCxnSpPr>
            <p:nvPr/>
          </p:nvCxnSpPr>
          <p:spPr>
            <a:xfrm>
              <a:off x="10023131" y="2431435"/>
              <a:ext cx="1024958" cy="73684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a:off x="9098995" y="1506900"/>
              <a:ext cx="794716" cy="1488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H="1">
              <a:off x="9902209" y="699929"/>
              <a:ext cx="794712" cy="8187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a:off x="8759594" y="3611745"/>
              <a:ext cx="1255200" cy="5805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cxnSpLocks/>
            </p:cNvCxnSpPr>
            <p:nvPr/>
          </p:nvCxnSpPr>
          <p:spPr>
            <a:xfrm flipV="1">
              <a:off x="10005333" y="3182942"/>
              <a:ext cx="1032388" cy="103455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p:nvCxnSpPr>
          <p:spPr>
            <a:xfrm flipV="1">
              <a:off x="10009440" y="1975510"/>
              <a:ext cx="1188357" cy="4540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flipH="1">
              <a:off x="11040819" y="2037024"/>
              <a:ext cx="155974" cy="119830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p:cNvCxnSpPr>
            <p:nvPr/>
          </p:nvCxnSpPr>
          <p:spPr>
            <a:xfrm>
              <a:off x="9872743" y="1481571"/>
              <a:ext cx="118836" cy="90803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H="1" flipV="1">
              <a:off x="8408743" y="3628872"/>
              <a:ext cx="341653" cy="744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p:cNvCxnSpPr>
            <p:nvPr/>
          </p:nvCxnSpPr>
          <p:spPr>
            <a:xfrm>
              <a:off x="8751010" y="1032294"/>
              <a:ext cx="349082" cy="4763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cxnSpLocks/>
            </p:cNvCxnSpPr>
            <p:nvPr/>
          </p:nvCxnSpPr>
          <p:spPr>
            <a:xfrm flipV="1">
              <a:off x="8423060" y="1039731"/>
              <a:ext cx="326798" cy="15630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p:cNvCxnSpPr>
            <p:nvPr/>
          </p:nvCxnSpPr>
          <p:spPr>
            <a:xfrm flipV="1">
              <a:off x="8738779" y="727674"/>
              <a:ext cx="1938510" cy="32748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cxnSpLocks/>
            </p:cNvCxnSpPr>
            <p:nvPr/>
          </p:nvCxnSpPr>
          <p:spPr>
            <a:xfrm flipH="1">
              <a:off x="8397423" y="2595771"/>
              <a:ext cx="14854" cy="99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a:grpSpLocks/>
          </p:cNvGrpSpPr>
          <p:nvPr userDrawn="1"/>
        </p:nvGrpSpPr>
        <p:grpSpPr bwMode="auto">
          <a:xfrm rot="-1265676">
            <a:off x="8270875" y="563563"/>
            <a:ext cx="873125" cy="1089025"/>
            <a:chOff x="8411919" y="701065"/>
            <a:chExt cx="2800065" cy="3490702"/>
          </a:xfrm>
        </p:grpSpPr>
        <p:cxnSp>
          <p:nvCxnSpPr>
            <p:cNvPr id="77" name="Straight Connector 76"/>
            <p:cNvCxnSpPr/>
            <p:nvPr/>
          </p:nvCxnSpPr>
          <p:spPr>
            <a:xfrm>
              <a:off x="9104782" y="1505040"/>
              <a:ext cx="916385" cy="9108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cxnSpLocks/>
            </p:cNvCxnSpPr>
            <p:nvPr/>
          </p:nvCxnSpPr>
          <p:spPr>
            <a:xfrm flipV="1">
              <a:off x="8409892" y="2384570"/>
              <a:ext cx="1598583" cy="1933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V="1">
              <a:off x="8421302" y="1503276"/>
              <a:ext cx="682198" cy="110420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10701502" y="674918"/>
              <a:ext cx="509103" cy="126194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V="1">
              <a:off x="10018387" y="679324"/>
              <a:ext cx="682198" cy="171482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p:cNvCxnSpPr>
            <p:nvPr/>
          </p:nvCxnSpPr>
          <p:spPr>
            <a:xfrm flipV="1">
              <a:off x="9093328" y="690220"/>
              <a:ext cx="1598583" cy="80398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cxnSpLocks/>
            </p:cNvCxnSpPr>
            <p:nvPr/>
          </p:nvCxnSpPr>
          <p:spPr>
            <a:xfrm flipV="1">
              <a:off x="8757968" y="2363579"/>
              <a:ext cx="1257485" cy="119579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cxnSpLocks/>
            </p:cNvCxnSpPr>
            <p:nvPr/>
          </p:nvCxnSpPr>
          <p:spPr>
            <a:xfrm>
              <a:off x="8422849" y="2607065"/>
              <a:ext cx="341097" cy="100243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cxnSpLocks/>
            </p:cNvCxnSpPr>
            <p:nvPr/>
          </p:nvCxnSpPr>
          <p:spPr>
            <a:xfrm flipV="1">
              <a:off x="10020001" y="2404973"/>
              <a:ext cx="0" cy="1775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cxnSpLocks/>
            </p:cNvCxnSpPr>
            <p:nvPr/>
          </p:nvCxnSpPr>
          <p:spPr>
            <a:xfrm>
              <a:off x="10014578" y="2394971"/>
              <a:ext cx="1028388" cy="74291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p:cNvCxnSpPr>
            <p:nvPr/>
          </p:nvCxnSpPr>
          <p:spPr>
            <a:xfrm>
              <a:off x="9110045" y="1489528"/>
              <a:ext cx="794200" cy="152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cxnSpLocks/>
            </p:cNvCxnSpPr>
            <p:nvPr/>
          </p:nvCxnSpPr>
          <p:spPr>
            <a:xfrm flipH="1">
              <a:off x="9903639" y="674397"/>
              <a:ext cx="799293" cy="81415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cxnSpLocks/>
            </p:cNvCxnSpPr>
            <p:nvPr/>
          </p:nvCxnSpPr>
          <p:spPr>
            <a:xfrm>
              <a:off x="8751217" y="3565024"/>
              <a:ext cx="1252393" cy="58008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cxnSpLocks/>
            </p:cNvCxnSpPr>
            <p:nvPr/>
          </p:nvCxnSpPr>
          <p:spPr>
            <a:xfrm flipV="1">
              <a:off x="10010474" y="3081078"/>
              <a:ext cx="1033480" cy="103296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cxnSpLocks/>
            </p:cNvCxnSpPr>
            <p:nvPr/>
          </p:nvCxnSpPr>
          <p:spPr>
            <a:xfrm flipV="1">
              <a:off x="10019087" y="1921386"/>
              <a:ext cx="1191300" cy="45287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p:cNvCxnSpPr>
            <p:nvPr/>
          </p:nvCxnSpPr>
          <p:spPr>
            <a:xfrm flipH="1">
              <a:off x="11054640" y="1951761"/>
              <a:ext cx="157820" cy="119579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cxnSpLocks/>
            </p:cNvCxnSpPr>
            <p:nvPr/>
          </p:nvCxnSpPr>
          <p:spPr>
            <a:xfrm>
              <a:off x="9871497" y="1406778"/>
              <a:ext cx="117095" cy="91592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cxnSpLocks/>
            </p:cNvCxnSpPr>
            <p:nvPr/>
          </p:nvCxnSpPr>
          <p:spPr>
            <a:xfrm flipH="1" flipV="1">
              <a:off x="8416518" y="3605860"/>
              <a:ext cx="34619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cxnSpLocks/>
            </p:cNvCxnSpPr>
            <p:nvPr/>
          </p:nvCxnSpPr>
          <p:spPr>
            <a:xfrm>
              <a:off x="8764066" y="1040780"/>
              <a:ext cx="346190" cy="47322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8414792" y="1029721"/>
              <a:ext cx="330918" cy="15672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8763631" y="715121"/>
              <a:ext cx="1939680" cy="32057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8409947" y="2598104"/>
              <a:ext cx="10182" cy="9973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a:grpSpLocks/>
          </p:cNvGrpSpPr>
          <p:nvPr userDrawn="1"/>
        </p:nvGrpSpPr>
        <p:grpSpPr bwMode="auto">
          <a:xfrm rot="-1265676">
            <a:off x="6778625" y="53975"/>
            <a:ext cx="563563" cy="552450"/>
            <a:chOff x="8411919" y="701065"/>
            <a:chExt cx="2800065" cy="3490702"/>
          </a:xfrm>
        </p:grpSpPr>
        <p:cxnSp>
          <p:nvCxnSpPr>
            <p:cNvPr id="100" name="Straight Connector 99"/>
            <p:cNvCxnSpPr/>
            <p:nvPr/>
          </p:nvCxnSpPr>
          <p:spPr>
            <a:xfrm>
              <a:off x="9104023" y="1463982"/>
              <a:ext cx="914950" cy="9127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cxnSpLocks/>
            </p:cNvCxnSpPr>
            <p:nvPr/>
          </p:nvCxnSpPr>
          <p:spPr>
            <a:xfrm flipV="1">
              <a:off x="8419443" y="2184375"/>
              <a:ext cx="1601165" cy="1905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p:cNvCxnSpPr>
            <p:nvPr/>
          </p:nvCxnSpPr>
          <p:spPr>
            <a:xfrm flipV="1">
              <a:off x="8378566" y="1392107"/>
              <a:ext cx="686210" cy="110338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10697556" y="697504"/>
              <a:ext cx="512690" cy="126388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cxnSpLocks/>
            </p:cNvCxnSpPr>
            <p:nvPr/>
          </p:nvCxnSpPr>
          <p:spPr>
            <a:xfrm flipV="1">
              <a:off x="10017124" y="700074"/>
              <a:ext cx="678325" cy="171525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flipV="1">
              <a:off x="9105557" y="702553"/>
              <a:ext cx="1593275" cy="80246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a:xfrm flipV="1">
              <a:off x="8768514" y="2414029"/>
              <a:ext cx="1254110" cy="11936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p:cNvCxnSpPr>
            <p:nvPr/>
          </p:nvCxnSpPr>
          <p:spPr>
            <a:xfrm>
              <a:off x="8419537" y="2604810"/>
              <a:ext cx="347050" cy="10030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cxnSpLocks/>
            </p:cNvCxnSpPr>
            <p:nvPr/>
          </p:nvCxnSpPr>
          <p:spPr>
            <a:xfrm flipV="1">
              <a:off x="10018556" y="2396509"/>
              <a:ext cx="0" cy="177544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cxnSpLocks/>
            </p:cNvCxnSpPr>
            <p:nvPr/>
          </p:nvCxnSpPr>
          <p:spPr>
            <a:xfrm>
              <a:off x="9933606" y="2311216"/>
              <a:ext cx="1025375" cy="74227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cxnSpLocks/>
            </p:cNvCxnSpPr>
            <p:nvPr/>
          </p:nvCxnSpPr>
          <p:spPr>
            <a:xfrm>
              <a:off x="9114779" y="1502639"/>
              <a:ext cx="788750" cy="1003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cxnSpLocks/>
            </p:cNvCxnSpPr>
            <p:nvPr/>
          </p:nvCxnSpPr>
          <p:spPr>
            <a:xfrm flipH="1">
              <a:off x="9891225" y="688663"/>
              <a:ext cx="796635" cy="8124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cxnSpLocks/>
            </p:cNvCxnSpPr>
            <p:nvPr/>
          </p:nvCxnSpPr>
          <p:spPr>
            <a:xfrm>
              <a:off x="8755346" y="3598552"/>
              <a:ext cx="1246225" cy="5817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cxnSpLocks/>
            </p:cNvCxnSpPr>
            <p:nvPr/>
          </p:nvCxnSpPr>
          <p:spPr>
            <a:xfrm flipV="1">
              <a:off x="10013263" y="3158266"/>
              <a:ext cx="1033260" cy="103317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cxnSpLocks/>
            </p:cNvCxnSpPr>
            <p:nvPr/>
          </p:nvCxnSpPr>
          <p:spPr>
            <a:xfrm flipV="1">
              <a:off x="10012654" y="1853371"/>
              <a:ext cx="1191010" cy="45138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cxnSpLocks/>
            </p:cNvCxnSpPr>
            <p:nvPr/>
          </p:nvCxnSpPr>
          <p:spPr>
            <a:xfrm flipH="1">
              <a:off x="11054704" y="1965770"/>
              <a:ext cx="157750" cy="119365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cxnSpLocks/>
            </p:cNvCxnSpPr>
            <p:nvPr/>
          </p:nvCxnSpPr>
          <p:spPr>
            <a:xfrm>
              <a:off x="9901830" y="1498692"/>
              <a:ext cx="118315" cy="9128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cxnSpLocks/>
            </p:cNvCxnSpPr>
            <p:nvPr/>
          </p:nvCxnSpPr>
          <p:spPr>
            <a:xfrm flipH="1" flipV="1">
              <a:off x="8418841" y="3609375"/>
              <a:ext cx="33916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cxnSpLocks/>
            </p:cNvCxnSpPr>
            <p:nvPr/>
          </p:nvCxnSpPr>
          <p:spPr>
            <a:xfrm>
              <a:off x="8748074" y="951435"/>
              <a:ext cx="347050" cy="4714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cxnSpLocks/>
            </p:cNvCxnSpPr>
            <p:nvPr/>
          </p:nvCxnSpPr>
          <p:spPr>
            <a:xfrm flipV="1">
              <a:off x="8419371" y="1040599"/>
              <a:ext cx="331275" cy="156479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cxnSpLocks/>
            </p:cNvCxnSpPr>
            <p:nvPr/>
          </p:nvCxnSpPr>
          <p:spPr>
            <a:xfrm flipV="1">
              <a:off x="8752686" y="726293"/>
              <a:ext cx="1940325" cy="3209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cxnSpLocks/>
            </p:cNvCxnSpPr>
            <p:nvPr/>
          </p:nvCxnSpPr>
          <p:spPr>
            <a:xfrm flipH="1">
              <a:off x="8408191" y="2602060"/>
              <a:ext cx="7885" cy="10030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121"/>
          <p:cNvGrpSpPr>
            <a:grpSpLocks/>
          </p:cNvGrpSpPr>
          <p:nvPr userDrawn="1"/>
        </p:nvGrpSpPr>
        <p:grpSpPr bwMode="auto">
          <a:xfrm rot="-2178002">
            <a:off x="7310438" y="1038225"/>
            <a:ext cx="538162" cy="527050"/>
            <a:chOff x="8411919" y="701065"/>
            <a:chExt cx="2800065" cy="3490702"/>
          </a:xfrm>
        </p:grpSpPr>
        <p:cxnSp>
          <p:nvCxnSpPr>
            <p:cNvPr id="123" name="Straight Connector 122"/>
            <p:cNvCxnSpPr/>
            <p:nvPr/>
          </p:nvCxnSpPr>
          <p:spPr>
            <a:xfrm>
              <a:off x="9105854" y="1476969"/>
              <a:ext cx="916839" cy="9147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flipV="1">
              <a:off x="8422341" y="2416017"/>
              <a:ext cx="1602399" cy="19977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cxnSpLocks/>
            </p:cNvCxnSpPr>
            <p:nvPr/>
          </p:nvCxnSpPr>
          <p:spPr>
            <a:xfrm flipV="1">
              <a:off x="8418379" y="1454547"/>
              <a:ext cx="685565" cy="11145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cxnSpLocks/>
            </p:cNvCxnSpPr>
            <p:nvPr/>
          </p:nvCxnSpPr>
          <p:spPr>
            <a:xfrm>
              <a:off x="10693601" y="687658"/>
              <a:ext cx="512107" cy="12617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cxnSpLocks/>
            </p:cNvCxnSpPr>
            <p:nvPr/>
          </p:nvCxnSpPr>
          <p:spPr>
            <a:xfrm flipV="1">
              <a:off x="10022264" y="700383"/>
              <a:ext cx="677302" cy="17138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cxnSpLocks/>
            </p:cNvCxnSpPr>
            <p:nvPr/>
          </p:nvCxnSpPr>
          <p:spPr>
            <a:xfrm flipV="1">
              <a:off x="9106768" y="697732"/>
              <a:ext cx="1594136" cy="79907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flipV="1">
              <a:off x="8716585" y="2257844"/>
              <a:ext cx="1255488" cy="11986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cxnSpLocks/>
            </p:cNvCxnSpPr>
            <p:nvPr/>
          </p:nvCxnSpPr>
          <p:spPr>
            <a:xfrm>
              <a:off x="8418714" y="2613298"/>
              <a:ext cx="346911" cy="9988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cxnSpLocks/>
            </p:cNvCxnSpPr>
            <p:nvPr/>
          </p:nvCxnSpPr>
          <p:spPr>
            <a:xfrm flipV="1">
              <a:off x="10021002" y="2412270"/>
              <a:ext cx="0" cy="177689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10020318" y="2414182"/>
              <a:ext cx="1024214" cy="7465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cxnSpLocks/>
            </p:cNvCxnSpPr>
            <p:nvPr/>
          </p:nvCxnSpPr>
          <p:spPr>
            <a:xfrm>
              <a:off x="9110789" y="1498697"/>
              <a:ext cx="792939" cy="2102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cxnSpLocks/>
            </p:cNvCxnSpPr>
            <p:nvPr/>
          </p:nvCxnSpPr>
          <p:spPr>
            <a:xfrm flipH="1">
              <a:off x="9907227" y="695828"/>
              <a:ext cx="792939" cy="8201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cxnSpLocks/>
            </p:cNvCxnSpPr>
            <p:nvPr/>
          </p:nvCxnSpPr>
          <p:spPr>
            <a:xfrm>
              <a:off x="8769342" y="3611504"/>
              <a:ext cx="1247230" cy="57828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cxnSpLocks/>
            </p:cNvCxnSpPr>
            <p:nvPr/>
          </p:nvCxnSpPr>
          <p:spPr>
            <a:xfrm flipV="1">
              <a:off x="10013865" y="3137627"/>
              <a:ext cx="1032476" cy="103038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cxnSpLocks/>
            </p:cNvCxnSpPr>
            <p:nvPr/>
          </p:nvCxnSpPr>
          <p:spPr>
            <a:xfrm flipV="1">
              <a:off x="10018919" y="1958913"/>
              <a:ext cx="1189409" cy="45210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cxnSpLocks/>
            </p:cNvCxnSpPr>
            <p:nvPr/>
          </p:nvCxnSpPr>
          <p:spPr>
            <a:xfrm flipH="1">
              <a:off x="11052680" y="1958688"/>
              <a:ext cx="156939" cy="11986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cxnSpLocks/>
            </p:cNvCxnSpPr>
            <p:nvPr/>
          </p:nvCxnSpPr>
          <p:spPr>
            <a:xfrm>
              <a:off x="9908084" y="1500272"/>
              <a:ext cx="115637" cy="91473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cxnSpLocks/>
            </p:cNvCxnSpPr>
            <p:nvPr/>
          </p:nvCxnSpPr>
          <p:spPr>
            <a:xfrm flipH="1" flipV="1">
              <a:off x="8420089" y="3600635"/>
              <a:ext cx="338654" cy="1051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cxnSpLocks/>
            </p:cNvCxnSpPr>
            <p:nvPr/>
          </p:nvCxnSpPr>
          <p:spPr>
            <a:xfrm>
              <a:off x="8762018" y="1032785"/>
              <a:ext cx="346911" cy="48365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cxnSpLocks/>
            </p:cNvCxnSpPr>
            <p:nvPr/>
          </p:nvCxnSpPr>
          <p:spPr>
            <a:xfrm flipV="1">
              <a:off x="8409369" y="1022663"/>
              <a:ext cx="330391" cy="157712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cxnSpLocks/>
            </p:cNvCxnSpPr>
            <p:nvPr/>
          </p:nvCxnSpPr>
          <p:spPr>
            <a:xfrm flipV="1">
              <a:off x="8760500" y="700963"/>
              <a:ext cx="1941052" cy="32593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H="1">
              <a:off x="8408654" y="2600849"/>
              <a:ext cx="8262" cy="9883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5" name="Group 144"/>
          <p:cNvGrpSpPr>
            <a:grpSpLocks/>
          </p:cNvGrpSpPr>
          <p:nvPr userDrawn="1"/>
        </p:nvGrpSpPr>
        <p:grpSpPr bwMode="auto">
          <a:xfrm rot="-2178002">
            <a:off x="6932613" y="993775"/>
            <a:ext cx="344487" cy="336550"/>
            <a:chOff x="8411919" y="701065"/>
            <a:chExt cx="2800065" cy="3490702"/>
          </a:xfrm>
        </p:grpSpPr>
        <p:cxnSp>
          <p:nvCxnSpPr>
            <p:cNvPr id="146" name="Straight Connector 145"/>
            <p:cNvCxnSpPr/>
            <p:nvPr/>
          </p:nvCxnSpPr>
          <p:spPr>
            <a:xfrm>
              <a:off x="9111062" y="1469769"/>
              <a:ext cx="916156" cy="90561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cxnSpLocks/>
            </p:cNvCxnSpPr>
            <p:nvPr/>
          </p:nvCxnSpPr>
          <p:spPr>
            <a:xfrm flipV="1">
              <a:off x="8423984" y="2409425"/>
              <a:ext cx="1600039" cy="19758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cxnSpLocks/>
            </p:cNvCxnSpPr>
            <p:nvPr/>
          </p:nvCxnSpPr>
          <p:spPr>
            <a:xfrm flipV="1">
              <a:off x="8430744" y="1502941"/>
              <a:ext cx="683892" cy="110318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cxnSpLocks/>
            </p:cNvCxnSpPr>
            <p:nvPr/>
          </p:nvCxnSpPr>
          <p:spPr>
            <a:xfrm>
              <a:off x="10714308" y="697890"/>
              <a:ext cx="503242" cy="12678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cxnSpLocks/>
            </p:cNvCxnSpPr>
            <p:nvPr/>
          </p:nvCxnSpPr>
          <p:spPr>
            <a:xfrm flipV="1">
              <a:off x="9999224" y="615266"/>
              <a:ext cx="683884" cy="171242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cxnSpLocks/>
            </p:cNvCxnSpPr>
            <p:nvPr/>
          </p:nvCxnSpPr>
          <p:spPr>
            <a:xfrm flipV="1">
              <a:off x="9108516" y="693192"/>
              <a:ext cx="1600039" cy="80680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V="1">
              <a:off x="8767265" y="2408869"/>
              <a:ext cx="1264547" cy="120199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cxnSpLocks/>
            </p:cNvCxnSpPr>
            <p:nvPr/>
          </p:nvCxnSpPr>
          <p:spPr>
            <a:xfrm>
              <a:off x="8422180" y="2606853"/>
              <a:ext cx="335492" cy="1004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cxnSpLocks/>
            </p:cNvCxnSpPr>
            <p:nvPr/>
          </p:nvCxnSpPr>
          <p:spPr>
            <a:xfrm flipV="1">
              <a:off x="10019873" y="2405950"/>
              <a:ext cx="0" cy="177828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cxnSpLocks/>
            </p:cNvCxnSpPr>
            <p:nvPr/>
          </p:nvCxnSpPr>
          <p:spPr>
            <a:xfrm>
              <a:off x="10025943" y="2376328"/>
              <a:ext cx="1019384" cy="74094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cxnSpLocks/>
            </p:cNvCxnSpPr>
            <p:nvPr/>
          </p:nvCxnSpPr>
          <p:spPr>
            <a:xfrm>
              <a:off x="9106605" y="1508412"/>
              <a:ext cx="800020" cy="1647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a:off x="9891789" y="686678"/>
              <a:ext cx="800020" cy="82327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cxnSpLocks/>
            </p:cNvCxnSpPr>
            <p:nvPr/>
          </p:nvCxnSpPr>
          <p:spPr>
            <a:xfrm>
              <a:off x="8765177" y="3612658"/>
              <a:ext cx="1251640" cy="57629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013712" y="3142095"/>
              <a:ext cx="1032284" cy="103732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cxnSpLocks/>
            </p:cNvCxnSpPr>
            <p:nvPr/>
          </p:nvCxnSpPr>
          <p:spPr>
            <a:xfrm flipV="1">
              <a:off x="10028095" y="1971804"/>
              <a:ext cx="1187126" cy="44456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flipH="1">
              <a:off x="11054217" y="1966993"/>
              <a:ext cx="154843" cy="118552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a:off x="9956511" y="1335683"/>
              <a:ext cx="116136" cy="9056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cxnSpLocks/>
            </p:cNvCxnSpPr>
            <p:nvPr/>
          </p:nvCxnSpPr>
          <p:spPr>
            <a:xfrm flipH="1" flipV="1">
              <a:off x="8446411" y="3395186"/>
              <a:ext cx="348400" cy="1646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cxnSpLocks/>
            </p:cNvCxnSpPr>
            <p:nvPr/>
          </p:nvCxnSpPr>
          <p:spPr>
            <a:xfrm>
              <a:off x="8762704" y="1029897"/>
              <a:ext cx="348392" cy="47750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cxnSpLocks/>
            </p:cNvCxnSpPr>
            <p:nvPr/>
          </p:nvCxnSpPr>
          <p:spPr>
            <a:xfrm flipV="1">
              <a:off x="8420804" y="991615"/>
              <a:ext cx="322593" cy="156423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cxnSpLocks/>
            </p:cNvCxnSpPr>
            <p:nvPr/>
          </p:nvCxnSpPr>
          <p:spPr>
            <a:xfrm flipV="1">
              <a:off x="8758265" y="695409"/>
              <a:ext cx="1948439" cy="32931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cxnSpLocks/>
            </p:cNvCxnSpPr>
            <p:nvPr/>
          </p:nvCxnSpPr>
          <p:spPr>
            <a:xfrm flipH="1">
              <a:off x="8414230" y="2589247"/>
              <a:ext cx="12899" cy="98793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a:grpSpLocks/>
          </p:cNvGrpSpPr>
          <p:nvPr userDrawn="1"/>
        </p:nvGrpSpPr>
        <p:grpSpPr bwMode="auto">
          <a:xfrm rot="-2178002">
            <a:off x="8074025" y="33338"/>
            <a:ext cx="309563" cy="303212"/>
            <a:chOff x="8411919" y="701065"/>
            <a:chExt cx="2800065" cy="3490702"/>
          </a:xfrm>
        </p:grpSpPr>
        <p:cxnSp>
          <p:nvCxnSpPr>
            <p:cNvPr id="169" name="Straight Connector 168"/>
            <p:cNvCxnSpPr/>
            <p:nvPr/>
          </p:nvCxnSpPr>
          <p:spPr>
            <a:xfrm>
              <a:off x="9085679" y="1479310"/>
              <a:ext cx="918994" cy="91379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cxnSpLocks/>
            </p:cNvCxnSpPr>
            <p:nvPr/>
          </p:nvCxnSpPr>
          <p:spPr>
            <a:xfrm flipV="1">
              <a:off x="8235181" y="1977441"/>
              <a:ext cx="1593885" cy="18276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cxnSpLocks/>
            </p:cNvCxnSpPr>
            <p:nvPr/>
          </p:nvCxnSpPr>
          <p:spPr>
            <a:xfrm flipV="1">
              <a:off x="8218783" y="894183"/>
              <a:ext cx="674882" cy="109655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cxnSpLocks/>
            </p:cNvCxnSpPr>
            <p:nvPr/>
          </p:nvCxnSpPr>
          <p:spPr>
            <a:xfrm>
              <a:off x="10703139" y="639017"/>
              <a:ext cx="502579" cy="12610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cxnSpLocks/>
            </p:cNvCxnSpPr>
            <p:nvPr/>
          </p:nvCxnSpPr>
          <p:spPr>
            <a:xfrm flipV="1">
              <a:off x="9984350" y="676196"/>
              <a:ext cx="689246" cy="171794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9102096" y="692496"/>
              <a:ext cx="1608240" cy="8041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8743136" y="2344232"/>
              <a:ext cx="1249253" cy="11879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a:off x="8418372" y="2593490"/>
              <a:ext cx="344623" cy="100518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V="1">
              <a:off x="10022543" y="2414556"/>
              <a:ext cx="0" cy="177276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cxnSpLocks/>
            </p:cNvCxnSpPr>
            <p:nvPr/>
          </p:nvCxnSpPr>
          <p:spPr>
            <a:xfrm>
              <a:off x="9929470" y="2231874"/>
              <a:ext cx="1033868" cy="7310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cxnSpLocks/>
            </p:cNvCxnSpPr>
            <p:nvPr/>
          </p:nvCxnSpPr>
          <p:spPr>
            <a:xfrm>
              <a:off x="9096544" y="1479976"/>
              <a:ext cx="789756" cy="182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cxnSpLocks/>
            </p:cNvCxnSpPr>
            <p:nvPr/>
          </p:nvCxnSpPr>
          <p:spPr>
            <a:xfrm flipH="1">
              <a:off x="9902086" y="703905"/>
              <a:ext cx="804120" cy="82241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cxnSpLocks/>
            </p:cNvCxnSpPr>
            <p:nvPr/>
          </p:nvCxnSpPr>
          <p:spPr>
            <a:xfrm>
              <a:off x="8736808" y="3490257"/>
              <a:ext cx="1249262" cy="5848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cxnSpLocks/>
            </p:cNvCxnSpPr>
            <p:nvPr/>
          </p:nvCxnSpPr>
          <p:spPr>
            <a:xfrm flipV="1">
              <a:off x="9999439" y="3128385"/>
              <a:ext cx="1033868" cy="104173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10020625" y="1904388"/>
              <a:ext cx="1191816" cy="45689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cxnSpLocks/>
            </p:cNvCxnSpPr>
            <p:nvPr/>
          </p:nvCxnSpPr>
          <p:spPr>
            <a:xfrm flipH="1">
              <a:off x="11051466" y="1883279"/>
              <a:ext cx="157948" cy="1187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cxnSpLocks/>
            </p:cNvCxnSpPr>
            <p:nvPr/>
          </p:nvCxnSpPr>
          <p:spPr>
            <a:xfrm>
              <a:off x="9901494" y="1503316"/>
              <a:ext cx="114874" cy="91379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cxnSpLocks/>
            </p:cNvCxnSpPr>
            <p:nvPr/>
          </p:nvCxnSpPr>
          <p:spPr>
            <a:xfrm flipH="1" flipV="1">
              <a:off x="8377550" y="3568143"/>
              <a:ext cx="34462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cxnSpLocks/>
            </p:cNvCxnSpPr>
            <p:nvPr/>
          </p:nvCxnSpPr>
          <p:spPr>
            <a:xfrm>
              <a:off x="8735660" y="1012168"/>
              <a:ext cx="344623" cy="47517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V="1">
              <a:off x="8338904" y="787026"/>
              <a:ext cx="330268" cy="155345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cxnSpLocks/>
            </p:cNvCxnSpPr>
            <p:nvPr/>
          </p:nvCxnSpPr>
          <p:spPr>
            <a:xfrm flipV="1">
              <a:off x="8745800" y="733191"/>
              <a:ext cx="1952863" cy="31068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cxnSpLocks/>
            </p:cNvCxnSpPr>
            <p:nvPr/>
          </p:nvCxnSpPr>
          <p:spPr>
            <a:xfrm flipH="1">
              <a:off x="8414058" y="2593815"/>
              <a:ext cx="14364" cy="100517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1" name="Rectangle 190"/>
          <p:cNvSpPr/>
          <p:nvPr userDrawn="1"/>
        </p:nvSpPr>
        <p:spPr>
          <a:xfrm>
            <a:off x="8585200" y="0"/>
            <a:ext cx="279400" cy="19145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en-US" sz="1400" dirty="0">
              <a:solidFill>
                <a:prstClr val="white"/>
              </a:solidFill>
            </a:endParaRPr>
          </a:p>
        </p:txBody>
      </p:sp>
      <p:sp>
        <p:nvSpPr>
          <p:cNvPr id="192" name="Rectangle 191"/>
          <p:cNvSpPr/>
          <p:nvPr userDrawn="1"/>
        </p:nvSpPr>
        <p:spPr>
          <a:xfrm>
            <a:off x="8864600" y="0"/>
            <a:ext cx="279400" cy="19145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defTabSz="685647" fontAlgn="auto">
              <a:spcBef>
                <a:spcPts val="0"/>
              </a:spcBef>
              <a:spcAft>
                <a:spcPts val="0"/>
              </a:spcAft>
              <a:defRPr/>
            </a:pPr>
            <a:endParaRPr lang="en-US" sz="1400" dirty="0">
              <a:solidFill>
                <a:prstClr val="white"/>
              </a:solidFill>
            </a:endParaRPr>
          </a:p>
        </p:txBody>
      </p:sp>
    </p:spTree>
    <p:extLst>
      <p:ext uri="{BB962C8B-B14F-4D97-AF65-F5344CB8AC3E}">
        <p14:creationId xmlns:p14="http://schemas.microsoft.com/office/powerpoint/2010/main" val="12089940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90598384"/>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 two columns ">
  <p:cSld name="Title + two columns ">
    <p:bg>
      <p:bgPr>
        <a:solidFill>
          <a:srgbClr val="F3F3F3">
            <a:alpha val="16860"/>
          </a:srgbClr>
        </a:solid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149093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1" name="Google Shape;81;p18"/>
          <p:cNvSpPr/>
          <p:nvPr/>
        </p:nvSpPr>
        <p:spPr>
          <a:xfrm flipH="1">
            <a:off x="-670856" y="1498750"/>
            <a:ext cx="12015405" cy="3644728"/>
          </a:xfrm>
          <a:custGeom>
            <a:avLst/>
            <a:gdLst/>
            <a:ahLst/>
            <a:cxnLst/>
            <a:rect l="l" t="t" r="r" b="b"/>
            <a:pathLst>
              <a:path w="69364" h="29946" extrusionOk="0">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txBox="1">
            <a:spLocks noGrp="1"/>
          </p:cNvSpPr>
          <p:nvPr>
            <p:ph type="subTitle" idx="1"/>
          </p:nvPr>
        </p:nvSpPr>
        <p:spPr>
          <a:xfrm>
            <a:off x="149093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83" name="Google Shape;83;p18"/>
          <p:cNvSpPr txBox="1">
            <a:spLocks noGrp="1"/>
          </p:cNvSpPr>
          <p:nvPr>
            <p:ph type="title" idx="2"/>
          </p:nvPr>
        </p:nvSpPr>
        <p:spPr>
          <a:xfrm>
            <a:off x="524677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84" name="Google Shape;84;p18"/>
          <p:cNvSpPr txBox="1">
            <a:spLocks noGrp="1"/>
          </p:cNvSpPr>
          <p:nvPr>
            <p:ph type="subTitle" idx="3"/>
          </p:nvPr>
        </p:nvSpPr>
        <p:spPr>
          <a:xfrm>
            <a:off x="524677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85" name="Google Shape;85;p18"/>
          <p:cNvSpPr txBox="1">
            <a:spLocks noGrp="1"/>
          </p:cNvSpPr>
          <p:nvPr>
            <p:ph type="title" idx="4"/>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12959177"/>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5"/>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
        <p:nvSpPr>
          <p:cNvPr id="88" name="Google Shape;88;p19"/>
          <p:cNvSpPr/>
          <p:nvPr/>
        </p:nvSpPr>
        <p:spPr>
          <a:xfrm flipH="1">
            <a:off x="0" y="0"/>
            <a:ext cx="2319625" cy="2154582"/>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014191"/>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solidFill>
          <a:srgbClr val="F3F3F3">
            <a:alpha val="16860"/>
          </a:srgbClr>
        </a:solid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920125"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1" name="Google Shape;91;p20"/>
          <p:cNvSpPr txBox="1">
            <a:spLocks noGrp="1"/>
          </p:cNvSpPr>
          <p:nvPr>
            <p:ph type="subTitle" idx="1"/>
          </p:nvPr>
        </p:nvSpPr>
        <p:spPr>
          <a:xfrm>
            <a:off x="920125"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2" name="Google Shape;92;p20"/>
          <p:cNvSpPr txBox="1">
            <a:spLocks noGrp="1"/>
          </p:cNvSpPr>
          <p:nvPr>
            <p:ph type="title" idx="2"/>
          </p:nvPr>
        </p:nvSpPr>
        <p:spPr>
          <a:xfrm>
            <a:off x="3530550"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3" name="Google Shape;93;p20"/>
          <p:cNvSpPr txBox="1">
            <a:spLocks noGrp="1"/>
          </p:cNvSpPr>
          <p:nvPr>
            <p:ph type="subTitle" idx="3"/>
          </p:nvPr>
        </p:nvSpPr>
        <p:spPr>
          <a:xfrm>
            <a:off x="3530550"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4" name="Google Shape;94;p20"/>
          <p:cNvSpPr txBox="1">
            <a:spLocks noGrp="1"/>
          </p:cNvSpPr>
          <p:nvPr>
            <p:ph type="title" idx="4"/>
          </p:nvPr>
        </p:nvSpPr>
        <p:spPr>
          <a:xfrm>
            <a:off x="6140975"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5" name="Google Shape;95;p20"/>
          <p:cNvSpPr txBox="1">
            <a:spLocks noGrp="1"/>
          </p:cNvSpPr>
          <p:nvPr>
            <p:ph type="subTitle" idx="5"/>
          </p:nvPr>
        </p:nvSpPr>
        <p:spPr>
          <a:xfrm>
            <a:off x="6140975"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6" name="Google Shape;96;p20"/>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 name="Google Shape;97;p20"/>
          <p:cNvSpPr txBox="1">
            <a:spLocks noGrp="1"/>
          </p:cNvSpPr>
          <p:nvPr>
            <p:ph type="title" idx="7"/>
          </p:nvPr>
        </p:nvSpPr>
        <p:spPr>
          <a:xfrm>
            <a:off x="920125"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8" name="Google Shape;98;p20"/>
          <p:cNvSpPr txBox="1">
            <a:spLocks noGrp="1"/>
          </p:cNvSpPr>
          <p:nvPr>
            <p:ph type="subTitle" idx="8"/>
          </p:nvPr>
        </p:nvSpPr>
        <p:spPr>
          <a:xfrm>
            <a:off x="920125"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9" name="Google Shape;99;p20"/>
          <p:cNvSpPr txBox="1">
            <a:spLocks noGrp="1"/>
          </p:cNvSpPr>
          <p:nvPr>
            <p:ph type="title" idx="9"/>
          </p:nvPr>
        </p:nvSpPr>
        <p:spPr>
          <a:xfrm>
            <a:off x="3530550"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0" name="Google Shape;100;p20"/>
          <p:cNvSpPr txBox="1">
            <a:spLocks noGrp="1"/>
          </p:cNvSpPr>
          <p:nvPr>
            <p:ph type="subTitle" idx="13"/>
          </p:nvPr>
        </p:nvSpPr>
        <p:spPr>
          <a:xfrm>
            <a:off x="3530550"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1" name="Google Shape;101;p20"/>
          <p:cNvSpPr txBox="1">
            <a:spLocks noGrp="1"/>
          </p:cNvSpPr>
          <p:nvPr>
            <p:ph type="title" idx="14"/>
          </p:nvPr>
        </p:nvSpPr>
        <p:spPr>
          <a:xfrm>
            <a:off x="6140975"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2" name="Google Shape;102;p20"/>
          <p:cNvSpPr txBox="1">
            <a:spLocks noGrp="1"/>
          </p:cNvSpPr>
          <p:nvPr>
            <p:ph type="subTitle" idx="15"/>
          </p:nvPr>
        </p:nvSpPr>
        <p:spPr>
          <a:xfrm>
            <a:off x="6140975"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3" name="Google Shape;103;p20"/>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927946"/>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6" name="Google Shape;106;p21"/>
          <p:cNvSpPr txBox="1">
            <a:spLocks noGrp="1"/>
          </p:cNvSpPr>
          <p:nvPr>
            <p:ph type="title" idx="2"/>
          </p:nvPr>
        </p:nvSpPr>
        <p:spPr>
          <a:xfrm>
            <a:off x="691525"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7" name="Google Shape;107;p21"/>
          <p:cNvSpPr txBox="1">
            <a:spLocks noGrp="1"/>
          </p:cNvSpPr>
          <p:nvPr>
            <p:ph type="subTitle" idx="1"/>
          </p:nvPr>
        </p:nvSpPr>
        <p:spPr>
          <a:xfrm>
            <a:off x="691525"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8" name="Google Shape;108;p21"/>
          <p:cNvSpPr txBox="1">
            <a:spLocks noGrp="1"/>
          </p:cNvSpPr>
          <p:nvPr>
            <p:ph type="title" idx="3"/>
          </p:nvPr>
        </p:nvSpPr>
        <p:spPr>
          <a:xfrm>
            <a:off x="2679810"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9" name="Google Shape;109;p21"/>
          <p:cNvSpPr txBox="1">
            <a:spLocks noGrp="1"/>
          </p:cNvSpPr>
          <p:nvPr>
            <p:ph type="subTitle" idx="4"/>
          </p:nvPr>
        </p:nvSpPr>
        <p:spPr>
          <a:xfrm>
            <a:off x="2679809"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0" name="Google Shape;110;p21"/>
          <p:cNvSpPr txBox="1">
            <a:spLocks noGrp="1"/>
          </p:cNvSpPr>
          <p:nvPr>
            <p:ph type="title" idx="5"/>
          </p:nvPr>
        </p:nvSpPr>
        <p:spPr>
          <a:xfrm>
            <a:off x="4668094"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11" name="Google Shape;111;p21"/>
          <p:cNvSpPr txBox="1">
            <a:spLocks noGrp="1"/>
          </p:cNvSpPr>
          <p:nvPr>
            <p:ph type="subTitle" idx="6"/>
          </p:nvPr>
        </p:nvSpPr>
        <p:spPr>
          <a:xfrm>
            <a:off x="4668092"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2" name="Google Shape;112;p21"/>
          <p:cNvSpPr txBox="1">
            <a:spLocks noGrp="1"/>
          </p:cNvSpPr>
          <p:nvPr>
            <p:ph type="title" idx="7"/>
          </p:nvPr>
        </p:nvSpPr>
        <p:spPr>
          <a:xfrm>
            <a:off x="6656379"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13" name="Google Shape;113;p21"/>
          <p:cNvSpPr txBox="1">
            <a:spLocks noGrp="1"/>
          </p:cNvSpPr>
          <p:nvPr>
            <p:ph type="subTitle" idx="8"/>
          </p:nvPr>
        </p:nvSpPr>
        <p:spPr>
          <a:xfrm>
            <a:off x="6656376"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4" name="Google Shape;114;p21"/>
          <p:cNvSpPr/>
          <p:nvPr/>
        </p:nvSpPr>
        <p:spPr>
          <a:xfrm rot="10800000">
            <a:off x="58" y="4100959"/>
            <a:ext cx="9160764" cy="1042558"/>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931850"/>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rgbClr val="FFFFFF"/>
        </a:solidFill>
        <a:effectLst/>
      </p:bgPr>
    </p:bg>
    <p:spTree>
      <p:nvGrpSpPr>
        <p:cNvPr id="1" name="Shape 115"/>
        <p:cNvGrpSpPr/>
        <p:nvPr/>
      </p:nvGrpSpPr>
      <p:grpSpPr>
        <a:xfrm>
          <a:off x="0" y="0"/>
          <a:ext cx="0" cy="0"/>
          <a:chOff x="0" y="0"/>
          <a:chExt cx="0" cy="0"/>
        </a:xfrm>
      </p:grpSpPr>
      <p:sp>
        <p:nvSpPr>
          <p:cNvPr id="116" name="Google Shape;116;p22"/>
          <p:cNvSpPr/>
          <p:nvPr/>
        </p:nvSpPr>
        <p:spPr>
          <a:xfrm>
            <a:off x="590217" y="83746"/>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pPr lvl="0"/>
            <a:r>
              <a:rPr lang="en-US"/>
              <a:t>Click to edit Master text styles</a:t>
            </a:r>
          </a:p>
        </p:txBody>
      </p:sp>
      <p:sp>
        <p:nvSpPr>
          <p:cNvPr id="118" name="Google Shape;118;p22"/>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08113493"/>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hanks + credits">
  <p:cSld name="Thanks + credits">
    <p:bg>
      <p:bgPr>
        <a:solidFill>
          <a:srgbClr val="FFFFFF"/>
        </a:solidFill>
        <a:effectLst/>
      </p:bgPr>
    </p:bg>
    <p:spTree>
      <p:nvGrpSpPr>
        <p:cNvPr id="1" name="Shape 119"/>
        <p:cNvGrpSpPr/>
        <p:nvPr/>
      </p:nvGrpSpPr>
      <p:grpSpPr>
        <a:xfrm>
          <a:off x="0" y="0"/>
          <a:ext cx="0" cy="0"/>
          <a:chOff x="0" y="0"/>
          <a:chExt cx="0" cy="0"/>
        </a:xfrm>
      </p:grpSpPr>
      <p:sp>
        <p:nvSpPr>
          <p:cNvPr id="120" name="Google Shape;120;p23"/>
          <p:cNvSpPr/>
          <p:nvPr/>
        </p:nvSpPr>
        <p:spPr>
          <a:xfrm flipH="1">
            <a:off x="-79933" y="-4"/>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21" name="Google Shape;121;p23"/>
          <p:cNvSpPr txBox="1">
            <a:spLocks noGrp="1"/>
          </p:cNvSpPr>
          <p:nvPr>
            <p:ph type="body" idx="1"/>
          </p:nvPr>
        </p:nvSpPr>
        <p:spPr>
          <a:xfrm>
            <a:off x="1105775" y="1902625"/>
            <a:ext cx="3912900" cy="194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4"/>
              </a:buClr>
              <a:buSzPts val="1600"/>
              <a:buChar char="●"/>
              <a:defRPr sz="1600">
                <a:solidFill>
                  <a:schemeClr val="accent4"/>
                </a:solidFill>
              </a:defRPr>
            </a:lvl1pPr>
            <a:lvl2pPr marL="914400" lvl="1" indent="-330200" rtl="0">
              <a:spcBef>
                <a:spcPts val="1600"/>
              </a:spcBef>
              <a:spcAft>
                <a:spcPts val="0"/>
              </a:spcAft>
              <a:buClr>
                <a:schemeClr val="accent4"/>
              </a:buClr>
              <a:buSzPts val="1600"/>
              <a:buChar char="○"/>
              <a:defRPr sz="1600">
                <a:solidFill>
                  <a:schemeClr val="accent4"/>
                </a:solidFill>
              </a:defRPr>
            </a:lvl2pPr>
            <a:lvl3pPr marL="1371600" lvl="2" indent="-330200" rtl="0">
              <a:spcBef>
                <a:spcPts val="1600"/>
              </a:spcBef>
              <a:spcAft>
                <a:spcPts val="0"/>
              </a:spcAft>
              <a:buClr>
                <a:schemeClr val="accent4"/>
              </a:buClr>
              <a:buSzPts val="1600"/>
              <a:buChar char="■"/>
              <a:defRPr sz="1600">
                <a:solidFill>
                  <a:schemeClr val="accent4"/>
                </a:solidFill>
              </a:defRPr>
            </a:lvl3pPr>
            <a:lvl4pPr marL="1828800" lvl="3" indent="-330200" rtl="0">
              <a:spcBef>
                <a:spcPts val="1600"/>
              </a:spcBef>
              <a:spcAft>
                <a:spcPts val="0"/>
              </a:spcAft>
              <a:buClr>
                <a:schemeClr val="accent4"/>
              </a:buClr>
              <a:buSzPts val="1600"/>
              <a:buChar char="●"/>
              <a:defRPr sz="1600">
                <a:solidFill>
                  <a:schemeClr val="accent4"/>
                </a:solidFill>
              </a:defRPr>
            </a:lvl4pPr>
            <a:lvl5pPr marL="2286000" lvl="4" indent="-330200" rtl="0">
              <a:spcBef>
                <a:spcPts val="1600"/>
              </a:spcBef>
              <a:spcAft>
                <a:spcPts val="0"/>
              </a:spcAft>
              <a:buClr>
                <a:schemeClr val="accent4"/>
              </a:buClr>
              <a:buSzPts val="1600"/>
              <a:buChar char="○"/>
              <a:defRPr sz="1600">
                <a:solidFill>
                  <a:schemeClr val="accent4"/>
                </a:solidFill>
              </a:defRPr>
            </a:lvl5pPr>
            <a:lvl6pPr marL="2743200" lvl="5" indent="-330200" rtl="0">
              <a:spcBef>
                <a:spcPts val="1600"/>
              </a:spcBef>
              <a:spcAft>
                <a:spcPts val="0"/>
              </a:spcAft>
              <a:buClr>
                <a:schemeClr val="accent4"/>
              </a:buClr>
              <a:buSzPts val="1600"/>
              <a:buChar char="■"/>
              <a:defRPr sz="1600">
                <a:solidFill>
                  <a:schemeClr val="accent4"/>
                </a:solidFill>
              </a:defRPr>
            </a:lvl6pPr>
            <a:lvl7pPr marL="3200400" lvl="6" indent="-330200" rtl="0">
              <a:spcBef>
                <a:spcPts val="1600"/>
              </a:spcBef>
              <a:spcAft>
                <a:spcPts val="0"/>
              </a:spcAft>
              <a:buClr>
                <a:schemeClr val="accent4"/>
              </a:buClr>
              <a:buSzPts val="1600"/>
              <a:buChar char="●"/>
              <a:defRPr sz="1600">
                <a:solidFill>
                  <a:schemeClr val="accent4"/>
                </a:solidFill>
              </a:defRPr>
            </a:lvl7pPr>
            <a:lvl8pPr marL="3657600" lvl="7" indent="-330200" rtl="0">
              <a:spcBef>
                <a:spcPts val="1600"/>
              </a:spcBef>
              <a:spcAft>
                <a:spcPts val="0"/>
              </a:spcAft>
              <a:buClr>
                <a:schemeClr val="accent4"/>
              </a:buClr>
              <a:buSzPts val="1600"/>
              <a:buChar char="○"/>
              <a:defRPr sz="1600">
                <a:solidFill>
                  <a:schemeClr val="accent4"/>
                </a:solidFill>
              </a:defRPr>
            </a:lvl8pPr>
            <a:lvl9pPr marL="4114800" lvl="8" indent="-330200" rtl="0">
              <a:spcBef>
                <a:spcPts val="1600"/>
              </a:spcBef>
              <a:spcAft>
                <a:spcPts val="1600"/>
              </a:spcAft>
              <a:buClr>
                <a:schemeClr val="accent4"/>
              </a:buClr>
              <a:buSzPts val="1600"/>
              <a:buChar char="■"/>
              <a:defRPr sz="1600">
                <a:solidFill>
                  <a:schemeClr val="accent4"/>
                </a:solidFill>
              </a:defRPr>
            </a:lvl9pPr>
          </a:lstStyle>
          <a:p>
            <a:pPr lvl="0"/>
            <a:r>
              <a:rPr lang="en-US"/>
              <a:t>Click to edit Master text styles</a:t>
            </a:r>
          </a:p>
        </p:txBody>
      </p:sp>
      <p:sp>
        <p:nvSpPr>
          <p:cNvPr id="122" name="Google Shape;122;p23"/>
          <p:cNvSpPr txBox="1">
            <a:spLocks noGrp="1"/>
          </p:cNvSpPr>
          <p:nvPr>
            <p:ph type="title"/>
          </p:nvPr>
        </p:nvSpPr>
        <p:spPr>
          <a:xfrm>
            <a:off x="1105775" y="989346"/>
            <a:ext cx="5240700" cy="91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3" name="Google Shape;123;p23"/>
          <p:cNvSpPr txBox="1"/>
          <p:nvPr/>
        </p:nvSpPr>
        <p:spPr>
          <a:xfrm>
            <a:off x="1105775" y="3530300"/>
            <a:ext cx="3299700" cy="77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accent4"/>
                </a:solidFill>
                <a:latin typeface="Oxygen"/>
                <a:ea typeface="Oxygen"/>
                <a:cs typeface="Oxygen"/>
                <a:sym typeface="Oxygen"/>
              </a:rPr>
              <a:t>CREDITS: This presentation template was created by </a:t>
            </a:r>
            <a:r>
              <a:rPr lang="en" sz="1100" b="1">
                <a:solidFill>
                  <a:schemeClr val="accent4"/>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100">
                <a:solidFill>
                  <a:schemeClr val="accent4"/>
                </a:solidFill>
                <a:latin typeface="Oxygen"/>
                <a:ea typeface="Oxygen"/>
                <a:cs typeface="Oxygen"/>
                <a:sym typeface="Oxygen"/>
              </a:rPr>
              <a:t>, including icons by </a:t>
            </a:r>
            <a:r>
              <a:rPr lang="en" sz="1100" b="1">
                <a:solidFill>
                  <a:schemeClr val="accent4"/>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100">
                <a:solidFill>
                  <a:schemeClr val="accent4"/>
                </a:solidFill>
                <a:latin typeface="Oxygen"/>
                <a:ea typeface="Oxygen"/>
                <a:cs typeface="Oxygen"/>
                <a:sym typeface="Oxygen"/>
              </a:rPr>
              <a:t>, and infographics &amp; images by </a:t>
            </a:r>
            <a:r>
              <a:rPr lang="en" sz="1100" b="1">
                <a:solidFill>
                  <a:schemeClr val="accent4"/>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r>
              <a:rPr lang="en" sz="1100">
                <a:solidFill>
                  <a:schemeClr val="accent4"/>
                </a:solidFill>
                <a:latin typeface="Oxygen"/>
                <a:ea typeface="Oxygen"/>
                <a:cs typeface="Oxygen"/>
                <a:sym typeface="Oxygen"/>
              </a:rPr>
              <a:t>. </a:t>
            </a:r>
            <a:endParaRPr sz="1100">
              <a:solidFill>
                <a:schemeClr val="accent4"/>
              </a:solidFill>
              <a:latin typeface="Oxygen"/>
              <a:ea typeface="Oxygen"/>
              <a:cs typeface="Oxygen"/>
              <a:sym typeface="Oxygen"/>
            </a:endParaRPr>
          </a:p>
          <a:p>
            <a:pPr marL="0" lvl="0" indent="0" algn="l" rtl="0">
              <a:spcBef>
                <a:spcPts val="300"/>
              </a:spcBef>
              <a:spcAft>
                <a:spcPts val="0"/>
              </a:spcAft>
              <a:buNone/>
            </a:pPr>
            <a:endParaRPr sz="1100" b="1">
              <a:solidFill>
                <a:schemeClr val="accent4"/>
              </a:solidFill>
              <a:latin typeface="Oxygen"/>
              <a:ea typeface="Oxygen"/>
              <a:cs typeface="Oxygen"/>
              <a:sym typeface="Oxygen"/>
            </a:endParaRPr>
          </a:p>
        </p:txBody>
      </p:sp>
    </p:spTree>
    <p:extLst>
      <p:ext uri="{BB962C8B-B14F-4D97-AF65-F5344CB8AC3E}">
        <p14:creationId xmlns:p14="http://schemas.microsoft.com/office/powerpoint/2010/main" val="2807653720"/>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273845"/>
            <a:ext cx="7886700" cy="994172"/>
          </a:xfrm>
        </p:spPr>
        <p:txBody>
          <a:bodyPr/>
          <a:lstStyle/>
          <a:p>
            <a:r>
              <a:rPr lang="en-US" altLang="ja-JP"/>
              <a:t>Click to edit Master title style</a:t>
            </a:r>
            <a:endParaRPr lang="ja-JP" altLang="en-US"/>
          </a:p>
        </p:txBody>
      </p:sp>
      <p:sp>
        <p:nvSpPr>
          <p:cNvPr id="3" name="テキスト プレースホルダー 2"/>
          <p:cNvSpPr>
            <a:spLocks noGrp="1"/>
          </p:cNvSpPr>
          <p:nvPr>
            <p:ph type="body" idx="1"/>
          </p:nvPr>
        </p:nvSpPr>
        <p:spPr>
          <a:xfrm>
            <a:off x="630239" y="1260872"/>
            <a:ext cx="3868737"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4" name="コンテンツ プレースホルダー 3"/>
          <p:cNvSpPr>
            <a:spLocks noGrp="1"/>
          </p:cNvSpPr>
          <p:nvPr>
            <p:ph sz="half" idx="2"/>
          </p:nvPr>
        </p:nvSpPr>
        <p:spPr>
          <a:xfrm>
            <a:off x="630239" y="1878806"/>
            <a:ext cx="3868737"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ー 4"/>
          <p:cNvSpPr>
            <a:spLocks noGrp="1"/>
          </p:cNvSpPr>
          <p:nvPr>
            <p:ph type="body" sz="quarter" idx="3"/>
          </p:nvPr>
        </p:nvSpPr>
        <p:spPr>
          <a:xfrm>
            <a:off x="4629150" y="1260872"/>
            <a:ext cx="3887788"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コンテンツ プレースホルダー 5"/>
          <p:cNvSpPr>
            <a:spLocks noGrp="1"/>
          </p:cNvSpPr>
          <p:nvPr>
            <p:ph sz="quarter" idx="4"/>
          </p:nvPr>
        </p:nvSpPr>
        <p:spPr>
          <a:xfrm>
            <a:off x="4629150" y="1878806"/>
            <a:ext cx="3887788" cy="2763441"/>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Rectangle 9"/>
          <p:cNvSpPr>
            <a:spLocks noGrp="1" noChangeArrowheads="1"/>
          </p:cNvSpPr>
          <p:nvPr>
            <p:ph type="sldNum" sz="quarter" idx="10"/>
          </p:nvPr>
        </p:nvSpPr>
        <p:spPr>
          <a:ln/>
        </p:spPr>
        <p:txBody>
          <a:bodyPr/>
          <a:lstStyle>
            <a:lvl1pPr>
              <a:defRPr/>
            </a:lvl1pPr>
          </a:lstStyle>
          <a:p>
            <a:pPr>
              <a:defRPr/>
            </a:pPr>
            <a:fld id="{4A5D9B55-3C1A-4237-841D-0526F8D3AAF5}" type="slidenum">
              <a:rPr lang="en-IN" smtClean="0"/>
              <a:pPr>
                <a:defRPr/>
              </a:pPr>
              <a:t>‹#›</a:t>
            </a:fld>
            <a:endParaRPr lang="en-IN" dirty="0"/>
          </a:p>
        </p:txBody>
      </p:sp>
    </p:spTree>
    <p:extLst>
      <p:ext uri="{BB962C8B-B14F-4D97-AF65-F5344CB8AC3E}">
        <p14:creationId xmlns:p14="http://schemas.microsoft.com/office/powerpoint/2010/main" val="1649281190"/>
      </p:ext>
    </p:extLst>
  </p:cSld>
  <p:clrMapOvr>
    <a:masterClrMapping/>
  </p:clrMapOvr>
  <p:transition spd="med">
    <p:pull/>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254637"/>
            <a:ext cx="8679898" cy="543185"/>
          </a:xfrm>
          <a:prstGeom prst="rect">
            <a:avLst/>
          </a:prstGeom>
        </p:spPr>
        <p:txBody>
          <a:bodyPr lIns="68568" tIns="34289" rIns="68568" bIns="34289" anchor="ctr"/>
          <a:lstStyle>
            <a:lvl1pPr marL="0" indent="0" algn="ctr">
              <a:buNone/>
              <a:defRPr sz="41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584929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4" descr="Image result for securities marke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571750"/>
            <a:ext cx="9144000" cy="914400"/>
          </a:xfrm>
          <a:prstGeom prst="rect">
            <a:avLst/>
          </a:prstGeom>
          <a:solidFill>
            <a:schemeClr val="bg1"/>
          </a:solidFill>
          <a:ln>
            <a:solidFill>
              <a:schemeClr val="bg1">
                <a:lumMod val="95000"/>
              </a:schemeClr>
            </a:solidFill>
            <a:prstDash val="solid"/>
          </a:ln>
        </p:spPr>
        <p:txBody>
          <a:bodyPr anchor="t"/>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249195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2280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27"/>
        <p:cNvGrpSpPr/>
        <p:nvPr/>
      </p:nvGrpSpPr>
      <p:grpSpPr>
        <a:xfrm>
          <a:off x="0" y="0"/>
          <a:ext cx="0" cy="0"/>
          <a:chOff x="0" y="0"/>
          <a:chExt cx="0" cy="0"/>
        </a:xfrm>
      </p:grpSpPr>
    </p:spTree>
    <p:extLst>
      <p:ext uri="{BB962C8B-B14F-4D97-AF65-F5344CB8AC3E}">
        <p14:creationId xmlns:p14="http://schemas.microsoft.com/office/powerpoint/2010/main" val="40544717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r>
              <a:rPr lang="en-US"/>
              <a:t>Click to edit Master title style</a:t>
            </a:r>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1545713122"/>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r>
              <a:rPr lang="en-US"/>
              <a:t>Click to edit Master title style</a:t>
            </a:r>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r>
              <a:rPr lang="en-US"/>
              <a:t>Click to edit Master subtitle style</a:t>
            </a:r>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637411"/>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47668"/>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802523"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5"/>
          <p:cNvSpPr txBox="1">
            <a:spLocks noGrp="1"/>
          </p:cNvSpPr>
          <p:nvPr>
            <p:ph type="body" idx="2"/>
          </p:nvPr>
        </p:nvSpPr>
        <p:spPr>
          <a:xfrm>
            <a:off x="4802377"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3" name="Google Shape;23;p5"/>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4" name="Google Shape;24;p5"/>
          <p:cNvSpPr/>
          <p:nvPr/>
        </p:nvSpPr>
        <p:spPr>
          <a:xfrm rot="10800000">
            <a:off x="6" y="381062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073126"/>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043532"/>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pPr lvl="0"/>
            <a:r>
              <a:rPr lang="en-US"/>
              <a:t>Click to edit Master text styles</a:t>
            </a: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600656078"/>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83375" y="450150"/>
            <a:ext cx="2123700" cy="4090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Clr>
                <a:schemeClr val="accent2"/>
              </a:buClr>
              <a:buSzPts val="3300"/>
              <a:buNone/>
              <a:defRPr sz="3300">
                <a:solidFill>
                  <a:schemeClr val="accent2"/>
                </a:solidFill>
              </a:defRPr>
            </a:lvl2pPr>
            <a:lvl3pPr lvl="2">
              <a:spcBef>
                <a:spcPts val="0"/>
              </a:spcBef>
              <a:spcAft>
                <a:spcPts val="0"/>
              </a:spcAft>
              <a:buClr>
                <a:schemeClr val="accent2"/>
              </a:buClr>
              <a:buSzPts val="3300"/>
              <a:buNone/>
              <a:defRPr sz="3300">
                <a:solidFill>
                  <a:schemeClr val="accent2"/>
                </a:solidFill>
              </a:defRPr>
            </a:lvl3pPr>
            <a:lvl4pPr lvl="3">
              <a:spcBef>
                <a:spcPts val="0"/>
              </a:spcBef>
              <a:spcAft>
                <a:spcPts val="0"/>
              </a:spcAft>
              <a:buClr>
                <a:schemeClr val="accent2"/>
              </a:buClr>
              <a:buSzPts val="3300"/>
              <a:buNone/>
              <a:defRPr sz="3300">
                <a:solidFill>
                  <a:schemeClr val="accent2"/>
                </a:solidFill>
              </a:defRPr>
            </a:lvl4pPr>
            <a:lvl5pPr lvl="4">
              <a:spcBef>
                <a:spcPts val="0"/>
              </a:spcBef>
              <a:spcAft>
                <a:spcPts val="0"/>
              </a:spcAft>
              <a:buClr>
                <a:schemeClr val="accent2"/>
              </a:buClr>
              <a:buSzPts val="3300"/>
              <a:buNone/>
              <a:defRPr sz="3300">
                <a:solidFill>
                  <a:schemeClr val="accent2"/>
                </a:solidFill>
              </a:defRPr>
            </a:lvl5pPr>
            <a:lvl6pPr lvl="5">
              <a:spcBef>
                <a:spcPts val="0"/>
              </a:spcBef>
              <a:spcAft>
                <a:spcPts val="0"/>
              </a:spcAft>
              <a:buClr>
                <a:schemeClr val="accent2"/>
              </a:buClr>
              <a:buSzPts val="3300"/>
              <a:buNone/>
              <a:defRPr sz="3300">
                <a:solidFill>
                  <a:schemeClr val="accent2"/>
                </a:solidFill>
              </a:defRPr>
            </a:lvl6pPr>
            <a:lvl7pPr lvl="6">
              <a:spcBef>
                <a:spcPts val="0"/>
              </a:spcBef>
              <a:spcAft>
                <a:spcPts val="0"/>
              </a:spcAft>
              <a:buClr>
                <a:schemeClr val="accent2"/>
              </a:buClr>
              <a:buSzPts val="3300"/>
              <a:buNone/>
              <a:defRPr sz="3300">
                <a:solidFill>
                  <a:schemeClr val="accent2"/>
                </a:solidFill>
              </a:defRPr>
            </a:lvl7pPr>
            <a:lvl8pPr lvl="7">
              <a:spcBef>
                <a:spcPts val="0"/>
              </a:spcBef>
              <a:spcAft>
                <a:spcPts val="0"/>
              </a:spcAft>
              <a:buClr>
                <a:schemeClr val="accent2"/>
              </a:buClr>
              <a:buSzPts val="3300"/>
              <a:buNone/>
              <a:defRPr sz="3300">
                <a:solidFill>
                  <a:schemeClr val="accent2"/>
                </a:solidFill>
              </a:defRPr>
            </a:lvl8pPr>
            <a:lvl9pPr lvl="8">
              <a:spcBef>
                <a:spcPts val="0"/>
              </a:spcBef>
              <a:spcAft>
                <a:spcPts val="0"/>
              </a:spcAft>
              <a:buClr>
                <a:schemeClr val="accent2"/>
              </a:buClr>
              <a:buSzPts val="3300"/>
              <a:buNone/>
              <a:defRPr sz="3300">
                <a:solidFill>
                  <a:schemeClr val="accent2"/>
                </a:solidFill>
              </a:defRPr>
            </a:lvl9pPr>
          </a:lstStyle>
          <a:p>
            <a:r>
              <a:rPr lang="en-US"/>
              <a:t>Click to edit Master title style</a:t>
            </a:r>
            <a:endParaRPr/>
          </a:p>
        </p:txBody>
      </p:sp>
      <p:sp>
        <p:nvSpPr>
          <p:cNvPr id="35" name="Google Shape;35;p8"/>
          <p:cNvSpPr/>
          <p:nvPr/>
        </p:nvSpPr>
        <p:spPr>
          <a:xfrm rot="10800000" flipH="1">
            <a:off x="3707549" y="3382607"/>
            <a:ext cx="5436470" cy="1760890"/>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976660"/>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340159"/>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3" name="Google Shape;43;p10"/>
          <p:cNvSpPr/>
          <p:nvPr/>
        </p:nvSpPr>
        <p:spPr>
          <a:xfrm rot="10800000" flipH="1">
            <a:off x="5028956" y="380917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1530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5270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313167662"/>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14239"/>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Tree>
    <p:extLst>
      <p:ext uri="{BB962C8B-B14F-4D97-AF65-F5344CB8AC3E}">
        <p14:creationId xmlns:p14="http://schemas.microsoft.com/office/powerpoint/2010/main" val="2647701264"/>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357883700"/>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6" name="Google Shape;76;p16"/>
          <p:cNvSpPr/>
          <p:nvPr/>
        </p:nvSpPr>
        <p:spPr>
          <a:xfrm flipH="1">
            <a:off x="4"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513730"/>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745123581"/>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 two columns ">
  <p:cSld name="Title + two columns ">
    <p:bg>
      <p:bgPr>
        <a:solidFill>
          <a:srgbClr val="F3F3F3">
            <a:alpha val="16860"/>
          </a:srgbClr>
        </a:solidFill>
        <a:effectLst/>
      </p:bgPr>
    </p:bg>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149093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1" name="Google Shape;81;p18"/>
          <p:cNvSpPr/>
          <p:nvPr/>
        </p:nvSpPr>
        <p:spPr>
          <a:xfrm flipH="1">
            <a:off x="-670856" y="1498750"/>
            <a:ext cx="12015405" cy="3644728"/>
          </a:xfrm>
          <a:custGeom>
            <a:avLst/>
            <a:gdLst/>
            <a:ahLst/>
            <a:cxnLst/>
            <a:rect l="l" t="t" r="r" b="b"/>
            <a:pathLst>
              <a:path w="69364" h="29946" extrusionOk="0">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txBox="1">
            <a:spLocks noGrp="1"/>
          </p:cNvSpPr>
          <p:nvPr>
            <p:ph type="subTitle" idx="1"/>
          </p:nvPr>
        </p:nvSpPr>
        <p:spPr>
          <a:xfrm>
            <a:off x="149093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83" name="Google Shape;83;p18"/>
          <p:cNvSpPr txBox="1">
            <a:spLocks noGrp="1"/>
          </p:cNvSpPr>
          <p:nvPr>
            <p:ph type="title" idx="2"/>
          </p:nvPr>
        </p:nvSpPr>
        <p:spPr>
          <a:xfrm>
            <a:off x="5246770" y="3155725"/>
            <a:ext cx="24063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r>
              <a:rPr lang="en-US"/>
              <a:t>Click to edit Master title style</a:t>
            </a:r>
            <a:endParaRPr/>
          </a:p>
        </p:txBody>
      </p:sp>
      <p:sp>
        <p:nvSpPr>
          <p:cNvPr id="84" name="Google Shape;84;p18"/>
          <p:cNvSpPr txBox="1">
            <a:spLocks noGrp="1"/>
          </p:cNvSpPr>
          <p:nvPr>
            <p:ph type="subTitle" idx="3"/>
          </p:nvPr>
        </p:nvSpPr>
        <p:spPr>
          <a:xfrm>
            <a:off x="5246770" y="3576198"/>
            <a:ext cx="24063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r>
              <a:rPr lang="en-US"/>
              <a:t>Click to edit Master subtitle style</a:t>
            </a:r>
            <a:endParaRPr/>
          </a:p>
        </p:txBody>
      </p:sp>
      <p:sp>
        <p:nvSpPr>
          <p:cNvPr id="85" name="Google Shape;85;p18"/>
          <p:cNvSpPr txBox="1">
            <a:spLocks noGrp="1"/>
          </p:cNvSpPr>
          <p:nvPr>
            <p:ph type="title" idx="4"/>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17825112"/>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5"/>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r>
              <a:rPr lang="en-US"/>
              <a:t>Click to edit Master title style</a:t>
            </a:r>
            <a:endParaRPr/>
          </a:p>
        </p:txBody>
      </p:sp>
      <p:sp>
        <p:nvSpPr>
          <p:cNvPr id="88" name="Google Shape;88;p19"/>
          <p:cNvSpPr/>
          <p:nvPr/>
        </p:nvSpPr>
        <p:spPr>
          <a:xfrm flipH="1">
            <a:off x="0" y="0"/>
            <a:ext cx="2319625" cy="2154582"/>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78256"/>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solidFill>
          <a:srgbClr val="F3F3F3">
            <a:alpha val="16860"/>
          </a:srgbClr>
        </a:solidFill>
        <a:effectLst/>
      </p:bgPr>
    </p:bg>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920125"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1" name="Google Shape;91;p20"/>
          <p:cNvSpPr txBox="1">
            <a:spLocks noGrp="1"/>
          </p:cNvSpPr>
          <p:nvPr>
            <p:ph type="subTitle" idx="1"/>
          </p:nvPr>
        </p:nvSpPr>
        <p:spPr>
          <a:xfrm>
            <a:off x="920125"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2" name="Google Shape;92;p20"/>
          <p:cNvSpPr txBox="1">
            <a:spLocks noGrp="1"/>
          </p:cNvSpPr>
          <p:nvPr>
            <p:ph type="title" idx="2"/>
          </p:nvPr>
        </p:nvSpPr>
        <p:spPr>
          <a:xfrm>
            <a:off x="3530550"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3" name="Google Shape;93;p20"/>
          <p:cNvSpPr txBox="1">
            <a:spLocks noGrp="1"/>
          </p:cNvSpPr>
          <p:nvPr>
            <p:ph type="subTitle" idx="3"/>
          </p:nvPr>
        </p:nvSpPr>
        <p:spPr>
          <a:xfrm>
            <a:off x="3530550"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4" name="Google Shape;94;p20"/>
          <p:cNvSpPr txBox="1">
            <a:spLocks noGrp="1"/>
          </p:cNvSpPr>
          <p:nvPr>
            <p:ph type="title" idx="4"/>
          </p:nvPr>
        </p:nvSpPr>
        <p:spPr>
          <a:xfrm>
            <a:off x="6140975" y="364320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5" name="Google Shape;95;p20"/>
          <p:cNvSpPr txBox="1">
            <a:spLocks noGrp="1"/>
          </p:cNvSpPr>
          <p:nvPr>
            <p:ph type="subTitle" idx="5"/>
          </p:nvPr>
        </p:nvSpPr>
        <p:spPr>
          <a:xfrm>
            <a:off x="6140975" y="393873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6" name="Google Shape;96;p20"/>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 name="Google Shape;97;p20"/>
          <p:cNvSpPr txBox="1">
            <a:spLocks noGrp="1"/>
          </p:cNvSpPr>
          <p:nvPr>
            <p:ph type="title" idx="7"/>
          </p:nvPr>
        </p:nvSpPr>
        <p:spPr>
          <a:xfrm>
            <a:off x="920125"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8" name="Google Shape;98;p20"/>
          <p:cNvSpPr txBox="1">
            <a:spLocks noGrp="1"/>
          </p:cNvSpPr>
          <p:nvPr>
            <p:ph type="subTitle" idx="8"/>
          </p:nvPr>
        </p:nvSpPr>
        <p:spPr>
          <a:xfrm>
            <a:off x="920125"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99" name="Google Shape;99;p20"/>
          <p:cNvSpPr txBox="1">
            <a:spLocks noGrp="1"/>
          </p:cNvSpPr>
          <p:nvPr>
            <p:ph type="title" idx="9"/>
          </p:nvPr>
        </p:nvSpPr>
        <p:spPr>
          <a:xfrm>
            <a:off x="3530550"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0" name="Google Shape;100;p20"/>
          <p:cNvSpPr txBox="1">
            <a:spLocks noGrp="1"/>
          </p:cNvSpPr>
          <p:nvPr>
            <p:ph type="subTitle" idx="13"/>
          </p:nvPr>
        </p:nvSpPr>
        <p:spPr>
          <a:xfrm>
            <a:off x="3530550"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1" name="Google Shape;101;p20"/>
          <p:cNvSpPr txBox="1">
            <a:spLocks noGrp="1"/>
          </p:cNvSpPr>
          <p:nvPr>
            <p:ph type="title" idx="14"/>
          </p:nvPr>
        </p:nvSpPr>
        <p:spPr>
          <a:xfrm>
            <a:off x="6140975" y="1800250"/>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2" name="Google Shape;102;p20"/>
          <p:cNvSpPr txBox="1">
            <a:spLocks noGrp="1"/>
          </p:cNvSpPr>
          <p:nvPr>
            <p:ph type="subTitle" idx="15"/>
          </p:nvPr>
        </p:nvSpPr>
        <p:spPr>
          <a:xfrm>
            <a:off x="6140975" y="2095787"/>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3" name="Google Shape;103;p20"/>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608351"/>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6" name="Google Shape;106;p21"/>
          <p:cNvSpPr txBox="1">
            <a:spLocks noGrp="1"/>
          </p:cNvSpPr>
          <p:nvPr>
            <p:ph type="title" idx="2"/>
          </p:nvPr>
        </p:nvSpPr>
        <p:spPr>
          <a:xfrm>
            <a:off x="691525"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7" name="Google Shape;107;p21"/>
          <p:cNvSpPr txBox="1">
            <a:spLocks noGrp="1"/>
          </p:cNvSpPr>
          <p:nvPr>
            <p:ph type="subTitle" idx="1"/>
          </p:nvPr>
        </p:nvSpPr>
        <p:spPr>
          <a:xfrm>
            <a:off x="691525"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08" name="Google Shape;108;p21"/>
          <p:cNvSpPr txBox="1">
            <a:spLocks noGrp="1"/>
          </p:cNvSpPr>
          <p:nvPr>
            <p:ph type="title" idx="3"/>
          </p:nvPr>
        </p:nvSpPr>
        <p:spPr>
          <a:xfrm>
            <a:off x="2679810"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09" name="Google Shape;109;p21"/>
          <p:cNvSpPr txBox="1">
            <a:spLocks noGrp="1"/>
          </p:cNvSpPr>
          <p:nvPr>
            <p:ph type="subTitle" idx="4"/>
          </p:nvPr>
        </p:nvSpPr>
        <p:spPr>
          <a:xfrm>
            <a:off x="2679809"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0" name="Google Shape;110;p21"/>
          <p:cNvSpPr txBox="1">
            <a:spLocks noGrp="1"/>
          </p:cNvSpPr>
          <p:nvPr>
            <p:ph type="title" idx="5"/>
          </p:nvPr>
        </p:nvSpPr>
        <p:spPr>
          <a:xfrm>
            <a:off x="4668094"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11" name="Google Shape;111;p21"/>
          <p:cNvSpPr txBox="1">
            <a:spLocks noGrp="1"/>
          </p:cNvSpPr>
          <p:nvPr>
            <p:ph type="subTitle" idx="6"/>
          </p:nvPr>
        </p:nvSpPr>
        <p:spPr>
          <a:xfrm>
            <a:off x="4668092"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2" name="Google Shape;112;p21"/>
          <p:cNvSpPr txBox="1">
            <a:spLocks noGrp="1"/>
          </p:cNvSpPr>
          <p:nvPr>
            <p:ph type="title" idx="7"/>
          </p:nvPr>
        </p:nvSpPr>
        <p:spPr>
          <a:xfrm>
            <a:off x="6656379" y="3149508"/>
            <a:ext cx="17961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13" name="Google Shape;113;p21"/>
          <p:cNvSpPr txBox="1">
            <a:spLocks noGrp="1"/>
          </p:cNvSpPr>
          <p:nvPr>
            <p:ph type="subTitle" idx="8"/>
          </p:nvPr>
        </p:nvSpPr>
        <p:spPr>
          <a:xfrm>
            <a:off x="6656376" y="1754705"/>
            <a:ext cx="1796100" cy="126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114" name="Google Shape;114;p21"/>
          <p:cNvSpPr/>
          <p:nvPr/>
        </p:nvSpPr>
        <p:spPr>
          <a:xfrm rot="10800000">
            <a:off x="58" y="4100959"/>
            <a:ext cx="9160764" cy="1042558"/>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093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8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image" Target="../media/image12.png"/><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11.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image" Target="../media/image14.jpeg"/><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image" Target="../media/image13.pn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07.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theme" Target="../theme/theme12.xml"/><Relationship Id="rId5" Type="http://schemas.openxmlformats.org/officeDocument/2006/relationships/slideLayout" Target="../slideLayouts/slideLayout109.xml"/><Relationship Id="rId4" Type="http://schemas.openxmlformats.org/officeDocument/2006/relationships/slideLayout" Target="../slideLayouts/slideLayout10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image" Target="../media/image25.jpeg"/><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13.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12.png"/><Relationship Id="rId5" Type="http://schemas.openxmlformats.org/officeDocument/2006/relationships/slideLayout" Target="../slideLayouts/slideLayout29.xml"/><Relationship Id="rId10" Type="http://schemas.openxmlformats.org/officeDocument/2006/relationships/image" Target="../media/image11.png"/><Relationship Id="rId4" Type="http://schemas.openxmlformats.org/officeDocument/2006/relationships/slideLayout" Target="../slideLayouts/slideLayout2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4.xml"/><Relationship Id="rId1" Type="http://schemas.openxmlformats.org/officeDocument/2006/relationships/slideLayout" Target="../slideLayouts/slideLayout33.xml"/><Relationship Id="rId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6.xml"/><Relationship Id="rId1"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image" Target="../media/image14.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image" Target="../media/image13.png"/><Relationship Id="rId2" Type="http://schemas.openxmlformats.org/officeDocument/2006/relationships/slideLayout" Target="../slideLayouts/slideLayout36.xml"/><Relationship Id="rId16" Type="http://schemas.openxmlformats.org/officeDocument/2006/relationships/image" Target="../media/image1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2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image" Target="../media/image14.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image" Target="../media/image13.png"/><Relationship Id="rId5" Type="http://schemas.openxmlformats.org/officeDocument/2006/relationships/slideLayout" Target="../slideLayouts/slideLayout52.xml"/><Relationship Id="rId10" Type="http://schemas.openxmlformats.org/officeDocument/2006/relationships/image" Target="../media/image12.png"/><Relationship Id="rId4" Type="http://schemas.openxmlformats.org/officeDocument/2006/relationships/slideLayout" Target="../slideLayouts/slideLayout51.xml"/><Relationship Id="rId9" Type="http://schemas.openxmlformats.org/officeDocument/2006/relationships/image" Target="../media/image1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theme" Target="../theme/theme9.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image" Target="../media/image14.jpe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image" Target="../media/image13.png"/><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Arial" pitchFamily="34" charset="0"/>
                <a:cs typeface="+mn-cs"/>
              </a:defRPr>
            </a:lvl1pPr>
          </a:lstStyle>
          <a:p>
            <a:pPr>
              <a:defRPr/>
            </a:pPr>
            <a:fld id="{B5F6304E-C2FF-4B1E-8708-913418E4C1B2}" type="datetime1">
              <a:rPr lang="en-US"/>
              <a:pPr>
                <a:defRPr/>
              </a:pPr>
              <a:t>11/14/2023</a:t>
            </a:fld>
            <a:endParaRPr lang="en-IN"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Arial" pitchFamily="34" charset="0"/>
                <a:cs typeface="+mn-cs"/>
              </a:defRPr>
            </a:lvl1pPr>
          </a:lstStyle>
          <a:p>
            <a:pPr>
              <a:defRPr/>
            </a:pPr>
            <a:r>
              <a:rPr lang="en-IN" dirty="0"/>
              <a:t>IEPF</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Arial" pitchFamily="34" charset="0"/>
                <a:cs typeface="+mn-cs"/>
              </a:defRPr>
            </a:lvl1pPr>
          </a:lstStyle>
          <a:p>
            <a:pPr>
              <a:defRPr/>
            </a:pPr>
            <a:fld id="{4A5D9B55-3C1A-4237-841D-0526F8D3AAF5}" type="slidenum">
              <a:rPr lang="en-IN"/>
              <a:pPr>
                <a:defRPr/>
              </a:pPr>
              <a:t>‹#›</a:t>
            </a:fld>
            <a:endParaRPr lang="en-IN" dirty="0"/>
          </a:p>
        </p:txBody>
      </p:sp>
      <p:sp>
        <p:nvSpPr>
          <p:cNvPr id="8" name="Rectangle 7"/>
          <p:cNvSpPr/>
          <p:nvPr userDrawn="1"/>
        </p:nvSpPr>
        <p:spPr>
          <a:xfrm>
            <a:off x="-914400" y="4572"/>
            <a:ext cx="11353800" cy="5143500"/>
          </a:xfrm>
          <a:prstGeom prst="rect">
            <a:avLst/>
          </a:prstGeom>
          <a:blipFill dpi="0" rotWithShape="1">
            <a:blip r:embed="rId9" cstate="print">
              <a:alphaModFix amt="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2056" name="Picture 8"/>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4951413" y="4633913"/>
            <a:ext cx="41925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47" r:id="rId1"/>
    <p:sldLayoutId id="2147486848" r:id="rId2"/>
    <p:sldLayoutId id="2147486849" r:id="rId3"/>
    <p:sldLayoutId id="2147486850" r:id="rId4"/>
    <p:sldLayoutId id="2147486851" r:id="rId5"/>
    <p:sldLayoutId id="2147486852"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5179551"/>
      </p:ext>
    </p:extLst>
  </p:cSld>
  <p:clrMap bg1="lt1" tx1="dk1" bg2="dk2" tx2="lt2" accent1="accent1" accent2="accent2" accent3="accent3" accent4="accent4" accent5="accent5" accent6="accent6" hlink="hlink" folHlink="folHlink"/>
  <p:sldLayoutIdLst>
    <p:sldLayoutId id="214748697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pic>
        <p:nvPicPr>
          <p:cNvPr id="2" name="Picture 2">
            <a:extLst>
              <a:ext uri="{FF2B5EF4-FFF2-40B4-BE49-F238E27FC236}">
                <a16:creationId xmlns:a16="http://schemas.microsoft.com/office/drawing/2014/main" id="{D204D3A2-2E68-5D01-7229-9EC67B80630E}"/>
              </a:ext>
            </a:extLst>
          </p:cNvPr>
          <p:cNvPicPr>
            <a:picLocks noChangeAspect="1" noChangeArrowheads="1"/>
          </p:cNvPicPr>
          <p:nvPr userDrawn="1"/>
        </p:nvPicPr>
        <p:blipFill>
          <a:blip r:embed="rId26" cstate="print">
            <a:extLst>
              <a:ext uri="{28A0092B-C50C-407E-A947-70E740481C1C}">
                <a14:useLocalDpi xmlns:a14="http://schemas.microsoft.com/office/drawing/2010/main"/>
              </a:ext>
            </a:extLst>
          </a:blip>
          <a:srcRect/>
          <a:stretch>
            <a:fillRect/>
          </a:stretch>
        </p:blipFill>
        <p:spPr bwMode="auto">
          <a:xfrm>
            <a:off x="0" y="5013325"/>
            <a:ext cx="91440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A1EC7D41-7618-8712-6F98-2832157EB684}"/>
              </a:ext>
            </a:extLst>
          </p:cNvPr>
          <p:cNvPicPr>
            <a:picLocks noChangeAspect="1" noChangeArrowheads="1"/>
          </p:cNvPicPr>
          <p:nvPr userDrawn="1"/>
        </p:nvPicPr>
        <p:blipFill>
          <a:blip r:embed="rId27">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9">
            <a:extLst>
              <a:ext uri="{FF2B5EF4-FFF2-40B4-BE49-F238E27FC236}">
                <a16:creationId xmlns:a16="http://schemas.microsoft.com/office/drawing/2014/main" id="{ACD628F0-4FF8-8C08-F4B4-E2156D71A5AC}"/>
              </a:ext>
            </a:extLst>
          </p:cNvPr>
          <p:cNvPicPr>
            <a:picLocks noChangeAspect="1" noChangeArrowheads="1"/>
          </p:cNvPicPr>
          <p:nvPr userDrawn="1"/>
        </p:nvPicPr>
        <p:blipFill>
          <a:blip r:embed="rId28" cstate="email">
            <a:extLst>
              <a:ext uri="{28A0092B-C50C-407E-A947-70E740481C1C}">
                <a14:useLocalDpi xmlns:a14="http://schemas.microsoft.com/office/drawing/2010/main"/>
              </a:ext>
            </a:extLst>
          </a:blip>
          <a:srcRect/>
          <a:stretch>
            <a:fillRect/>
          </a:stretch>
        </p:blipFill>
        <p:spPr bwMode="auto">
          <a:xfrm>
            <a:off x="7772400" y="134938"/>
            <a:ext cx="1211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10679"/>
      </p:ext>
    </p:extLst>
  </p:cSld>
  <p:clrMap bg1="lt1" tx1="dk1" bg2="dk2" tx2="lt2" accent1="accent1" accent2="accent2" accent3="accent3" accent4="accent4" accent5="accent5" accent6="accent6" hlink="hlink" folHlink="folHlink"/>
  <p:sldLayoutIdLst>
    <p:sldLayoutId id="2147486972" r:id="rId1"/>
    <p:sldLayoutId id="2147486973" r:id="rId2"/>
    <p:sldLayoutId id="2147486974" r:id="rId3"/>
    <p:sldLayoutId id="2147486975" r:id="rId4"/>
    <p:sldLayoutId id="2147486976" r:id="rId5"/>
    <p:sldLayoutId id="2147486977" r:id="rId6"/>
    <p:sldLayoutId id="2147486978" r:id="rId7"/>
    <p:sldLayoutId id="2147486979" r:id="rId8"/>
    <p:sldLayoutId id="2147486980" r:id="rId9"/>
    <p:sldLayoutId id="2147486981" r:id="rId10"/>
    <p:sldLayoutId id="2147486983" r:id="rId11"/>
    <p:sldLayoutId id="2147486984" r:id="rId12"/>
    <p:sldLayoutId id="2147486985" r:id="rId13"/>
    <p:sldLayoutId id="2147486986" r:id="rId14"/>
    <p:sldLayoutId id="2147486987" r:id="rId15"/>
    <p:sldLayoutId id="2147486988" r:id="rId16"/>
    <p:sldLayoutId id="2147486989" r:id="rId17"/>
    <p:sldLayoutId id="2147486990" r:id="rId18"/>
    <p:sldLayoutId id="2147486991" r:id="rId19"/>
    <p:sldLayoutId id="2147486992" r:id="rId20"/>
    <p:sldLayoutId id="2147486993" r:id="rId21"/>
    <p:sldLayoutId id="2147486994" r:id="rId22"/>
    <p:sldLayoutId id="2147486995" r:id="rId23"/>
    <p:sldLayoutId id="2147486996" r:id="rId24"/>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6" name="Google Shape;1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76999996"/>
      </p:ext>
    </p:extLst>
  </p:cSld>
  <p:clrMap bg1="lt1" tx1="dk1" bg2="dk2" tx2="lt2" accent1="accent1" accent2="accent2" accent3="accent3" accent4="accent4" accent5="accent5" accent6="accent6" hlink="hlink" folHlink="folHlink"/>
  <p:sldLayoutIdLst>
    <p:sldLayoutId id="2147486998" r:id="rId1"/>
    <p:sldLayoutId id="2147486999" r:id="rId2"/>
    <p:sldLayoutId id="2147487000" r:id="rId3"/>
    <p:sldLayoutId id="2147487001" r:id="rId4"/>
    <p:sldLayoutId id="2147487002"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pPr>
              <a:defRPr/>
            </a:pPr>
            <a:fld id="{B5F6304E-C2FF-4B1E-8708-913418E4C1B2}" type="datetime1">
              <a:rPr lang="en-US" smtClean="0"/>
              <a:pPr>
                <a:defRPr/>
              </a:pPr>
              <a:t>11/14/2023</a:t>
            </a:fld>
            <a:endParaRPr lang="en-IN"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pPr>
              <a:defRPr/>
            </a:pPr>
            <a:r>
              <a:rPr lang="en-IN"/>
              <a:t>IEPF</a:t>
            </a:r>
            <a:endParaRPr lang="en-IN"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a:defRPr/>
            </a:pPr>
            <a:fld id="{4A5D9B55-3C1A-4237-841D-0526F8D3AAF5}" type="slidenum">
              <a:rPr lang="en-IN" smtClean="0"/>
              <a:pPr>
                <a:defRPr/>
              </a:pPr>
              <a:t>‹#›</a:t>
            </a:fld>
            <a:endParaRPr lang="en-IN"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60769"/>
      </p:ext>
    </p:extLst>
  </p:cSld>
  <p:clrMap bg1="lt1" tx1="dk1" bg2="lt2" tx2="dk2" accent1="accent1" accent2="accent2" accent3="accent3" accent4="accent4" accent5="accent5" accent6="accent6" hlink="hlink" folHlink="folHlink"/>
  <p:sldLayoutIdLst>
    <p:sldLayoutId id="2147487058" r:id="rId1"/>
    <p:sldLayoutId id="2147487059" r:id="rId2"/>
    <p:sldLayoutId id="2147487060" r:id="rId3"/>
    <p:sldLayoutId id="2147487061" r:id="rId4"/>
    <p:sldLayoutId id="2147487062" r:id="rId5"/>
    <p:sldLayoutId id="2147487063" r:id="rId6"/>
    <p:sldLayoutId id="2147487064" r:id="rId7"/>
    <p:sldLayoutId id="2147487065" r:id="rId8"/>
    <p:sldLayoutId id="2147487066" r:id="rId9"/>
    <p:sldLayoutId id="2147487067" r:id="rId10"/>
    <p:sldLayoutId id="2147487068" r:id="rId11"/>
    <p:sldLayoutId id="2147487069" r:id="rId12"/>
    <p:sldLayoutId id="2147487070"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6853" r:id="rId1"/>
    <p:sldLayoutId id="2147486854" r:id="rId2"/>
    <p:sldLayoutId id="2147486855" r:id="rId3"/>
    <p:sldLayoutId id="2147486856" r:id="rId4"/>
    <p:sldLayoutId id="2147486857" r:id="rId5"/>
    <p:sldLayoutId id="2147486858" r:id="rId6"/>
    <p:sldLayoutId id="2147486859" r:id="rId7"/>
    <p:sldLayoutId id="2147486828" r:id="rId8"/>
    <p:sldLayoutId id="2147486829" r:id="rId9"/>
    <p:sldLayoutId id="2147486831" r:id="rId10"/>
    <p:sldLayoutId id="2147486832" r:id="rId11"/>
    <p:sldLayoutId id="2147486860" r:id="rId12"/>
    <p:sldLayoutId id="2147486861" r:id="rId13"/>
    <p:sldLayoutId id="2147486833" r:id="rId14"/>
    <p:sldLayoutId id="2147486834" r:id="rId15"/>
    <p:sldLayoutId id="2147486862" r:id="rId16"/>
    <p:sldLayoutId id="2147486863" r:id="rId17"/>
    <p:sldLayoutId id="2147486835" r:id="rId18"/>
  </p:sldLayoutIdLst>
  <p:txStyles>
    <p:titleStyle>
      <a:lvl1pPr algn="l" defTabSz="684213" rtl="0" eaLnBrk="0" fontAlgn="base" hangingPunct="0">
        <a:lnSpc>
          <a:spcPct val="90000"/>
        </a:lnSpc>
        <a:spcBef>
          <a:spcPct val="0"/>
        </a:spcBef>
        <a:spcAft>
          <a:spcPct val="0"/>
        </a:spcAft>
        <a:defRPr sz="3300" kern="1200">
          <a:solidFill>
            <a:schemeClr val="tx1"/>
          </a:solidFill>
          <a:latin typeface="+mj-lt"/>
          <a:ea typeface="+mj-ea"/>
          <a:cs typeface="Arial Unicode MS" pitchFamily="34" charset="-128"/>
        </a:defRPr>
      </a:lvl1pPr>
      <a:lvl2pPr algn="l" defTabSz="684213" rtl="0" eaLnBrk="0" fontAlgn="base" hangingPunct="0">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2pPr>
      <a:lvl3pPr algn="l" defTabSz="684213" rtl="0" eaLnBrk="0" fontAlgn="base" hangingPunct="0">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3pPr>
      <a:lvl4pPr algn="l" defTabSz="684213" rtl="0" eaLnBrk="0" fontAlgn="base" hangingPunct="0">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4pPr>
      <a:lvl5pPr algn="l" defTabSz="684213" rtl="0" eaLnBrk="0" fontAlgn="base" hangingPunct="0">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5pPr>
      <a:lvl6pPr marL="457200" algn="l" defTabSz="684213" rtl="0" fontAlgn="base">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6pPr>
      <a:lvl7pPr marL="914400" algn="l" defTabSz="684213" rtl="0" fontAlgn="base">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7pPr>
      <a:lvl8pPr marL="1371600" algn="l" defTabSz="684213" rtl="0" fontAlgn="base">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8pPr>
      <a:lvl9pPr marL="1828800" algn="l" defTabSz="684213" rtl="0" fontAlgn="base">
        <a:lnSpc>
          <a:spcPct val="90000"/>
        </a:lnSpc>
        <a:spcBef>
          <a:spcPct val="0"/>
        </a:spcBef>
        <a:spcAft>
          <a:spcPct val="0"/>
        </a:spcAft>
        <a:defRPr sz="3300">
          <a:solidFill>
            <a:schemeClr val="tx1"/>
          </a:solidFill>
          <a:latin typeface="Arial" charset="0"/>
          <a:ea typeface="Arial Unicode MS" pitchFamily="34" charset="-128"/>
          <a:cs typeface="Arial Unicode MS" pitchFamily="34" charset="-128"/>
        </a:defRPr>
      </a:lvl9pPr>
    </p:titleStyle>
    <p:bodyStyle>
      <a:lvl1pPr marL="169863" indent="-169863" algn="l" defTabSz="684213"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Arial Unicode MS" pitchFamily="34" charset="-128"/>
        </a:defRPr>
      </a:lvl1pPr>
      <a:lvl2pPr marL="512763" indent="-169863" algn="l" defTabSz="684213"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Arial Unicode MS" pitchFamily="34" charset="-128"/>
        </a:defRPr>
      </a:lvl2pPr>
      <a:lvl3pPr marL="855663" indent="-169863" algn="l" defTabSz="684213"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Arial Unicode MS" pitchFamily="34" charset="-128"/>
        </a:defRPr>
      </a:lvl3pPr>
      <a:lvl4pPr marL="1198563" indent="-169863" algn="l" defTabSz="684213" rtl="0" eaLnBrk="0" fontAlgn="base" hangingPunct="0">
        <a:lnSpc>
          <a:spcPct val="90000"/>
        </a:lnSpc>
        <a:spcBef>
          <a:spcPts val="375"/>
        </a:spcBef>
        <a:spcAft>
          <a:spcPct val="0"/>
        </a:spcAft>
        <a:buFont typeface="Arial" charset="0"/>
        <a:buChar char="•"/>
        <a:defRPr sz="1400" kern="1200">
          <a:solidFill>
            <a:schemeClr val="tx1"/>
          </a:solidFill>
          <a:latin typeface="+mn-lt"/>
          <a:ea typeface="+mn-ea"/>
          <a:cs typeface="Arial Unicode MS" pitchFamily="34" charset="-128"/>
        </a:defRPr>
      </a:lvl4pPr>
      <a:lvl5pPr marL="1541463" indent="-169863" algn="l" defTabSz="684213" rtl="0" eaLnBrk="0" fontAlgn="base" hangingPunct="0">
        <a:lnSpc>
          <a:spcPct val="90000"/>
        </a:lnSpc>
        <a:spcBef>
          <a:spcPts val="375"/>
        </a:spcBef>
        <a:spcAft>
          <a:spcPct val="0"/>
        </a:spcAft>
        <a:buFont typeface="Arial" charset="0"/>
        <a:buChar char="•"/>
        <a:defRPr sz="1400" kern="1200">
          <a:solidFill>
            <a:schemeClr val="tx1"/>
          </a:solidFill>
          <a:latin typeface="+mn-lt"/>
          <a:ea typeface="+mn-ea"/>
          <a:cs typeface="Arial Unicode MS" pitchFamily="34" charset="-128"/>
        </a:defRPr>
      </a:lvl5pPr>
      <a:lvl6pPr marL="1885809"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36"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6"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C6B39-0A03-4369-8F5D-1B05507814C7}"/>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pic>
        <p:nvPicPr>
          <p:cNvPr id="2" name="Picture 2">
            <a:extLst>
              <a:ext uri="{FF2B5EF4-FFF2-40B4-BE49-F238E27FC236}">
                <a16:creationId xmlns:a16="http://schemas.microsoft.com/office/drawing/2014/main" id="{D95A4848-0A34-1337-D01C-1187429BCD54}"/>
              </a:ext>
            </a:extLst>
          </p:cNvPr>
          <p:cNvPicPr>
            <a:picLocks noChangeAspect="1" noChangeArrowheads="1"/>
          </p:cNvPicPr>
          <p:nvPr userDrawn="1"/>
        </p:nvPicPr>
        <p:blipFill>
          <a:blip r:embed="rId11" cstate="print">
            <a:extLst>
              <a:ext uri="{28A0092B-C50C-407E-A947-70E740481C1C}">
                <a14:useLocalDpi xmlns:a14="http://schemas.microsoft.com/office/drawing/2010/main"/>
              </a:ext>
            </a:extLst>
          </a:blip>
          <a:srcRect/>
          <a:stretch>
            <a:fillRect/>
          </a:stretch>
        </p:blipFill>
        <p:spPr bwMode="auto">
          <a:xfrm>
            <a:off x="0" y="5013325"/>
            <a:ext cx="91440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FB331DF7-328C-C218-A78E-C7747B37244F}"/>
              </a:ext>
            </a:extLst>
          </p:cNvPr>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9">
            <a:extLst>
              <a:ext uri="{FF2B5EF4-FFF2-40B4-BE49-F238E27FC236}">
                <a16:creationId xmlns:a16="http://schemas.microsoft.com/office/drawing/2014/main" id="{809D72AE-53F8-101B-4C97-E945024DA474}"/>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7772400" y="134938"/>
            <a:ext cx="1211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083933"/>
      </p:ext>
    </p:extLst>
  </p:cSld>
  <p:clrMap bg1="lt1" tx1="dk1" bg2="lt2" tx2="dk2" accent1="accent1" accent2="accent2" accent3="accent3" accent4="accent4" accent5="accent5" accent6="accent6" hlink="hlink" folHlink="folHlink"/>
  <p:sldLayoutIdLst>
    <p:sldLayoutId id="2147486869" r:id="rId1"/>
    <p:sldLayoutId id="2147486870" r:id="rId2"/>
    <p:sldLayoutId id="2147486871" r:id="rId3"/>
    <p:sldLayoutId id="2147486872" r:id="rId4"/>
    <p:sldLayoutId id="2147486873" r:id="rId5"/>
    <p:sldLayoutId id="2147486874" r:id="rId6"/>
    <p:sldLayoutId id="2147486875" r:id="rId7"/>
    <p:sldLayoutId id="2147486866" r:id="rId8"/>
  </p:sldLayoutIdLst>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50D67-A1CB-4615-BE73-A61EAD7E8D1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pic>
        <p:nvPicPr>
          <p:cNvPr id="12" name="図 2" descr="slgn3d-red.png">
            <a:extLst>
              <a:ext uri="{FF2B5EF4-FFF2-40B4-BE49-F238E27FC236}">
                <a16:creationId xmlns:a16="http://schemas.microsoft.com/office/drawing/2014/main" id="{4E7E4E11-4397-4C39-87E0-419F0D0EF22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56408" y="266354"/>
            <a:ext cx="728285" cy="251157"/>
          </a:xfrm>
          <a:prstGeom prst="rect">
            <a:avLst/>
          </a:prstGeom>
        </p:spPr>
      </p:pic>
      <p:sp>
        <p:nvSpPr>
          <p:cNvPr id="9" name="TextBox 8">
            <a:extLst>
              <a:ext uri="{FF2B5EF4-FFF2-40B4-BE49-F238E27FC236}">
                <a16:creationId xmlns:a16="http://schemas.microsoft.com/office/drawing/2014/main" id="{E213D958-1CEC-4BC6-B1EC-580B584E329A}"/>
              </a:ext>
            </a:extLst>
          </p:cNvPr>
          <p:cNvSpPr txBox="1"/>
          <p:nvPr/>
        </p:nvSpPr>
        <p:spPr>
          <a:xfrm>
            <a:off x="6321287" y="4812083"/>
            <a:ext cx="2091194" cy="331437"/>
          </a:xfrm>
          <a:prstGeom prst="rect">
            <a:avLst/>
          </a:prstGeom>
          <a:noFill/>
        </p:spPr>
        <p:txBody>
          <a:bodyPr wrap="square" rtlCol="0">
            <a:spAutoFit/>
          </a:bodyPr>
          <a:lstStyle/>
          <a:p>
            <a:pPr algn="l">
              <a:lnSpc>
                <a:spcPct val="144000"/>
              </a:lnSpc>
            </a:pPr>
            <a:r>
              <a:rPr lang="en-US" altLang="ja-JP" sz="600" b="1" spc="0" dirty="0">
                <a:solidFill>
                  <a:srgbClr val="FF0000"/>
                </a:solidFill>
                <a:latin typeface="Poppins" panose="00000500000000000000" pitchFamily="2" charset="0"/>
                <a:ea typeface="Roboto" pitchFamily="2" charset="0"/>
                <a:cs typeface="Poppins" panose="00000500000000000000" pitchFamily="2" charset="0"/>
              </a:rPr>
              <a:t>Confidential  </a:t>
            </a:r>
            <a:r>
              <a:rPr lang="sv-SE" altLang="ja-JP" sz="525" dirty="0">
                <a:solidFill>
                  <a:srgbClr val="143F90"/>
                </a:solidFill>
                <a:latin typeface="Poppins" panose="00000500000000000000" pitchFamily="2" charset="0"/>
                <a:ea typeface="Roboto" pitchFamily="2" charset="0"/>
                <a:cs typeface="Poppins" panose="00000500000000000000" pitchFamily="2" charset="0"/>
              </a:rPr>
              <a:t>YAMAHA MOTOR SOLUTIONS INDIA PVT. LTD</a:t>
            </a:r>
            <a:r>
              <a:rPr lang="en-US" altLang="ja-JP" sz="525" dirty="0">
                <a:solidFill>
                  <a:srgbClr val="143F90"/>
                </a:solidFill>
                <a:latin typeface="Poppins" panose="00000500000000000000" pitchFamily="2" charset="0"/>
                <a:ea typeface="Roboto" pitchFamily="2" charset="0"/>
                <a:cs typeface="Poppins" panose="00000500000000000000" pitchFamily="2" charset="0"/>
              </a:rPr>
              <a:t> </a:t>
            </a:r>
            <a:r>
              <a:rPr lang="sv-SE" altLang="ja-JP" sz="525" dirty="0">
                <a:solidFill>
                  <a:srgbClr val="143F90"/>
                </a:solidFill>
                <a:latin typeface="Poppins" panose="00000500000000000000" pitchFamily="2" charset="0"/>
                <a:ea typeface="Roboto" pitchFamily="2" charset="0"/>
                <a:cs typeface="Poppins" panose="00000500000000000000" pitchFamily="2" charset="0"/>
              </a:rPr>
              <a:t>.</a:t>
            </a:r>
            <a:endParaRPr lang="en-US" altLang="ja-JP" sz="525" dirty="0">
              <a:solidFill>
                <a:srgbClr val="143F90"/>
              </a:solidFill>
              <a:latin typeface="Poppins" panose="00000500000000000000" pitchFamily="2" charset="0"/>
              <a:ea typeface="Roboto" pitchFamily="2" charset="0"/>
              <a:cs typeface="Poppins" panose="00000500000000000000" pitchFamily="2" charset="0"/>
            </a:endParaRPr>
          </a:p>
        </p:txBody>
      </p:sp>
      <p:sp>
        <p:nvSpPr>
          <p:cNvPr id="6" name="Slide Number Placeholder 5">
            <a:extLst>
              <a:ext uri="{FF2B5EF4-FFF2-40B4-BE49-F238E27FC236}">
                <a16:creationId xmlns:a16="http://schemas.microsoft.com/office/drawing/2014/main" id="{8D727921-4EBB-4AC5-BFC8-81CB0D48AF63}"/>
              </a:ext>
            </a:extLst>
          </p:cNvPr>
          <p:cNvSpPr>
            <a:spLocks noGrp="1"/>
          </p:cNvSpPr>
          <p:nvPr>
            <p:ph type="sldNum" sz="quarter" idx="4"/>
          </p:nvPr>
        </p:nvSpPr>
        <p:spPr>
          <a:xfrm>
            <a:off x="8412480" y="4776407"/>
            <a:ext cx="530352" cy="273844"/>
          </a:xfrm>
          <a:prstGeom prst="rect">
            <a:avLst/>
          </a:prstGeom>
        </p:spPr>
        <p:txBody>
          <a:bodyPr/>
          <a:lstStyle>
            <a:lvl1pPr>
              <a:defRPr sz="1200" spc="8" baseline="0">
                <a:solidFill>
                  <a:srgbClr val="7A7A7A"/>
                </a:solidFill>
                <a:latin typeface="Poppins" panose="00000500000000000000" pitchFamily="2" charset="0"/>
                <a:cs typeface="Poppins" panose="00000500000000000000" pitchFamily="2" charset="0"/>
              </a:defRPr>
            </a:lvl1pPr>
          </a:lstStyle>
          <a:p>
            <a:fld id="{AA9190D7-DC1C-4CD2-9E67-94F0A70F1AE3}" type="slidenum">
              <a:rPr lang="en-IN" smtClean="0"/>
              <a:t>‹#›</a:t>
            </a:fld>
            <a:endParaRPr lang="en-IN"/>
          </a:p>
        </p:txBody>
      </p:sp>
      <p:sp>
        <p:nvSpPr>
          <p:cNvPr id="2" name="Rectangle 1">
            <a:extLst>
              <a:ext uri="{FF2B5EF4-FFF2-40B4-BE49-F238E27FC236}">
                <a16:creationId xmlns:a16="http://schemas.microsoft.com/office/drawing/2014/main" id="{F7F8F4B7-3291-47F6-9B11-C6A2E3EDB2CE}"/>
              </a:ext>
            </a:extLst>
          </p:cNvPr>
          <p:cNvSpPr/>
          <p:nvPr/>
        </p:nvSpPr>
        <p:spPr>
          <a:xfrm>
            <a:off x="266804" y="264480"/>
            <a:ext cx="34289" cy="213332"/>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023256"/>
      </p:ext>
    </p:extLst>
  </p:cSld>
  <p:clrMap bg1="lt1" tx1="dk1" bg2="lt2" tx2="dk2" accent1="accent1" accent2="accent2" accent3="accent3" accent4="accent4" accent5="accent5" accent6="accent6" hlink="hlink" folHlink="folHlink"/>
  <p:sldLayoutIdLst>
    <p:sldLayoutId id="2147486877" r:id="rId1"/>
  </p:sldLayoutIdLst>
  <p:transition/>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5FE0F5-33A8-4795-94FA-4C913BA48E1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sp>
        <p:nvSpPr>
          <p:cNvPr id="6" name="Slide Number Placeholder 5">
            <a:extLst>
              <a:ext uri="{FF2B5EF4-FFF2-40B4-BE49-F238E27FC236}">
                <a16:creationId xmlns:a16="http://schemas.microsoft.com/office/drawing/2014/main" id="{6DA5B6D5-2678-484C-9A81-8B6A19626D19}"/>
              </a:ext>
            </a:extLst>
          </p:cNvPr>
          <p:cNvSpPr>
            <a:spLocks noGrp="1"/>
          </p:cNvSpPr>
          <p:nvPr>
            <p:ph type="sldNum" sz="quarter" idx="4"/>
          </p:nvPr>
        </p:nvSpPr>
        <p:spPr>
          <a:xfrm>
            <a:off x="8412480" y="4776407"/>
            <a:ext cx="530352" cy="273844"/>
          </a:xfrm>
          <a:prstGeom prst="rect">
            <a:avLst/>
          </a:prstGeom>
        </p:spPr>
        <p:txBody>
          <a:bodyPr/>
          <a:lstStyle>
            <a:lvl1pPr>
              <a:defRPr sz="1200" spc="8" baseline="0">
                <a:solidFill>
                  <a:srgbClr val="7A7A7A"/>
                </a:solidFill>
                <a:latin typeface="Poppins" panose="00000500000000000000" pitchFamily="2" charset="0"/>
                <a:cs typeface="Poppins" panose="00000500000000000000" pitchFamily="2" charset="0"/>
              </a:defRPr>
            </a:lvl1pPr>
          </a:lstStyle>
          <a:p>
            <a:fld id="{AA9190D7-DC1C-4CD2-9E67-94F0A70F1AE3}" type="slidenum">
              <a:rPr lang="en-IN" smtClean="0"/>
              <a:t>‹#›</a:t>
            </a:fld>
            <a:endParaRPr lang="en-IN"/>
          </a:p>
        </p:txBody>
      </p:sp>
      <p:sp>
        <p:nvSpPr>
          <p:cNvPr id="8" name="TextBox 7">
            <a:extLst>
              <a:ext uri="{FF2B5EF4-FFF2-40B4-BE49-F238E27FC236}">
                <a16:creationId xmlns:a16="http://schemas.microsoft.com/office/drawing/2014/main" id="{C690CC00-D8F8-4F9C-BE66-BD68A0BBBE16}"/>
              </a:ext>
            </a:extLst>
          </p:cNvPr>
          <p:cNvSpPr txBox="1"/>
          <p:nvPr/>
        </p:nvSpPr>
        <p:spPr>
          <a:xfrm>
            <a:off x="6321287" y="4812083"/>
            <a:ext cx="2091194" cy="331437"/>
          </a:xfrm>
          <a:prstGeom prst="rect">
            <a:avLst/>
          </a:prstGeom>
          <a:noFill/>
        </p:spPr>
        <p:txBody>
          <a:bodyPr wrap="square" rtlCol="0">
            <a:spAutoFit/>
          </a:bodyPr>
          <a:lstStyle/>
          <a:p>
            <a:pPr algn="l">
              <a:lnSpc>
                <a:spcPct val="144000"/>
              </a:lnSpc>
            </a:pPr>
            <a:r>
              <a:rPr lang="en-US" altLang="ja-JP" sz="600" b="1" spc="0" dirty="0">
                <a:solidFill>
                  <a:srgbClr val="FF0000"/>
                </a:solidFill>
                <a:latin typeface="Poppins" panose="00000500000000000000" pitchFamily="2" charset="0"/>
                <a:ea typeface="Roboto" pitchFamily="2" charset="0"/>
                <a:cs typeface="Poppins" panose="00000500000000000000" pitchFamily="2" charset="0"/>
              </a:rPr>
              <a:t>Confidential  </a:t>
            </a:r>
            <a:r>
              <a:rPr lang="sv-SE" altLang="ja-JP" sz="525" dirty="0">
                <a:solidFill>
                  <a:srgbClr val="143F90"/>
                </a:solidFill>
                <a:latin typeface="Poppins" panose="00000500000000000000" pitchFamily="2" charset="0"/>
                <a:ea typeface="Roboto" pitchFamily="2" charset="0"/>
                <a:cs typeface="Poppins" panose="00000500000000000000" pitchFamily="2" charset="0"/>
              </a:rPr>
              <a:t>YAMAHA MOTOR SOLUTIONS INDIA PVT. LTD</a:t>
            </a:r>
            <a:r>
              <a:rPr lang="en-US" altLang="ja-JP" sz="525" dirty="0">
                <a:solidFill>
                  <a:srgbClr val="143F90"/>
                </a:solidFill>
                <a:latin typeface="Poppins" panose="00000500000000000000" pitchFamily="2" charset="0"/>
                <a:ea typeface="Roboto" pitchFamily="2" charset="0"/>
                <a:cs typeface="Poppins" panose="00000500000000000000" pitchFamily="2" charset="0"/>
              </a:rPr>
              <a:t> </a:t>
            </a:r>
            <a:r>
              <a:rPr lang="sv-SE" altLang="ja-JP" sz="525" dirty="0">
                <a:solidFill>
                  <a:srgbClr val="143F90"/>
                </a:solidFill>
                <a:latin typeface="Poppins" panose="00000500000000000000" pitchFamily="2" charset="0"/>
                <a:ea typeface="Roboto" pitchFamily="2" charset="0"/>
                <a:cs typeface="Poppins" panose="00000500000000000000" pitchFamily="2" charset="0"/>
              </a:rPr>
              <a:t>.</a:t>
            </a:r>
            <a:endParaRPr lang="en-US" altLang="ja-JP" sz="525" dirty="0">
              <a:solidFill>
                <a:srgbClr val="143F90"/>
              </a:solidFill>
              <a:latin typeface="Poppins" panose="00000500000000000000" pitchFamily="2" charset="0"/>
              <a:ea typeface="Roboto" pitchFamily="2" charset="0"/>
              <a:cs typeface="Poppins" panose="00000500000000000000" pitchFamily="2" charset="0"/>
            </a:endParaRPr>
          </a:p>
        </p:txBody>
      </p:sp>
      <p:pic>
        <p:nvPicPr>
          <p:cNvPr id="12" name="図 2" descr="slgn3d-red.png">
            <a:extLst>
              <a:ext uri="{FF2B5EF4-FFF2-40B4-BE49-F238E27FC236}">
                <a16:creationId xmlns:a16="http://schemas.microsoft.com/office/drawing/2014/main" id="{CD5277E6-104C-4FA6-96FA-4680B629AC6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156408" y="266354"/>
            <a:ext cx="728285" cy="251157"/>
          </a:xfrm>
          <a:prstGeom prst="rect">
            <a:avLst/>
          </a:prstGeom>
        </p:spPr>
      </p:pic>
    </p:spTree>
    <p:extLst>
      <p:ext uri="{BB962C8B-B14F-4D97-AF65-F5344CB8AC3E}">
        <p14:creationId xmlns:p14="http://schemas.microsoft.com/office/powerpoint/2010/main" val="3063407050"/>
      </p:ext>
    </p:extLst>
  </p:cSld>
  <p:clrMap bg1="lt1" tx1="dk1" bg2="lt2" tx2="dk2" accent1="accent1" accent2="accent2" accent3="accent3" accent4="accent4" accent5="accent5" accent6="accent6" hlink="hlink" folHlink="folHlink"/>
  <p:transition/>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83241A-7BCA-4335-B60D-2A3897441AE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spTree>
    <p:extLst>
      <p:ext uri="{BB962C8B-B14F-4D97-AF65-F5344CB8AC3E}">
        <p14:creationId xmlns:p14="http://schemas.microsoft.com/office/powerpoint/2010/main" val="1417650717"/>
      </p:ext>
    </p:extLst>
  </p:cSld>
  <p:clrMap bg1="lt1" tx1="dk1" bg2="lt2" tx2="dk2" accent1="accent1" accent2="accent2" accent3="accent3" accent4="accent4" accent5="accent5" accent6="accent6" hlink="hlink" folHlink="folHlink"/>
  <p:sldLayoutIdLst>
    <p:sldLayoutId id="2147486880" r:id="rId1"/>
  </p:sldLayoutIdLst>
  <p:transition/>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395289" y="124664"/>
            <a:ext cx="6940550" cy="32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67593" name="Rectangle 9"/>
          <p:cNvSpPr>
            <a:spLocks noGrp="1" noChangeArrowheads="1"/>
          </p:cNvSpPr>
          <p:nvPr>
            <p:ph type="sldNum" sz="quarter" idx="4"/>
          </p:nvPr>
        </p:nvSpPr>
        <p:spPr bwMode="auto">
          <a:xfrm>
            <a:off x="6831013" y="4955381"/>
            <a:ext cx="2133600" cy="20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50" smtClean="0">
                <a:latin typeface="+mj-lt"/>
              </a:defRPr>
            </a:lvl1pPr>
          </a:lstStyle>
          <a:p>
            <a:pPr>
              <a:defRPr/>
            </a:pPr>
            <a:fld id="{4A5D9B55-3C1A-4237-841D-0526F8D3AAF5}" type="slidenum">
              <a:rPr lang="en-IN" smtClean="0"/>
              <a:pPr>
                <a:defRPr/>
              </a:pPr>
              <a:t>‹#›</a:t>
            </a:fld>
            <a:endParaRPr lang="en-IN" dirty="0"/>
          </a:p>
        </p:txBody>
      </p:sp>
      <p:grpSp>
        <p:nvGrpSpPr>
          <p:cNvPr id="1028" name="Group 27"/>
          <p:cNvGrpSpPr>
            <a:grpSpLocks/>
          </p:cNvGrpSpPr>
          <p:nvPr/>
        </p:nvGrpSpPr>
        <p:grpSpPr bwMode="auto">
          <a:xfrm>
            <a:off x="249238" y="468753"/>
            <a:ext cx="8640762" cy="104775"/>
            <a:chOff x="157" y="354"/>
            <a:chExt cx="5443" cy="88"/>
          </a:xfrm>
        </p:grpSpPr>
        <p:sp>
          <p:nvSpPr>
            <p:cNvPr id="1032" name="Rectangle 15"/>
            <p:cNvSpPr>
              <a:spLocks noChangeArrowheads="1"/>
            </p:cNvSpPr>
            <p:nvPr userDrawn="1"/>
          </p:nvSpPr>
          <p:spPr bwMode="auto">
            <a:xfrm>
              <a:off x="158" y="354"/>
              <a:ext cx="5442" cy="88"/>
            </a:xfrm>
            <a:prstGeom prst="rect">
              <a:avLst/>
            </a:prstGeom>
            <a:gradFill rotWithShape="1">
              <a:gsLst>
                <a:gs pos="0">
                  <a:srgbClr val="B2B2B2"/>
                </a:gs>
                <a:gs pos="100000">
                  <a:srgbClr val="C9C9C9"/>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1400">
                  <a:solidFill>
                    <a:schemeClr val="tx1"/>
                  </a:solidFill>
                  <a:latin typeface="Arial" panose="020B0604020202020204" pitchFamily="34" charset="0"/>
                  <a:ea typeface="HGP創英角ｺﾞｼｯｸUB" panose="020B0900000000000000" pitchFamily="50" charset="-128"/>
                </a:defRPr>
              </a:lvl1pPr>
              <a:lvl2pPr marL="742950" indent="-285750">
                <a:defRPr kumimoji="1" sz="1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1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1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1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9pPr>
            </a:lstStyle>
            <a:p>
              <a:pPr algn="ctr" fontAlgn="base">
                <a:spcBef>
                  <a:spcPct val="0"/>
                </a:spcBef>
                <a:spcAft>
                  <a:spcPct val="0"/>
                </a:spcAft>
              </a:pPr>
              <a:endParaRPr lang="ja-JP" altLang="ja-JP" sz="1350">
                <a:solidFill>
                  <a:srgbClr val="000000"/>
                </a:solidFill>
                <a:ea typeface="ＭＳ Ｐゴシック" panose="020B0600070205080204" pitchFamily="50" charset="-128"/>
              </a:endParaRPr>
            </a:p>
          </p:txBody>
        </p:sp>
        <p:sp>
          <p:nvSpPr>
            <p:cNvPr id="1033" name="Line 10"/>
            <p:cNvSpPr>
              <a:spLocks noChangeShapeType="1"/>
            </p:cNvSpPr>
            <p:nvPr userDrawn="1"/>
          </p:nvSpPr>
          <p:spPr bwMode="auto">
            <a:xfrm>
              <a:off x="157" y="436"/>
              <a:ext cx="5443" cy="0"/>
            </a:xfrm>
            <a:prstGeom prst="line">
              <a:avLst/>
            </a:prstGeom>
            <a:noFill/>
            <a:ln w="28575">
              <a:solidFill>
                <a:srgbClr val="80002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ja-JP" altLang="en-US" sz="1050">
                <a:solidFill>
                  <a:srgbClr val="000000"/>
                </a:solidFill>
                <a:ea typeface="HGP創英角ｺﾞｼｯｸUB" panose="020B0900000000000000" pitchFamily="50" charset="-128"/>
              </a:endParaRPr>
            </a:p>
          </p:txBody>
        </p:sp>
      </p:grpSp>
      <p:sp>
        <p:nvSpPr>
          <p:cNvPr id="1029" name="Line 16"/>
          <p:cNvSpPr>
            <a:spLocks noChangeShapeType="1"/>
          </p:cNvSpPr>
          <p:nvPr/>
        </p:nvSpPr>
        <p:spPr bwMode="auto">
          <a:xfrm>
            <a:off x="236538" y="4948238"/>
            <a:ext cx="8659812" cy="0"/>
          </a:xfrm>
          <a:prstGeom prst="line">
            <a:avLst/>
          </a:prstGeom>
          <a:noFill/>
          <a:ln w="285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ja-JP" altLang="en-US" sz="1050">
              <a:solidFill>
                <a:srgbClr val="000000"/>
              </a:solidFill>
              <a:ea typeface="HGP創英角ｺﾞｼｯｸUB" panose="020B0900000000000000" pitchFamily="50" charset="-128"/>
            </a:endParaRPr>
          </a:p>
        </p:txBody>
      </p:sp>
      <p:sp>
        <p:nvSpPr>
          <p:cNvPr id="1030" name="Text Box 22"/>
          <p:cNvSpPr txBox="1">
            <a:spLocks noChangeArrowheads="1"/>
          </p:cNvSpPr>
          <p:nvPr/>
        </p:nvSpPr>
        <p:spPr bwMode="auto">
          <a:xfrm>
            <a:off x="152400" y="4955381"/>
            <a:ext cx="1728358" cy="17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1400">
                <a:solidFill>
                  <a:schemeClr val="tx1"/>
                </a:solidFill>
                <a:latin typeface="Arial" panose="020B0604020202020204" pitchFamily="34" charset="0"/>
                <a:ea typeface="HGP創英角ｺﾞｼｯｸUB" panose="020B0900000000000000" pitchFamily="50" charset="-128"/>
              </a:defRPr>
            </a:lvl1pPr>
            <a:lvl2pPr marL="742950" indent="-285750">
              <a:defRPr kumimoji="1" sz="1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1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1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1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1400">
                <a:solidFill>
                  <a:schemeClr val="tx1"/>
                </a:solidFill>
                <a:latin typeface="Arial" panose="020B0604020202020204" pitchFamily="34" charset="0"/>
                <a:ea typeface="HGP創英角ｺﾞｼｯｸUB" panose="020B0900000000000000" pitchFamily="50" charset="-128"/>
              </a:defRPr>
            </a:lvl9pPr>
          </a:lstStyle>
          <a:p>
            <a:pPr fontAlgn="base">
              <a:spcBef>
                <a:spcPct val="0"/>
              </a:spcBef>
              <a:spcAft>
                <a:spcPct val="0"/>
              </a:spcAft>
            </a:pPr>
            <a:r>
              <a:rPr lang="en-US" altLang="ja-JP" sz="525">
                <a:solidFill>
                  <a:srgbClr val="808080"/>
                </a:solidFill>
                <a:latin typeface="ＭＳ Ｐゴシック" panose="020B0600070205080204" pitchFamily="50" charset="-128"/>
                <a:ea typeface="ＭＳ Ｐゴシック" panose="020B0600070205080204" pitchFamily="50" charset="-128"/>
              </a:rPr>
              <a:t>Copyright© YAMAHA MOTOR SOLUTIONS CO., LTD. </a:t>
            </a:r>
          </a:p>
        </p:txBody>
      </p:sp>
      <p:pic>
        <p:nvPicPr>
          <p:cNvPr id="3" name="図 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452320" y="115139"/>
            <a:ext cx="1440285" cy="228947"/>
          </a:xfrm>
          <a:prstGeom prst="rect">
            <a:avLst/>
          </a:prstGeom>
        </p:spPr>
      </p:pic>
      <p:pic>
        <p:nvPicPr>
          <p:cNvPr id="2" name="Picture 2">
            <a:extLst>
              <a:ext uri="{FF2B5EF4-FFF2-40B4-BE49-F238E27FC236}">
                <a16:creationId xmlns:a16="http://schemas.microsoft.com/office/drawing/2014/main" id="{6F159236-EAB9-2A75-4EB9-4A865D6F8672}"/>
              </a:ext>
            </a:extLst>
          </p:cNvPr>
          <p:cNvPicPr>
            <a:picLocks noChangeAspect="1" noChangeArrowheads="1"/>
          </p:cNvPicPr>
          <p:nvPr userDrawn="1"/>
        </p:nvPicPr>
        <p:blipFill>
          <a:blip r:embed="rId16" cstate="print">
            <a:extLst>
              <a:ext uri="{28A0092B-C50C-407E-A947-70E740481C1C}">
                <a14:useLocalDpi xmlns:a14="http://schemas.microsoft.com/office/drawing/2010/main"/>
              </a:ext>
            </a:extLst>
          </a:blip>
          <a:srcRect/>
          <a:stretch>
            <a:fillRect/>
          </a:stretch>
        </p:blipFill>
        <p:spPr bwMode="auto">
          <a:xfrm>
            <a:off x="0" y="5013325"/>
            <a:ext cx="91440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57F6A6A2-76A7-2602-76B3-BCA1FE4146B9}"/>
              </a:ext>
            </a:extLst>
          </p:cNvPr>
          <p:cNvPicPr>
            <a:picLocks noChangeAspect="1" noChangeArrowheads="1"/>
          </p:cNvPicPr>
          <p:nvPr userDrawn="1"/>
        </p:nvPicPr>
        <p:blipFill>
          <a:blip r:embed="rId17">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9">
            <a:extLst>
              <a:ext uri="{FF2B5EF4-FFF2-40B4-BE49-F238E27FC236}">
                <a16:creationId xmlns:a16="http://schemas.microsoft.com/office/drawing/2014/main" id="{9A95B6D0-3117-5895-CA2F-B33E1EEFD951}"/>
              </a:ext>
            </a:extLst>
          </p:cNvPr>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772400" y="134938"/>
            <a:ext cx="1211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937717"/>
      </p:ext>
    </p:extLst>
  </p:cSld>
  <p:clrMap bg1="lt1" tx1="dk1" bg2="lt2" tx2="dk2" accent1="accent1" accent2="accent2" accent3="accent3" accent4="accent4" accent5="accent5" accent6="accent6" hlink="hlink" folHlink="folHlink"/>
  <p:sldLayoutIdLst>
    <p:sldLayoutId id="2147486902" r:id="rId1"/>
    <p:sldLayoutId id="2147486903" r:id="rId2"/>
    <p:sldLayoutId id="2147486904" r:id="rId3"/>
    <p:sldLayoutId id="2147486905" r:id="rId4"/>
    <p:sldLayoutId id="2147486906" r:id="rId5"/>
    <p:sldLayoutId id="2147486907" r:id="rId6"/>
    <p:sldLayoutId id="2147486908" r:id="rId7"/>
    <p:sldLayoutId id="2147486909" r:id="rId8"/>
    <p:sldLayoutId id="2147486910" r:id="rId9"/>
    <p:sldLayoutId id="2147486911" r:id="rId10"/>
    <p:sldLayoutId id="2147486912" r:id="rId11"/>
    <p:sldLayoutId id="2147486913" r:id="rId12"/>
    <p:sldLayoutId id="2147486914" r:id="rId13"/>
  </p:sldLayoutIdLst>
  <p:transition spd="med">
    <p:pull/>
  </p:transition>
  <p:hf sldNum="0" hdr="0" ftr="0" dt="0"/>
  <p:txStyles>
    <p:titleStyle>
      <a:lvl1pPr algn="l" rtl="0" eaLnBrk="1" fontAlgn="base" hangingPunct="1">
        <a:spcBef>
          <a:spcPct val="0"/>
        </a:spcBef>
        <a:spcAft>
          <a:spcPct val="0"/>
        </a:spcAft>
        <a:defRPr kumimoji="1" sz="1200" kern="1200">
          <a:solidFill>
            <a:schemeClr val="tx2"/>
          </a:solidFill>
          <a:latin typeface="+mj-lt"/>
          <a:ea typeface="+mj-ea"/>
          <a:cs typeface="+mj-cs"/>
        </a:defRPr>
      </a:lvl1pPr>
      <a:lvl2pPr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2pPr>
      <a:lvl3pPr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3pPr>
      <a:lvl4pPr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4pPr>
      <a:lvl5pPr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5pPr>
      <a:lvl6pPr marL="342900"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6pPr>
      <a:lvl7pPr marL="685800"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7pPr>
      <a:lvl8pPr marL="1028700"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8pPr>
      <a:lvl9pPr marL="1371600" algn="l" rtl="0" eaLnBrk="1" fontAlgn="base" hangingPunct="1">
        <a:spcBef>
          <a:spcPct val="0"/>
        </a:spcBef>
        <a:spcAft>
          <a:spcPct val="0"/>
        </a:spcAft>
        <a:defRPr kumimoji="1" sz="1200">
          <a:solidFill>
            <a:schemeClr val="tx2"/>
          </a:solidFill>
          <a:latin typeface="HGP創英角ｺﾞｼｯｸUB" panose="020B0900000000000000" pitchFamily="50" charset="-128"/>
          <a:ea typeface="HGP創英角ｺﾞｼｯｸUB" panose="020B0900000000000000" pitchFamily="50" charset="-128"/>
        </a:defRPr>
      </a:lvl9pPr>
    </p:titleStyle>
    <p:bodyStyle>
      <a:lvl1pPr marL="257175" indent="-257175" algn="l" rtl="0" eaLnBrk="1" fontAlgn="base" hangingPunct="1">
        <a:spcBef>
          <a:spcPct val="20000"/>
        </a:spcBef>
        <a:spcAft>
          <a:spcPct val="0"/>
        </a:spcAft>
        <a:buChar char="•"/>
        <a:defRPr kumimoji="1"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kumimoji="1"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kumimoji="1"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kumimoji="1"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EC6B39-0A03-4369-8F5D-1B05507814C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0" y="1785"/>
            <a:ext cx="9144000" cy="5139931"/>
          </a:xfrm>
          <a:prstGeom prst="rect">
            <a:avLst/>
          </a:prstGeom>
        </p:spPr>
      </p:pic>
      <p:pic>
        <p:nvPicPr>
          <p:cNvPr id="2" name="Picture 2">
            <a:extLst>
              <a:ext uri="{FF2B5EF4-FFF2-40B4-BE49-F238E27FC236}">
                <a16:creationId xmlns:a16="http://schemas.microsoft.com/office/drawing/2014/main" id="{FCF8B281-02EE-1EB7-6E09-7F7463847C1F}"/>
              </a:ext>
            </a:extLst>
          </p:cNvPr>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0" y="5013325"/>
            <a:ext cx="91440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AB7AC9D5-F360-B003-E6F8-1DCE78B9A373}"/>
              </a:ext>
            </a:extLst>
          </p:cNvPr>
          <p:cNvPicPr>
            <a:picLocks noChangeAspect="1" noChangeArrowheads="1"/>
          </p:cNvPicPr>
          <p:nvPr userDrawn="1"/>
        </p:nvPicPr>
        <p:blipFill>
          <a:blip r:embed="rId11">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9">
            <a:extLst>
              <a:ext uri="{FF2B5EF4-FFF2-40B4-BE49-F238E27FC236}">
                <a16:creationId xmlns:a16="http://schemas.microsoft.com/office/drawing/2014/main" id="{052F1F9D-C2CD-E02E-EA83-F456761C85D1}"/>
              </a:ext>
            </a:extLst>
          </p:cNvPr>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7772400" y="134938"/>
            <a:ext cx="1211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16570"/>
      </p:ext>
    </p:extLst>
  </p:cSld>
  <p:clrMap bg1="lt1" tx1="dk1" bg2="lt2" tx2="dk2" accent1="accent1" accent2="accent2" accent3="accent3" accent4="accent4" accent5="accent5" accent6="accent6" hlink="hlink" folHlink="folHlink"/>
  <p:sldLayoutIdLst>
    <p:sldLayoutId id="2147486931" r:id="rId1"/>
    <p:sldLayoutId id="2147486932" r:id="rId2"/>
    <p:sldLayoutId id="2147486933" r:id="rId3"/>
    <p:sldLayoutId id="2147486934" r:id="rId4"/>
    <p:sldLayoutId id="2147486935" r:id="rId5"/>
    <p:sldLayoutId id="2147486936" r:id="rId6"/>
    <p:sldLayoutId id="2147486937" r:id="rId7"/>
  </p:sldLayoutIdLst>
  <p:transition spd="med">
    <p:pull/>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pic>
        <p:nvPicPr>
          <p:cNvPr id="2" name="Picture 2">
            <a:extLst>
              <a:ext uri="{FF2B5EF4-FFF2-40B4-BE49-F238E27FC236}">
                <a16:creationId xmlns:a16="http://schemas.microsoft.com/office/drawing/2014/main" id="{CB72EBB9-F8B9-4C19-42E8-E9747A9A3C4B}"/>
              </a:ext>
            </a:extLst>
          </p:cNvPr>
          <p:cNvPicPr>
            <a:picLocks noChangeAspect="1" noChangeArrowheads="1"/>
          </p:cNvPicPr>
          <p:nvPr userDrawn="1"/>
        </p:nvPicPr>
        <p:blipFill>
          <a:blip r:embed="rId27" cstate="print">
            <a:extLst>
              <a:ext uri="{28A0092B-C50C-407E-A947-70E740481C1C}">
                <a14:useLocalDpi xmlns:a14="http://schemas.microsoft.com/office/drawing/2010/main"/>
              </a:ext>
            </a:extLst>
          </a:blip>
          <a:srcRect/>
          <a:stretch>
            <a:fillRect/>
          </a:stretch>
        </p:blipFill>
        <p:spPr bwMode="auto">
          <a:xfrm>
            <a:off x="0" y="5013325"/>
            <a:ext cx="9144000" cy="1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CA21A5F7-4516-6AF7-42BD-61B37B01E44F}"/>
              </a:ext>
            </a:extLst>
          </p:cNvPr>
          <p:cNvPicPr>
            <a:picLocks noChangeAspect="1" noChangeArrowheads="1"/>
          </p:cNvPicPr>
          <p:nvPr userDrawn="1"/>
        </p:nvPicPr>
        <p:blipFill>
          <a:blip r:embed="rId28">
            <a:extLst>
              <a:ext uri="{28A0092B-C50C-407E-A947-70E740481C1C}">
                <a14:useLocalDpi xmlns:a14="http://schemas.microsoft.com/office/drawing/2010/main"/>
              </a:ext>
            </a:extLst>
          </a:blip>
          <a:srcRect/>
          <a:stretch>
            <a:fillRect/>
          </a:stretch>
        </p:blipFill>
        <p:spPr bwMode="auto">
          <a:xfrm>
            <a:off x="0" y="0"/>
            <a:ext cx="1524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9">
            <a:extLst>
              <a:ext uri="{FF2B5EF4-FFF2-40B4-BE49-F238E27FC236}">
                <a16:creationId xmlns:a16="http://schemas.microsoft.com/office/drawing/2014/main" id="{18CEA6E4-49C3-69DA-96B4-E4956A3D85EE}"/>
              </a:ext>
            </a:extLst>
          </p:cNvPr>
          <p:cNvPicPr>
            <a:picLocks noChangeAspect="1" noChangeArrowheads="1"/>
          </p:cNvPicPr>
          <p:nvPr userDrawn="1"/>
        </p:nvPicPr>
        <p:blipFill>
          <a:blip r:embed="rId29" cstate="email">
            <a:extLst>
              <a:ext uri="{28A0092B-C50C-407E-A947-70E740481C1C}">
                <a14:useLocalDpi xmlns:a14="http://schemas.microsoft.com/office/drawing/2010/main"/>
              </a:ext>
            </a:extLst>
          </a:blip>
          <a:srcRect/>
          <a:stretch>
            <a:fillRect/>
          </a:stretch>
        </p:blipFill>
        <p:spPr bwMode="auto">
          <a:xfrm>
            <a:off x="7772400" y="134938"/>
            <a:ext cx="1211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997967"/>
      </p:ext>
    </p:extLst>
  </p:cSld>
  <p:clrMap bg1="lt1" tx1="dk1" bg2="dk2" tx2="lt2" accent1="accent1" accent2="accent2" accent3="accent3" accent4="accent4" accent5="accent5" accent6="accent6" hlink="hlink" folHlink="folHlink"/>
  <p:sldLayoutIdLst>
    <p:sldLayoutId id="2147486944" r:id="rId1"/>
    <p:sldLayoutId id="2147486945" r:id="rId2"/>
    <p:sldLayoutId id="2147486946" r:id="rId3"/>
    <p:sldLayoutId id="2147486947" r:id="rId4"/>
    <p:sldLayoutId id="2147486948" r:id="rId5"/>
    <p:sldLayoutId id="2147486949" r:id="rId6"/>
    <p:sldLayoutId id="2147486950" r:id="rId7"/>
    <p:sldLayoutId id="2147486951" r:id="rId8"/>
    <p:sldLayoutId id="2147486952" r:id="rId9"/>
    <p:sldLayoutId id="2147486953" r:id="rId10"/>
    <p:sldLayoutId id="2147486954" r:id="rId11"/>
    <p:sldLayoutId id="2147486955" r:id="rId12"/>
    <p:sldLayoutId id="2147486956" r:id="rId13"/>
    <p:sldLayoutId id="2147486957" r:id="rId14"/>
    <p:sldLayoutId id="2147486958" r:id="rId15"/>
    <p:sldLayoutId id="2147486959" r:id="rId16"/>
    <p:sldLayoutId id="2147486960" r:id="rId17"/>
    <p:sldLayoutId id="2147486961" r:id="rId18"/>
    <p:sldLayoutId id="2147486962" r:id="rId19"/>
    <p:sldLayoutId id="2147486963" r:id="rId20"/>
    <p:sldLayoutId id="2147486964" r:id="rId21"/>
    <p:sldLayoutId id="2147486965" r:id="rId22"/>
    <p:sldLayoutId id="2147486966" r:id="rId23"/>
    <p:sldLayoutId id="2147486967" r:id="rId24"/>
    <p:sldLayoutId id="2147486968" r:id="rId25"/>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15.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Curtain">
            <a:extLst>
              <a:ext uri="{FF2B5EF4-FFF2-40B4-BE49-F238E27FC236}">
                <a16:creationId xmlns:a16="http://schemas.microsoft.com/office/drawing/2014/main" id="{F6220409-8744-069A-4CF1-7F9B084836E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C62AA9B6-33A0-33BE-D724-D603413BCAF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74257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71DEDE-0422-AF96-DB96-87DA43F1B387}"/>
              </a:ext>
            </a:extLst>
          </p:cNvPr>
          <p:cNvSpPr txBox="1">
            <a:spLocks noChangeArrowheads="1"/>
          </p:cNvSpPr>
          <p:nvPr/>
        </p:nvSpPr>
        <p:spPr>
          <a:xfrm>
            <a:off x="228600" y="1428750"/>
            <a:ext cx="8077200" cy="1600200"/>
          </a:xfrm>
          <a:prstGeom prst="rect">
            <a:avLst/>
          </a:prstGeom>
          <a:noFill/>
          <a:ln/>
          <a:extLst>
            <a:ext uri="{91240B29-F687-4F45-9708-019B960494DF}">
              <a14:hiddenLine xmlns:a14="http://schemas.microsoft.com/office/drawing/2010/main" w="9525">
                <a:solidFill>
                  <a:schemeClr val="bg1"/>
                </a:solidFill>
                <a:miter lim="800000"/>
                <a:headEnd/>
                <a:tailEnd/>
              </a14:hiddenLine>
            </a:ext>
          </a:extLst>
        </p:spPr>
        <p:txBody>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algn="l">
              <a:buFont typeface="Arial" panose="020B0604020202020204" pitchFamily="34" charset="0"/>
              <a:buChar char="•"/>
            </a:pPr>
            <a:r>
              <a:rPr lang="en-US" b="0" i="0" dirty="0">
                <a:solidFill>
                  <a:srgbClr val="0F0F0F"/>
                </a:solidFill>
                <a:effectLst/>
                <a:latin typeface="Söhne"/>
              </a:rPr>
              <a:t>Life insurance is a crucial financial tool designed to provide a safety net and financial security to the loved ones of the policyholder in the unfortunate event of the policyholder's death."</a:t>
            </a:r>
          </a:p>
          <a:p>
            <a:pPr algn="l">
              <a:buFont typeface="Arial" panose="020B0604020202020204" pitchFamily="34" charset="0"/>
              <a:buChar char="•"/>
            </a:pPr>
            <a:r>
              <a:rPr lang="en-US" b="0" i="0" dirty="0">
                <a:solidFill>
                  <a:srgbClr val="0F0F0F"/>
                </a:solidFill>
                <a:effectLst/>
                <a:latin typeface="Söhne"/>
              </a:rPr>
              <a:t>"It operates as a contractual agreement between the policyholder and the insurance company, wherein the policyholder pays premiums, and, in return, the insurer promises to pay a designated sum to beneficiaries upon the insured's death."</a:t>
            </a:r>
          </a:p>
        </p:txBody>
      </p:sp>
      <p:sp>
        <p:nvSpPr>
          <p:cNvPr id="9" name="TextBox 8">
            <a:extLst>
              <a:ext uri="{FF2B5EF4-FFF2-40B4-BE49-F238E27FC236}">
                <a16:creationId xmlns:a16="http://schemas.microsoft.com/office/drawing/2014/main" id="{4E38BD03-4FF5-C535-43CE-A7F05702A97C}"/>
              </a:ext>
            </a:extLst>
          </p:cNvPr>
          <p:cNvSpPr txBox="1"/>
          <p:nvPr/>
        </p:nvSpPr>
        <p:spPr>
          <a:xfrm>
            <a:off x="1219200" y="895350"/>
            <a:ext cx="4686300" cy="461665"/>
          </a:xfrm>
          <a:prstGeom prst="rect">
            <a:avLst/>
          </a:prstGeom>
          <a:noFill/>
        </p:spPr>
        <p:txBody>
          <a:bodyPr wrap="square">
            <a:spAutoFit/>
          </a:bodyPr>
          <a:lstStyle/>
          <a:p>
            <a:r>
              <a:rPr lang="en-IN" sz="2400" cap="all" dirty="0">
                <a:latin typeface="+mj-lt"/>
                <a:ea typeface="+mj-ea"/>
                <a:cs typeface="+mj-cs"/>
              </a:rPr>
              <a:t>Life Insurance</a:t>
            </a:r>
          </a:p>
        </p:txBody>
      </p:sp>
      <p:sp>
        <p:nvSpPr>
          <p:cNvPr id="5" name="TextBox 4">
            <a:extLst>
              <a:ext uri="{FF2B5EF4-FFF2-40B4-BE49-F238E27FC236}">
                <a16:creationId xmlns:a16="http://schemas.microsoft.com/office/drawing/2014/main" id="{ADB0C486-1BB5-8766-F653-FD0E79D81E4F}"/>
              </a:ext>
            </a:extLst>
          </p:cNvPr>
          <p:cNvSpPr txBox="1"/>
          <p:nvPr/>
        </p:nvSpPr>
        <p:spPr>
          <a:xfrm>
            <a:off x="228600" y="3181350"/>
            <a:ext cx="8153400" cy="1384995"/>
          </a:xfrm>
          <a:prstGeom prst="rect">
            <a:avLst/>
          </a:prstGeom>
          <a:noFill/>
        </p:spPr>
        <p:txBody>
          <a:bodyPr wrap="square">
            <a:spAutoFit/>
          </a:bodyPr>
          <a:lstStyle/>
          <a:p>
            <a:pPr algn="l"/>
            <a:r>
              <a:rPr lang="en-US" b="1" i="0" dirty="0">
                <a:effectLst/>
                <a:latin typeface="Söhne"/>
              </a:rPr>
              <a:t>Purpose of life insurance:</a:t>
            </a:r>
          </a:p>
          <a:p>
            <a:pPr algn="l"/>
            <a:endParaRPr lang="en-US" b="1" dirty="0">
              <a:solidFill>
                <a:srgbClr val="0F0F0F"/>
              </a:solidFill>
              <a:latin typeface="Söhne"/>
            </a:endParaRPr>
          </a:p>
          <a:p>
            <a:pPr algn="l"/>
            <a:r>
              <a:rPr lang="en-US" b="0" i="0" dirty="0">
                <a:solidFill>
                  <a:srgbClr val="0F0F0F"/>
                </a:solidFill>
                <a:effectLst/>
                <a:latin typeface="Söhne"/>
              </a:rPr>
              <a:t>"</a:t>
            </a:r>
            <a:r>
              <a:rPr lang="en-US" sz="1500" dirty="0">
                <a:solidFill>
                  <a:srgbClr val="0F0F0F"/>
                </a:solidFill>
                <a:latin typeface="Söhne"/>
                <a:cs typeface="+mn-cs"/>
              </a:rPr>
              <a:t>Beyond the emotional reassurance it brings, life insurance serves the practical purpose of ensuring the financial stability of dependents, protecting them from economic hardship after the policyholder's passing."</a:t>
            </a:r>
          </a:p>
        </p:txBody>
      </p:sp>
    </p:spTree>
    <p:extLst>
      <p:ext uri="{BB962C8B-B14F-4D97-AF65-F5344CB8AC3E}">
        <p14:creationId xmlns:p14="http://schemas.microsoft.com/office/powerpoint/2010/main" val="1800183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219200" y="895350"/>
            <a:ext cx="4686300" cy="461665"/>
          </a:xfrm>
          <a:prstGeom prst="rect">
            <a:avLst/>
          </a:prstGeom>
          <a:noFill/>
        </p:spPr>
        <p:txBody>
          <a:bodyPr wrap="square">
            <a:spAutoFit/>
          </a:bodyPr>
          <a:lstStyle/>
          <a:p>
            <a:r>
              <a:rPr lang="en-IN" sz="2400" cap="all" dirty="0">
                <a:latin typeface="+mj-lt"/>
                <a:ea typeface="+mj-ea"/>
                <a:cs typeface="+mj-cs"/>
              </a:rPr>
              <a:t>Life Insurance - Benefits</a:t>
            </a:r>
          </a:p>
        </p:txBody>
      </p:sp>
      <p:sp>
        <p:nvSpPr>
          <p:cNvPr id="3" name="TextBox 2">
            <a:extLst>
              <a:ext uri="{FF2B5EF4-FFF2-40B4-BE49-F238E27FC236}">
                <a16:creationId xmlns:a16="http://schemas.microsoft.com/office/drawing/2014/main" id="{C8F523FF-73AA-9654-38F3-783419223FBF}"/>
              </a:ext>
            </a:extLst>
          </p:cNvPr>
          <p:cNvSpPr txBox="1"/>
          <p:nvPr/>
        </p:nvSpPr>
        <p:spPr>
          <a:xfrm>
            <a:off x="228600" y="1428750"/>
            <a:ext cx="8305800" cy="1169551"/>
          </a:xfrm>
          <a:prstGeom prst="rect">
            <a:avLst/>
          </a:prstGeom>
          <a:noFill/>
        </p:spPr>
        <p:txBody>
          <a:bodyPr wrap="square">
            <a:spAutoFit/>
          </a:bodyPr>
          <a:lstStyle/>
          <a:p>
            <a:pPr algn="l"/>
            <a:r>
              <a:rPr lang="en-US" sz="1400" b="0" i="0" dirty="0">
                <a:solidFill>
                  <a:srgbClr val="0F0F0F"/>
                </a:solidFill>
                <a:effectLst/>
                <a:latin typeface="Söhne"/>
              </a:rPr>
              <a:t>"Life insurance proceeds can cover immediate needs, such as funeral expenses, outstanding debts, and ongoing living expenses for the surviving family members.“</a:t>
            </a:r>
          </a:p>
          <a:p>
            <a:pPr algn="l">
              <a:buFont typeface="Arial" panose="020B0604020202020204" pitchFamily="34" charset="0"/>
              <a:buChar char="•"/>
            </a:pPr>
            <a:endParaRPr lang="en-US" sz="1400" b="0" i="0" dirty="0">
              <a:solidFill>
                <a:srgbClr val="0F0F0F"/>
              </a:solidFill>
              <a:effectLst/>
              <a:latin typeface="Söhne"/>
            </a:endParaRPr>
          </a:p>
          <a:p>
            <a:pPr algn="l"/>
            <a:r>
              <a:rPr lang="en-US" sz="1400" b="0" i="0" dirty="0">
                <a:solidFill>
                  <a:srgbClr val="0F0F0F"/>
                </a:solidFill>
                <a:effectLst/>
                <a:latin typeface="Söhne"/>
              </a:rPr>
              <a:t>"Some life insurance policies, such as whole life and universal life, also accumulate cash value over time, providing a savings or investment component that policyholders can access during their lifetime."</a:t>
            </a:r>
          </a:p>
        </p:txBody>
      </p:sp>
      <p:pic>
        <p:nvPicPr>
          <p:cNvPr id="6" name="Picture 5">
            <a:extLst>
              <a:ext uri="{FF2B5EF4-FFF2-40B4-BE49-F238E27FC236}">
                <a16:creationId xmlns:a16="http://schemas.microsoft.com/office/drawing/2014/main" id="{0CC256F8-2240-2DC2-577A-F510C7C8269B}"/>
              </a:ext>
            </a:extLst>
          </p:cNvPr>
          <p:cNvPicPr>
            <a:picLocks noChangeAspect="1"/>
          </p:cNvPicPr>
          <p:nvPr/>
        </p:nvPicPr>
        <p:blipFill rotWithShape="1">
          <a:blip r:embed="rId2"/>
          <a:srcRect l="3305" t="21338" r="2500" b="2230"/>
          <a:stretch/>
        </p:blipFill>
        <p:spPr>
          <a:xfrm>
            <a:off x="2057400" y="2689086"/>
            <a:ext cx="4343401" cy="1844431"/>
          </a:xfrm>
          <a:prstGeom prst="rect">
            <a:avLst/>
          </a:prstGeom>
        </p:spPr>
      </p:pic>
    </p:spTree>
    <p:extLst>
      <p:ext uri="{BB962C8B-B14F-4D97-AF65-F5344CB8AC3E}">
        <p14:creationId xmlns:p14="http://schemas.microsoft.com/office/powerpoint/2010/main" val="1183878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219200" y="895350"/>
            <a:ext cx="6705600" cy="461665"/>
          </a:xfrm>
          <a:prstGeom prst="rect">
            <a:avLst/>
          </a:prstGeom>
          <a:noFill/>
        </p:spPr>
        <p:txBody>
          <a:bodyPr wrap="square">
            <a:spAutoFit/>
          </a:bodyPr>
          <a:lstStyle/>
          <a:p>
            <a:pPr algn="l"/>
            <a:r>
              <a:rPr lang="en-US" sz="2400" cap="all" dirty="0">
                <a:latin typeface="+mj-lt"/>
                <a:ea typeface="+mj-ea"/>
                <a:cs typeface="+mj-cs"/>
              </a:rPr>
              <a:t>Types of Life Insurance Policies</a:t>
            </a:r>
          </a:p>
        </p:txBody>
      </p:sp>
      <p:sp>
        <p:nvSpPr>
          <p:cNvPr id="4" name="TextBox 3">
            <a:extLst>
              <a:ext uri="{FF2B5EF4-FFF2-40B4-BE49-F238E27FC236}">
                <a16:creationId xmlns:a16="http://schemas.microsoft.com/office/drawing/2014/main" id="{6ED0E23F-77CB-05F1-E8B1-18B098DC6FAE}"/>
              </a:ext>
            </a:extLst>
          </p:cNvPr>
          <p:cNvSpPr txBox="1"/>
          <p:nvPr/>
        </p:nvSpPr>
        <p:spPr>
          <a:xfrm>
            <a:off x="304800" y="1504950"/>
            <a:ext cx="6932414" cy="3108543"/>
          </a:xfrm>
          <a:prstGeom prst="rect">
            <a:avLst/>
          </a:prstGeom>
          <a:noFill/>
        </p:spPr>
        <p:txBody>
          <a:bodyPr wrap="square">
            <a:spAutoFit/>
          </a:bodyPr>
          <a:lstStyle/>
          <a:p>
            <a:pPr algn="l"/>
            <a:r>
              <a:rPr lang="en-US" sz="1400" b="1" i="0" dirty="0">
                <a:effectLst/>
                <a:latin typeface="Söhne"/>
              </a:rPr>
              <a:t>Whole Life Insurance:</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"Offers coverage for the entire lifetime of the policyholder."</a:t>
            </a:r>
          </a:p>
          <a:p>
            <a:pPr marL="742950" lvl="1" indent="-285750" algn="l">
              <a:buFont typeface="Arial" panose="020B0604020202020204" pitchFamily="34" charset="0"/>
              <a:buChar char="•"/>
            </a:pPr>
            <a:r>
              <a:rPr lang="en-US" sz="1400" b="0" i="0" dirty="0">
                <a:effectLst/>
                <a:latin typeface="Söhne"/>
              </a:rPr>
              <a:t>"Combines a death benefit with a cash value component that grows over time."</a:t>
            </a:r>
          </a:p>
          <a:p>
            <a:pPr marL="742950" lvl="1" indent="-285750" algn="l">
              <a:buFont typeface="Arial" panose="020B0604020202020204" pitchFamily="34" charset="0"/>
              <a:buChar char="•"/>
            </a:pPr>
            <a:r>
              <a:rPr lang="en-US" sz="1400" b="0" i="0" dirty="0">
                <a:effectLst/>
                <a:latin typeface="Söhne"/>
              </a:rPr>
              <a:t>"Policyholders can access the cash value through loans or withdrawals.“</a:t>
            </a:r>
          </a:p>
          <a:p>
            <a:pPr marL="742950" lvl="1" indent="-285750" algn="l">
              <a:buFont typeface="Arial" panose="020B0604020202020204" pitchFamily="34" charset="0"/>
              <a:buChar char="•"/>
            </a:pPr>
            <a:endParaRPr lang="en-US" sz="1400" b="0" i="0" dirty="0">
              <a:effectLst/>
              <a:latin typeface="Söhne"/>
            </a:endParaRPr>
          </a:p>
          <a:p>
            <a:pPr algn="l"/>
            <a:r>
              <a:rPr lang="en-US" sz="1400" b="1" i="0" dirty="0">
                <a:effectLst/>
                <a:latin typeface="Söhne"/>
              </a:rPr>
              <a:t>Term Life Insurance:</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"Provides coverage for a specified term, typically 10, 20, or 30 years."</a:t>
            </a:r>
          </a:p>
          <a:p>
            <a:pPr marL="742950" lvl="1" indent="-285750" algn="l">
              <a:buFont typeface="Arial" panose="020B0604020202020204" pitchFamily="34" charset="0"/>
              <a:buChar char="•"/>
            </a:pPr>
            <a:r>
              <a:rPr lang="en-US" sz="1400" b="0" i="0" dirty="0">
                <a:effectLst/>
                <a:latin typeface="Söhne"/>
              </a:rPr>
              <a:t>"Pure life coverage without cash value or investment features."</a:t>
            </a:r>
          </a:p>
          <a:p>
            <a:pPr marL="742950" lvl="1" indent="-285750" algn="l">
              <a:buFont typeface="Arial" panose="020B0604020202020204" pitchFamily="34" charset="0"/>
              <a:buChar char="•"/>
            </a:pPr>
            <a:r>
              <a:rPr lang="en-US" sz="1400" b="0" i="0" dirty="0">
                <a:effectLst/>
                <a:latin typeface="Söhne"/>
              </a:rPr>
              <a:t>"Cost-effective solution for individuals seeking temporary coverage.“</a:t>
            </a:r>
          </a:p>
          <a:p>
            <a:pPr marL="742950" lvl="1" indent="-285750" algn="l">
              <a:buFont typeface="Arial" panose="020B0604020202020204" pitchFamily="34" charset="0"/>
              <a:buChar char="•"/>
            </a:pPr>
            <a:endParaRPr lang="en-US" sz="1400" b="0" i="0" dirty="0">
              <a:effectLst/>
              <a:latin typeface="Söhne"/>
            </a:endParaRPr>
          </a:p>
          <a:p>
            <a:pPr algn="l"/>
            <a:r>
              <a:rPr lang="en-US" sz="1400" b="1" i="0" dirty="0">
                <a:effectLst/>
                <a:latin typeface="Söhne"/>
              </a:rPr>
              <a:t>Universal Life Insurance:</a:t>
            </a:r>
            <a:endParaRPr lang="en-US" sz="1400" b="0" i="0" dirty="0">
              <a:effectLst/>
              <a:latin typeface="Söhne"/>
            </a:endParaRPr>
          </a:p>
          <a:p>
            <a:pPr marL="742950" lvl="1" indent="-285750" algn="l">
              <a:buFont typeface="Arial" panose="020B0604020202020204" pitchFamily="34" charset="0"/>
              <a:buChar char="•"/>
            </a:pPr>
            <a:r>
              <a:rPr lang="en-US" sz="1400" b="0" i="0" dirty="0">
                <a:effectLst/>
                <a:latin typeface="Söhne"/>
              </a:rPr>
              <a:t>"Flexible policy allowing adjustments to the premium and death benefit."</a:t>
            </a:r>
          </a:p>
          <a:p>
            <a:pPr marL="742950" lvl="1" indent="-285750" algn="l">
              <a:buFont typeface="Arial" panose="020B0604020202020204" pitchFamily="34" charset="0"/>
              <a:buChar char="•"/>
            </a:pPr>
            <a:r>
              <a:rPr lang="en-US" sz="1400" b="0" i="0" dirty="0">
                <a:effectLst/>
                <a:latin typeface="Söhne"/>
              </a:rPr>
              <a:t>"Accumulates cash value, offering potential for investment growth."</a:t>
            </a:r>
          </a:p>
          <a:p>
            <a:pPr marL="742950" lvl="1" indent="-285750" algn="l">
              <a:buFont typeface="Arial" panose="020B0604020202020204" pitchFamily="34" charset="0"/>
              <a:buChar char="•"/>
            </a:pPr>
            <a:r>
              <a:rPr lang="en-US" sz="1400" b="0" i="0" dirty="0">
                <a:effectLst/>
                <a:latin typeface="Söhne"/>
              </a:rPr>
              <a:t>"Policyholders can vary the amount and frequency of premium payments."</a:t>
            </a:r>
          </a:p>
        </p:txBody>
      </p:sp>
    </p:spTree>
    <p:extLst>
      <p:ext uri="{BB962C8B-B14F-4D97-AF65-F5344CB8AC3E}">
        <p14:creationId xmlns:p14="http://schemas.microsoft.com/office/powerpoint/2010/main" val="17703791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down)">
                                      <p:cBhvr>
                                        <p:cTn id="21" dur="500"/>
                                        <p:tgtEl>
                                          <p:spTgt spid="4">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wipe(down)">
                                      <p:cBhvr>
                                        <p:cTn id="24" dur="500"/>
                                        <p:tgtEl>
                                          <p:spTgt spid="4">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wipe(down)">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wipe(down)">
                                      <p:cBhvr>
                                        <p:cTn id="35" dur="500"/>
                                        <p:tgtEl>
                                          <p:spTgt spid="4">
                                            <p:txEl>
                                              <p:pRg st="10" end="1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wipe(down)">
                                      <p:cBhvr>
                                        <p:cTn id="38" dur="500"/>
                                        <p:tgtEl>
                                          <p:spTgt spid="4">
                                            <p:txEl>
                                              <p:pRg st="11" end="1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wipe(down)">
                                      <p:cBhvr>
                                        <p:cTn id="41" dur="500"/>
                                        <p:tgtEl>
                                          <p:spTgt spid="4">
                                            <p:txEl>
                                              <p:pRg st="12" end="12"/>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wipe(down)">
                                      <p:cBhvr>
                                        <p:cTn id="44"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to Choose the Right Sum Assured"/>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333066" y="1655233"/>
            <a:ext cx="3659467" cy="2819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7187" y="2540794"/>
            <a:ext cx="4191000" cy="1815882"/>
          </a:xfrm>
          <a:prstGeom prst="rect">
            <a:avLst/>
          </a:prstGeom>
          <a:noFill/>
        </p:spPr>
        <p:txBody>
          <a:bodyPr wrap="square" rtlCol="0">
            <a:spAutoFit/>
          </a:bodyPr>
          <a:lstStyle/>
          <a:p>
            <a:pPr marL="342900" indent="-342900" algn="just">
              <a:buFont typeface="+mj-lt"/>
              <a:buAutoNum type="arabicPeriod"/>
            </a:pPr>
            <a:r>
              <a:rPr lang="en-IN" sz="1600" dirty="0"/>
              <a:t>Your current income and expenses</a:t>
            </a:r>
          </a:p>
          <a:p>
            <a:pPr marL="342900" indent="-342900" algn="just">
              <a:buFont typeface="+mj-lt"/>
              <a:buAutoNum type="arabicPeriod"/>
            </a:pPr>
            <a:r>
              <a:rPr lang="en-IN" sz="1600" dirty="0"/>
              <a:t>How much money your family may need when you are not there?</a:t>
            </a:r>
          </a:p>
          <a:p>
            <a:pPr marL="342900" indent="-342900" algn="just">
              <a:buFont typeface="+mj-lt"/>
              <a:buAutoNum type="arabicPeriod"/>
            </a:pPr>
            <a:r>
              <a:rPr lang="en-IN" sz="1600" dirty="0"/>
              <a:t>How much premium you can afford?</a:t>
            </a:r>
          </a:p>
          <a:p>
            <a:pPr marL="342900" indent="-342900" algn="just">
              <a:buFont typeface="+mj-lt"/>
              <a:buAutoNum type="arabicPeriod"/>
            </a:pPr>
            <a:r>
              <a:rPr lang="en-IN" sz="1600" dirty="0"/>
              <a:t>Insurer’s claim settlement record</a:t>
            </a:r>
          </a:p>
          <a:p>
            <a:pPr marL="342900" indent="-342900" algn="just">
              <a:buFont typeface="+mj-lt"/>
              <a:buAutoNum type="arabicPeriod"/>
            </a:pPr>
            <a:r>
              <a:rPr lang="en-IN" sz="1600" dirty="0"/>
              <a:t>Policy exclusions</a:t>
            </a:r>
          </a:p>
          <a:p>
            <a:pPr marL="342900" indent="-342900" algn="just">
              <a:buFont typeface="+mj-lt"/>
              <a:buAutoNum type="arabicPeriod"/>
            </a:pPr>
            <a:endParaRPr lang="en-IN" sz="1600" dirty="0"/>
          </a:p>
        </p:txBody>
      </p:sp>
      <p:sp>
        <p:nvSpPr>
          <p:cNvPr id="10" name="Title 1"/>
          <p:cNvSpPr>
            <a:spLocks noGrp="1"/>
          </p:cNvSpPr>
          <p:nvPr>
            <p:ph type="title"/>
          </p:nvPr>
        </p:nvSpPr>
        <p:spPr>
          <a:xfrm>
            <a:off x="1143000" y="867084"/>
            <a:ext cx="7543800" cy="460771"/>
          </a:xfrm>
        </p:spPr>
        <p:txBody>
          <a:bodyPr>
            <a:normAutofit/>
          </a:bodyPr>
          <a:lstStyle/>
          <a:p>
            <a:r>
              <a:rPr lang="en-IN" dirty="0"/>
              <a:t>How to Choose Life Insurance Policy?</a:t>
            </a:r>
          </a:p>
        </p:txBody>
      </p:sp>
      <p:sp>
        <p:nvSpPr>
          <p:cNvPr id="2" name="Rectangle 1"/>
          <p:cNvSpPr/>
          <p:nvPr/>
        </p:nvSpPr>
        <p:spPr>
          <a:xfrm>
            <a:off x="228600" y="1655233"/>
            <a:ext cx="5104466" cy="646331"/>
          </a:xfrm>
          <a:prstGeom prst="rect">
            <a:avLst/>
          </a:prstGeom>
        </p:spPr>
        <p:txBody>
          <a:bodyPr wrap="square">
            <a:spAutoFit/>
          </a:bodyPr>
          <a:lstStyle/>
          <a:p>
            <a:pPr algn="just"/>
            <a:r>
              <a:rPr lang="en-IN" dirty="0"/>
              <a:t>Important parameters which one should consider before selecting a life insurance policy - </a:t>
            </a:r>
          </a:p>
        </p:txBody>
      </p:sp>
    </p:spTree>
    <p:extLst>
      <p:ext uri="{BB962C8B-B14F-4D97-AF65-F5344CB8AC3E}">
        <p14:creationId xmlns:p14="http://schemas.microsoft.com/office/powerpoint/2010/main" val="3289319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18D1A2-8998-63B6-2890-64E81A4CE566}"/>
              </a:ext>
            </a:extLst>
          </p:cNvPr>
          <p:cNvSpPr txBox="1">
            <a:spLocks noChangeArrowheads="1"/>
          </p:cNvSpPr>
          <p:nvPr/>
        </p:nvSpPr>
        <p:spPr bwMode="auto">
          <a:xfrm>
            <a:off x="228600" y="1733550"/>
            <a:ext cx="9144000" cy="53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fontAlgn="auto">
              <a:spcAft>
                <a:spcPts val="0"/>
              </a:spcAft>
            </a:pPr>
            <a:r>
              <a:rPr lang="en-US" altLang="en-US" sz="1800" b="1" dirty="0">
                <a:latin typeface="Calibri" panose="020F0502020204030204" pitchFamily="34" charset="0"/>
                <a:cs typeface="Calibri" panose="020F0502020204030204" pitchFamily="34" charset="0"/>
              </a:rPr>
              <a:t>In the event of your death, a life insurance policy could help:</a:t>
            </a:r>
            <a:endParaRPr lang="en-US" altLang="en-US" sz="2800" b="1"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671DEDE-0422-AF96-DB96-87DA43F1B387}"/>
              </a:ext>
            </a:extLst>
          </p:cNvPr>
          <p:cNvSpPr txBox="1">
            <a:spLocks noChangeArrowheads="1"/>
          </p:cNvSpPr>
          <p:nvPr/>
        </p:nvSpPr>
        <p:spPr>
          <a:xfrm>
            <a:off x="228600" y="2114550"/>
            <a:ext cx="8077200" cy="2952750"/>
          </a:xfrm>
          <a:prstGeom prst="rect">
            <a:avLst/>
          </a:prstGeom>
          <a:noFill/>
          <a:ln/>
          <a:extLst>
            <a:ext uri="{91240B29-F687-4F45-9708-019B960494DF}">
              <a14:hiddenLine xmlns:a14="http://schemas.microsoft.com/office/drawing/2010/main" w="9525">
                <a:solidFill>
                  <a:schemeClr val="bg1"/>
                </a:solidFill>
                <a:miter lim="800000"/>
                <a:headEnd/>
                <a:tailEnd/>
              </a14:hiddenLine>
            </a:ext>
          </a:extLst>
        </p:spPr>
        <p:txBody>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pPr fontAlgn="auto">
              <a:spcAft>
                <a:spcPts val="0"/>
              </a:spcAft>
            </a:pPr>
            <a:r>
              <a:rPr lang="en-US" altLang="en-US" dirty="0">
                <a:latin typeface="Calibri" pitchFamily="34" charset="0"/>
                <a:cs typeface="Arial" charset="0"/>
              </a:rPr>
              <a:t>Distribute money to your beneficiaries. </a:t>
            </a:r>
          </a:p>
          <a:p>
            <a:pPr fontAlgn="auto">
              <a:spcAft>
                <a:spcPts val="0"/>
              </a:spcAft>
            </a:pPr>
            <a:r>
              <a:rPr lang="en-US" altLang="en-US" dirty="0">
                <a:latin typeface="Calibri" pitchFamily="34" charset="0"/>
                <a:cs typeface="Arial" charset="0"/>
              </a:rPr>
              <a:t>Pay off your mortgage so that the house is free and clear of debt. </a:t>
            </a:r>
          </a:p>
          <a:p>
            <a:pPr fontAlgn="auto">
              <a:spcAft>
                <a:spcPts val="0"/>
              </a:spcAft>
            </a:pPr>
            <a:r>
              <a:rPr lang="en-US" altLang="en-US" dirty="0">
                <a:latin typeface="Calibri" pitchFamily="34" charset="0"/>
                <a:cs typeface="Arial" charset="0"/>
              </a:rPr>
              <a:t>Provide for your children’s college education.</a:t>
            </a:r>
          </a:p>
          <a:p>
            <a:pPr fontAlgn="auto">
              <a:spcAft>
                <a:spcPts val="0"/>
              </a:spcAft>
            </a:pPr>
            <a:r>
              <a:rPr lang="en-US" altLang="en-US" dirty="0">
                <a:latin typeface="Calibri" pitchFamily="34" charset="0"/>
                <a:cs typeface="Arial" charset="0"/>
              </a:rPr>
              <a:t>Pay for the final expenses of a funeral or estate settlement costs. </a:t>
            </a:r>
          </a:p>
          <a:p>
            <a:pPr fontAlgn="auto">
              <a:spcAft>
                <a:spcPts val="0"/>
              </a:spcAft>
            </a:pPr>
            <a:r>
              <a:rPr lang="en-US" altLang="en-US" dirty="0">
                <a:latin typeface="Calibri" pitchFamily="34" charset="0"/>
                <a:cs typeface="Arial" charset="0"/>
              </a:rPr>
              <a:t>Provide an emergency fund to handle an unexpected financial crisis. </a:t>
            </a:r>
          </a:p>
          <a:p>
            <a:pPr fontAlgn="auto">
              <a:spcAft>
                <a:spcPts val="0"/>
              </a:spcAft>
            </a:pPr>
            <a:r>
              <a:rPr lang="en-US" altLang="en-US" dirty="0">
                <a:latin typeface="Calibri" pitchFamily="34" charset="0"/>
                <a:cs typeface="Arial" charset="0"/>
              </a:rPr>
              <a:t>Provide for settlement of your personal debts. </a:t>
            </a:r>
          </a:p>
        </p:txBody>
      </p:sp>
      <p:sp>
        <p:nvSpPr>
          <p:cNvPr id="9" name="TextBox 8">
            <a:extLst>
              <a:ext uri="{FF2B5EF4-FFF2-40B4-BE49-F238E27FC236}">
                <a16:creationId xmlns:a16="http://schemas.microsoft.com/office/drawing/2014/main" id="{4E38BD03-4FF5-C535-43CE-A7F05702A97C}"/>
              </a:ext>
            </a:extLst>
          </p:cNvPr>
          <p:cNvSpPr txBox="1"/>
          <p:nvPr/>
        </p:nvSpPr>
        <p:spPr>
          <a:xfrm>
            <a:off x="1143000" y="895350"/>
            <a:ext cx="4686300" cy="461665"/>
          </a:xfrm>
          <a:prstGeom prst="rect">
            <a:avLst/>
          </a:prstGeom>
          <a:noFill/>
        </p:spPr>
        <p:txBody>
          <a:bodyPr wrap="square">
            <a:spAutoFit/>
          </a:bodyPr>
          <a:lstStyle/>
          <a:p>
            <a:r>
              <a:rPr lang="en-IN" sz="2400" cap="all" dirty="0">
                <a:latin typeface="+mj-lt"/>
                <a:ea typeface="+mj-ea"/>
                <a:cs typeface="+mj-cs"/>
              </a:rPr>
              <a:t>Life Insurance Policy</a:t>
            </a:r>
          </a:p>
        </p:txBody>
      </p:sp>
    </p:spTree>
    <p:extLst>
      <p:ext uri="{BB962C8B-B14F-4D97-AF65-F5344CB8AC3E}">
        <p14:creationId xmlns:p14="http://schemas.microsoft.com/office/powerpoint/2010/main" val="791818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143000" y="895350"/>
            <a:ext cx="4686300" cy="461665"/>
          </a:xfrm>
          <a:prstGeom prst="rect">
            <a:avLst/>
          </a:prstGeom>
          <a:noFill/>
        </p:spPr>
        <p:txBody>
          <a:bodyPr wrap="square">
            <a:spAutoFit/>
          </a:bodyPr>
          <a:lstStyle/>
          <a:p>
            <a:r>
              <a:rPr lang="en-IN" sz="2400" cap="all" dirty="0">
                <a:latin typeface="+mj-lt"/>
                <a:ea typeface="+mj-ea"/>
                <a:cs typeface="+mj-cs"/>
              </a:rPr>
              <a:t>Term insurance</a:t>
            </a:r>
          </a:p>
        </p:txBody>
      </p:sp>
      <p:sp>
        <p:nvSpPr>
          <p:cNvPr id="5" name="TextBox 4">
            <a:extLst>
              <a:ext uri="{FF2B5EF4-FFF2-40B4-BE49-F238E27FC236}">
                <a16:creationId xmlns:a16="http://schemas.microsoft.com/office/drawing/2014/main" id="{C1045EFE-C300-81AF-50C7-674943BE1A82}"/>
              </a:ext>
            </a:extLst>
          </p:cNvPr>
          <p:cNvSpPr txBox="1"/>
          <p:nvPr/>
        </p:nvSpPr>
        <p:spPr>
          <a:xfrm>
            <a:off x="228600" y="1504950"/>
            <a:ext cx="8382000" cy="3046988"/>
          </a:xfrm>
          <a:prstGeom prst="rect">
            <a:avLst/>
          </a:prstGeom>
          <a:noFill/>
        </p:spPr>
        <p:txBody>
          <a:bodyPr wrap="square">
            <a:spAutoFit/>
          </a:bodyPr>
          <a:lstStyle/>
          <a:p>
            <a:pPr algn="l"/>
            <a:r>
              <a:rPr lang="en-US" sz="1400" b="1" i="0" u="sng" dirty="0">
                <a:effectLst/>
                <a:cs typeface="Calibri" panose="020F0502020204030204" pitchFamily="34" charset="0"/>
              </a:rPr>
              <a:t>Introduction:</a:t>
            </a:r>
            <a:endParaRPr lang="en-US" sz="1400" u="sng" dirty="0">
              <a:cs typeface="Calibri" panose="020F0502020204030204" pitchFamily="34" charset="0"/>
            </a:endParaRPr>
          </a:p>
          <a:p>
            <a:pPr algn="l"/>
            <a:r>
              <a:rPr lang="en-US" sz="1400" b="0" i="0" dirty="0">
                <a:effectLst/>
                <a:cs typeface="Calibri" panose="020F0502020204030204" pitchFamily="34" charset="0"/>
              </a:rPr>
              <a:t>"</a:t>
            </a:r>
            <a:r>
              <a:rPr lang="en-US" sz="1200" b="0" i="0" dirty="0">
                <a:effectLst/>
                <a:cs typeface="Calibri" panose="020F0502020204030204" pitchFamily="34" charset="0"/>
              </a:rPr>
              <a:t>Term plans, or term life insurance, are designed to offer straightforward coverage for a defined period, typically 10, 20, or 30 years. They provide a cost-effective solution for individuals seeking temporary coverage without the added complexities of investment components.“</a:t>
            </a:r>
          </a:p>
          <a:p>
            <a:pPr marL="742950" lvl="1" indent="-285750" algn="l">
              <a:buFont typeface="Arial" panose="020B0604020202020204" pitchFamily="34" charset="0"/>
              <a:buChar char="•"/>
            </a:pPr>
            <a:endParaRPr lang="en-US" sz="1600" b="0" i="0" dirty="0">
              <a:effectLst/>
              <a:cs typeface="Calibri" panose="020F0502020204030204" pitchFamily="34" charset="0"/>
            </a:endParaRPr>
          </a:p>
          <a:p>
            <a:pPr algn="l"/>
            <a:r>
              <a:rPr lang="en-US" sz="1400" b="1" i="0" u="sng" dirty="0">
                <a:effectLst/>
                <a:cs typeface="Calibri" panose="020F0502020204030204" pitchFamily="34" charset="0"/>
              </a:rPr>
              <a:t>Advantages of term plans:</a:t>
            </a:r>
            <a:endParaRPr lang="en-US" sz="1400" b="0" i="0" u="sng" dirty="0">
              <a:effectLst/>
              <a:cs typeface="Calibri" panose="020F0502020204030204" pitchFamily="34" charset="0"/>
            </a:endParaRPr>
          </a:p>
          <a:p>
            <a:pPr algn="l">
              <a:buFont typeface="+mj-lt"/>
              <a:buAutoNum type="arabicPeriod"/>
            </a:pPr>
            <a:r>
              <a:rPr lang="en-US" sz="1100" b="1" i="0" dirty="0">
                <a:effectLst/>
                <a:cs typeface="Calibri" panose="020F0502020204030204" pitchFamily="34" charset="0"/>
              </a:rPr>
              <a:t>Affordability:</a:t>
            </a:r>
            <a:r>
              <a:rPr lang="en-US" sz="1100" b="1" dirty="0">
                <a:cs typeface="Calibri" panose="020F0502020204030204" pitchFamily="34" charset="0"/>
              </a:rPr>
              <a:t>  </a:t>
            </a:r>
            <a:r>
              <a:rPr lang="en-US" sz="1100" b="0" i="0" dirty="0">
                <a:effectLst/>
                <a:cs typeface="Calibri" panose="020F0502020204030204" pitchFamily="34" charset="0"/>
              </a:rPr>
              <a:t>"Term life insurance is known for its affordability, making it a practical choice for individuals and families looking to secure significant coverage without straining their budget. This affordability allows a broader demographic to access essential life insurance protection.“</a:t>
            </a:r>
          </a:p>
          <a:p>
            <a:pPr algn="l">
              <a:buFont typeface="+mj-lt"/>
              <a:buAutoNum type="arabicPeriod"/>
            </a:pPr>
            <a:endParaRPr lang="en-US" sz="1100" b="0" i="0" dirty="0">
              <a:effectLst/>
              <a:cs typeface="Calibri" panose="020F0502020204030204" pitchFamily="34" charset="0"/>
            </a:endParaRPr>
          </a:p>
          <a:p>
            <a:pPr algn="l">
              <a:buFont typeface="+mj-lt"/>
              <a:buAutoNum type="arabicPeriod"/>
            </a:pPr>
            <a:r>
              <a:rPr lang="en-US" sz="1100" b="1" i="0" dirty="0">
                <a:effectLst/>
                <a:cs typeface="Calibri" panose="020F0502020204030204" pitchFamily="34" charset="0"/>
              </a:rPr>
              <a:t>Flexibility:</a:t>
            </a:r>
            <a:r>
              <a:rPr lang="en-US" sz="1100" dirty="0">
                <a:cs typeface="Calibri" panose="020F0502020204030204" pitchFamily="34" charset="0"/>
              </a:rPr>
              <a:t>  </a:t>
            </a:r>
            <a:r>
              <a:rPr lang="en-US" sz="1100" b="0" i="0" dirty="0">
                <a:effectLst/>
                <a:cs typeface="Calibri" panose="020F0502020204030204" pitchFamily="34" charset="0"/>
              </a:rPr>
              <a:t>"Term plans offer flexibility in coverage duration and amount, allowing policyholders to tailor their insurance to specific life stages and financial obligations. This adaptability makes term life insurance a versatile and customizable option for varying life circumstances.“</a:t>
            </a:r>
          </a:p>
          <a:p>
            <a:pPr algn="l">
              <a:buFont typeface="+mj-lt"/>
              <a:buAutoNum type="arabicPeriod"/>
            </a:pPr>
            <a:endParaRPr lang="en-US" sz="1100" b="0" i="0" dirty="0">
              <a:effectLst/>
              <a:cs typeface="Calibri" panose="020F0502020204030204" pitchFamily="34" charset="0"/>
            </a:endParaRPr>
          </a:p>
          <a:p>
            <a:pPr algn="l">
              <a:buFont typeface="+mj-lt"/>
              <a:buAutoNum type="arabicPeriod"/>
            </a:pPr>
            <a:r>
              <a:rPr lang="en-US" sz="1100" b="1" i="0" dirty="0">
                <a:effectLst/>
                <a:cs typeface="Calibri" panose="020F0502020204030204" pitchFamily="34" charset="0"/>
              </a:rPr>
              <a:t>Financial Protection During Critical Periods:</a:t>
            </a:r>
            <a:r>
              <a:rPr lang="en-US" sz="1100" dirty="0">
                <a:cs typeface="Calibri" panose="020F0502020204030204" pitchFamily="34" charset="0"/>
              </a:rPr>
              <a:t> </a:t>
            </a:r>
            <a:r>
              <a:rPr lang="en-US" sz="1100" b="0" i="0" dirty="0">
                <a:effectLst/>
                <a:cs typeface="Calibri" panose="020F0502020204030204" pitchFamily="34" charset="0"/>
              </a:rPr>
              <a:t>"Term life insurance provides crucial financial protection during periods of heightened vulnerability, such as the duration of a mortgage, raising children, or when dependents are still financially reliant. It acts as a dedicated safety net during these critical years."</a:t>
            </a:r>
          </a:p>
        </p:txBody>
      </p:sp>
    </p:spTree>
    <p:extLst>
      <p:ext uri="{BB962C8B-B14F-4D97-AF65-F5344CB8AC3E}">
        <p14:creationId xmlns:p14="http://schemas.microsoft.com/office/powerpoint/2010/main" val="21097127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143000" y="895350"/>
            <a:ext cx="4686300" cy="461665"/>
          </a:xfrm>
          <a:prstGeom prst="rect">
            <a:avLst/>
          </a:prstGeom>
          <a:noFill/>
        </p:spPr>
        <p:txBody>
          <a:bodyPr wrap="square">
            <a:spAutoFit/>
          </a:bodyPr>
          <a:lstStyle/>
          <a:p>
            <a:r>
              <a:rPr lang="en-IN" sz="2400" cap="all" dirty="0">
                <a:latin typeface="+mj-lt"/>
                <a:ea typeface="+mj-ea"/>
                <a:cs typeface="+mj-cs"/>
              </a:rPr>
              <a:t>Term insurance</a:t>
            </a:r>
          </a:p>
        </p:txBody>
      </p:sp>
      <p:sp>
        <p:nvSpPr>
          <p:cNvPr id="5" name="TextBox 4">
            <a:extLst>
              <a:ext uri="{FF2B5EF4-FFF2-40B4-BE49-F238E27FC236}">
                <a16:creationId xmlns:a16="http://schemas.microsoft.com/office/drawing/2014/main" id="{C1045EFE-C300-81AF-50C7-674943BE1A82}"/>
              </a:ext>
            </a:extLst>
          </p:cNvPr>
          <p:cNvSpPr txBox="1"/>
          <p:nvPr/>
        </p:nvSpPr>
        <p:spPr>
          <a:xfrm>
            <a:off x="242886" y="2960429"/>
            <a:ext cx="8382000" cy="1631216"/>
          </a:xfrm>
          <a:prstGeom prst="rect">
            <a:avLst/>
          </a:prstGeom>
          <a:noFill/>
        </p:spPr>
        <p:txBody>
          <a:bodyPr wrap="square">
            <a:spAutoFit/>
          </a:bodyPr>
          <a:lstStyle/>
          <a:p>
            <a:pPr algn="l"/>
            <a:r>
              <a:rPr lang="en-US" sz="1600" b="1" i="0" dirty="0">
                <a:solidFill>
                  <a:srgbClr val="0F0F0F"/>
                </a:solidFill>
                <a:effectLst/>
                <a:latin typeface="Söhne"/>
              </a:rPr>
              <a:t>Considerations when choosing term plans:</a:t>
            </a:r>
          </a:p>
          <a:p>
            <a:pPr algn="l"/>
            <a:endParaRPr lang="en-US" sz="1400" b="0" i="0" dirty="0">
              <a:solidFill>
                <a:srgbClr val="0F0F0F"/>
              </a:solidFill>
              <a:effectLst/>
              <a:latin typeface="Söhne"/>
            </a:endParaRPr>
          </a:p>
          <a:p>
            <a:pPr algn="l"/>
            <a:r>
              <a:rPr lang="en-US" sz="1400" b="0" i="0" dirty="0">
                <a:solidFill>
                  <a:srgbClr val="0F0F0F"/>
                </a:solidFill>
                <a:effectLst/>
                <a:latin typeface="Söhne"/>
              </a:rPr>
              <a:t>"</a:t>
            </a:r>
            <a:r>
              <a:rPr lang="en-US" sz="1400" b="1" i="0" dirty="0">
                <a:solidFill>
                  <a:srgbClr val="0F0F0F"/>
                </a:solidFill>
                <a:effectLst/>
                <a:latin typeface="Söhne"/>
              </a:rPr>
              <a:t>Coverage duration: </a:t>
            </a:r>
            <a:r>
              <a:rPr lang="en-US" sz="1400" b="0" i="0" dirty="0">
                <a:solidFill>
                  <a:srgbClr val="0F0F0F"/>
                </a:solidFill>
                <a:effectLst/>
                <a:latin typeface="Söhne"/>
              </a:rPr>
              <a:t>Selecting a term aligned with your financial goals and responsibilities is crucial. Consider factors like the duration of major financial obligations and the time until dependents become financially independent."</a:t>
            </a:r>
          </a:p>
          <a:p>
            <a:pPr algn="l"/>
            <a:r>
              <a:rPr lang="en-US" sz="1400" b="0" i="0" dirty="0">
                <a:solidFill>
                  <a:srgbClr val="0F0F0F"/>
                </a:solidFill>
                <a:effectLst/>
                <a:latin typeface="Söhne"/>
              </a:rPr>
              <a:t>"</a:t>
            </a:r>
            <a:r>
              <a:rPr lang="en-US" sz="1400" b="1" i="0" dirty="0">
                <a:solidFill>
                  <a:srgbClr val="0F0F0F"/>
                </a:solidFill>
                <a:effectLst/>
                <a:latin typeface="Söhne"/>
              </a:rPr>
              <a:t>Convertibility options: </a:t>
            </a:r>
            <a:r>
              <a:rPr lang="en-US" sz="1400" b="0" i="0" dirty="0">
                <a:solidFill>
                  <a:srgbClr val="0F0F0F"/>
                </a:solidFill>
                <a:effectLst/>
                <a:latin typeface="Söhne"/>
              </a:rPr>
              <a:t>Some term plans offer the ability to convert to permanent life insurance policies in the future, providing flexibility as your financial situation evolves."</a:t>
            </a:r>
          </a:p>
        </p:txBody>
      </p:sp>
      <p:sp>
        <p:nvSpPr>
          <p:cNvPr id="3" name="TextBox 2">
            <a:extLst>
              <a:ext uri="{FF2B5EF4-FFF2-40B4-BE49-F238E27FC236}">
                <a16:creationId xmlns:a16="http://schemas.microsoft.com/office/drawing/2014/main" id="{82610CC6-A05D-56A9-289E-00A5D17D4695}"/>
              </a:ext>
            </a:extLst>
          </p:cNvPr>
          <p:cNvSpPr txBox="1"/>
          <p:nvPr/>
        </p:nvSpPr>
        <p:spPr>
          <a:xfrm>
            <a:off x="242886" y="1504950"/>
            <a:ext cx="8291513" cy="1415772"/>
          </a:xfrm>
          <a:prstGeom prst="rect">
            <a:avLst/>
          </a:prstGeom>
          <a:noFill/>
        </p:spPr>
        <p:txBody>
          <a:bodyPr wrap="square">
            <a:spAutoFit/>
          </a:bodyPr>
          <a:lstStyle/>
          <a:p>
            <a:pPr algn="l"/>
            <a:r>
              <a:rPr lang="en-US" sz="1600" b="1" i="0" dirty="0">
                <a:effectLst/>
                <a:latin typeface="Söhne"/>
              </a:rPr>
              <a:t>Ideal scenarios for term plans:</a:t>
            </a:r>
          </a:p>
          <a:p>
            <a:pPr algn="l"/>
            <a:endParaRPr lang="en-US" sz="1400" b="1" i="0" dirty="0">
              <a:effectLst/>
              <a:latin typeface="Söhne"/>
            </a:endParaRPr>
          </a:p>
          <a:p>
            <a:pPr algn="l"/>
            <a:r>
              <a:rPr lang="en-US" sz="1400" b="0" i="0" dirty="0">
                <a:solidFill>
                  <a:srgbClr val="0F0F0F"/>
                </a:solidFill>
                <a:effectLst/>
                <a:latin typeface="Söhne"/>
              </a:rPr>
              <a:t>"</a:t>
            </a:r>
            <a:r>
              <a:rPr lang="en-US" sz="1400" b="1" i="0" dirty="0">
                <a:solidFill>
                  <a:srgbClr val="0F0F0F"/>
                </a:solidFill>
                <a:effectLst/>
                <a:latin typeface="Söhne"/>
              </a:rPr>
              <a:t>Young families: </a:t>
            </a:r>
            <a:r>
              <a:rPr lang="en-US" sz="1400" b="0" i="0" dirty="0">
                <a:solidFill>
                  <a:srgbClr val="0F0F0F"/>
                </a:solidFill>
                <a:effectLst/>
                <a:latin typeface="Söhne"/>
              </a:rPr>
              <a:t>Term plans are often recommended for young families looking to ensure financial protection during critical years of child-rearing and mortgage payments."</a:t>
            </a:r>
          </a:p>
          <a:p>
            <a:pPr algn="l"/>
            <a:r>
              <a:rPr lang="en-US" sz="1400" b="0" i="0" dirty="0">
                <a:solidFill>
                  <a:srgbClr val="0F0F0F"/>
                </a:solidFill>
                <a:effectLst/>
                <a:latin typeface="Söhne"/>
              </a:rPr>
              <a:t>"</a:t>
            </a:r>
            <a:r>
              <a:rPr lang="en-US" sz="1400" b="1" i="0" dirty="0">
                <a:solidFill>
                  <a:srgbClr val="0F0F0F"/>
                </a:solidFill>
                <a:effectLst/>
                <a:latin typeface="Söhne"/>
              </a:rPr>
              <a:t>Short-term financial obligations: </a:t>
            </a:r>
            <a:r>
              <a:rPr lang="en-US" sz="1400" b="0" i="0" dirty="0">
                <a:solidFill>
                  <a:srgbClr val="0F0F0F"/>
                </a:solidFill>
                <a:effectLst/>
                <a:latin typeface="Söhne"/>
              </a:rPr>
              <a:t>Individuals with specific financial obligations like education loans or short-term debts can benefit from the targeted coverage of term plans."</a:t>
            </a:r>
          </a:p>
        </p:txBody>
      </p:sp>
    </p:spTree>
    <p:extLst>
      <p:ext uri="{BB962C8B-B14F-4D97-AF65-F5344CB8AC3E}">
        <p14:creationId xmlns:p14="http://schemas.microsoft.com/office/powerpoint/2010/main" val="39595810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143000" y="895350"/>
            <a:ext cx="4686300" cy="461665"/>
          </a:xfrm>
          <a:prstGeom prst="rect">
            <a:avLst/>
          </a:prstGeom>
          <a:noFill/>
        </p:spPr>
        <p:txBody>
          <a:bodyPr wrap="square">
            <a:spAutoFit/>
          </a:bodyPr>
          <a:lstStyle/>
          <a:p>
            <a:r>
              <a:rPr lang="en-IN" sz="2400" cap="all" dirty="0">
                <a:latin typeface="+mj-lt"/>
                <a:ea typeface="+mj-ea"/>
                <a:cs typeface="+mj-cs"/>
              </a:rPr>
              <a:t>Vehicle insurance</a:t>
            </a:r>
          </a:p>
        </p:txBody>
      </p:sp>
      <p:sp>
        <p:nvSpPr>
          <p:cNvPr id="5" name="TextBox 4">
            <a:extLst>
              <a:ext uri="{FF2B5EF4-FFF2-40B4-BE49-F238E27FC236}">
                <a16:creationId xmlns:a16="http://schemas.microsoft.com/office/drawing/2014/main" id="{C1045EFE-C300-81AF-50C7-674943BE1A82}"/>
              </a:ext>
            </a:extLst>
          </p:cNvPr>
          <p:cNvSpPr txBox="1"/>
          <p:nvPr/>
        </p:nvSpPr>
        <p:spPr>
          <a:xfrm>
            <a:off x="162430" y="1578720"/>
            <a:ext cx="4495800" cy="2031325"/>
          </a:xfrm>
          <a:prstGeom prst="rect">
            <a:avLst/>
          </a:prstGeom>
          <a:noFill/>
        </p:spPr>
        <p:txBody>
          <a:bodyPr wrap="square">
            <a:spAutoFit/>
          </a:bodyPr>
          <a:lstStyle/>
          <a:p>
            <a:pPr algn="l"/>
            <a:r>
              <a:rPr lang="en-US" sz="1400" b="1" i="0" dirty="0">
                <a:effectLst/>
                <a:latin typeface="Söhne"/>
              </a:rPr>
              <a:t>Critical Financial Shield:</a:t>
            </a:r>
          </a:p>
          <a:p>
            <a:pPr algn="l">
              <a:buFont typeface="Arial" panose="020B0604020202020204" pitchFamily="34" charset="0"/>
              <a:buChar char="•"/>
            </a:pPr>
            <a:endParaRPr lang="en-US" sz="1400" b="1" dirty="0">
              <a:solidFill>
                <a:srgbClr val="0F0F0F"/>
              </a:solidFill>
              <a:latin typeface="Söhne"/>
            </a:endParaRPr>
          </a:p>
          <a:p>
            <a:pPr algn="l"/>
            <a:r>
              <a:rPr lang="en-US" sz="1400" b="0" i="0" dirty="0">
                <a:solidFill>
                  <a:srgbClr val="0F0F0F"/>
                </a:solidFill>
                <a:effectLst/>
                <a:latin typeface="Söhne"/>
              </a:rPr>
              <a:t>"Vehicle insurance stands as a critical shield, providing essential financial protection against the unpredictable events that can lead to significant monetary loss.“</a:t>
            </a:r>
          </a:p>
          <a:p>
            <a:pPr algn="l">
              <a:buFont typeface="Arial" panose="020B0604020202020204" pitchFamily="34" charset="0"/>
              <a:buChar char="•"/>
            </a:pPr>
            <a:endParaRPr lang="en-US" sz="1400" b="0" i="0" dirty="0">
              <a:solidFill>
                <a:srgbClr val="0F0F0F"/>
              </a:solidFill>
              <a:effectLst/>
              <a:latin typeface="Söhne"/>
            </a:endParaRPr>
          </a:p>
          <a:p>
            <a:pPr algn="l"/>
            <a:r>
              <a:rPr lang="en-US" sz="1400" b="0" i="0" dirty="0">
                <a:solidFill>
                  <a:srgbClr val="0F0F0F"/>
                </a:solidFill>
                <a:effectLst/>
                <a:latin typeface="Söhne"/>
              </a:rPr>
              <a:t>"Whether it's an accident, theft, or damage to the insured vehicle, having robust vehicle insurance ensures that the financial burden is significantly alleviated."</a:t>
            </a:r>
          </a:p>
        </p:txBody>
      </p:sp>
      <p:sp>
        <p:nvSpPr>
          <p:cNvPr id="2" name="AutoShape 2" descr="Motor Insurance in India: Types, Coverage, Claim &amp; Renewal">
            <a:extLst>
              <a:ext uri="{FF2B5EF4-FFF2-40B4-BE49-F238E27FC236}">
                <a16:creationId xmlns:a16="http://schemas.microsoft.com/office/drawing/2014/main" id="{7EF94108-54BD-4510-4FA4-A1B6399E136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F0689F34-E28D-8A92-80A5-961F43C44053}"/>
              </a:ext>
            </a:extLst>
          </p:cNvPr>
          <p:cNvPicPr>
            <a:picLocks noChangeAspect="1"/>
          </p:cNvPicPr>
          <p:nvPr/>
        </p:nvPicPr>
        <p:blipFill rotWithShape="1">
          <a:blip r:embed="rId2"/>
          <a:srcRect b="8519"/>
          <a:stretch/>
        </p:blipFill>
        <p:spPr>
          <a:xfrm>
            <a:off x="4800600" y="1565970"/>
            <a:ext cx="4202570" cy="2647950"/>
          </a:xfrm>
          <a:prstGeom prst="rect">
            <a:avLst/>
          </a:prstGeom>
        </p:spPr>
      </p:pic>
    </p:spTree>
    <p:extLst>
      <p:ext uri="{BB962C8B-B14F-4D97-AF65-F5344CB8AC3E}">
        <p14:creationId xmlns:p14="http://schemas.microsoft.com/office/powerpoint/2010/main" val="10650518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38BD03-4FF5-C535-43CE-A7F05702A97C}"/>
              </a:ext>
            </a:extLst>
          </p:cNvPr>
          <p:cNvSpPr txBox="1"/>
          <p:nvPr/>
        </p:nvSpPr>
        <p:spPr>
          <a:xfrm>
            <a:off x="1143000" y="895350"/>
            <a:ext cx="7162800" cy="830997"/>
          </a:xfrm>
          <a:prstGeom prst="rect">
            <a:avLst/>
          </a:prstGeom>
          <a:noFill/>
        </p:spPr>
        <p:txBody>
          <a:bodyPr wrap="square">
            <a:spAutoFit/>
          </a:bodyPr>
          <a:lstStyle/>
          <a:p>
            <a:r>
              <a:rPr lang="en-IN" sz="2400" cap="all" dirty="0">
                <a:latin typeface="+mj-lt"/>
                <a:ea typeface="+mj-ea"/>
                <a:cs typeface="+mj-cs"/>
              </a:rPr>
              <a:t>Vehicle insurance - </a:t>
            </a:r>
            <a:r>
              <a:rPr lang="en-US" dirty="0">
                <a:latin typeface="+mj-lt"/>
                <a:ea typeface="+mj-ea"/>
                <a:cs typeface="+mj-cs"/>
              </a:rPr>
              <a:t>Coverage Options And Premium Factors</a:t>
            </a:r>
          </a:p>
          <a:p>
            <a:endParaRPr lang="en-IN" sz="2400" cap="all" dirty="0">
              <a:latin typeface="+mj-lt"/>
              <a:ea typeface="+mj-ea"/>
              <a:cs typeface="+mj-cs"/>
            </a:endParaRPr>
          </a:p>
        </p:txBody>
      </p:sp>
      <p:sp>
        <p:nvSpPr>
          <p:cNvPr id="5" name="TextBox 4">
            <a:extLst>
              <a:ext uri="{FF2B5EF4-FFF2-40B4-BE49-F238E27FC236}">
                <a16:creationId xmlns:a16="http://schemas.microsoft.com/office/drawing/2014/main" id="{C1045EFE-C300-81AF-50C7-674943BE1A82}"/>
              </a:ext>
            </a:extLst>
          </p:cNvPr>
          <p:cNvSpPr txBox="1"/>
          <p:nvPr/>
        </p:nvSpPr>
        <p:spPr>
          <a:xfrm>
            <a:off x="162430" y="1578720"/>
            <a:ext cx="8676770" cy="2462213"/>
          </a:xfrm>
          <a:prstGeom prst="rect">
            <a:avLst/>
          </a:prstGeom>
          <a:noFill/>
        </p:spPr>
        <p:txBody>
          <a:bodyPr wrap="square">
            <a:spAutoFit/>
          </a:bodyPr>
          <a:lstStyle/>
          <a:p>
            <a:pPr algn="l"/>
            <a:r>
              <a:rPr lang="en-US" sz="1400" b="1" i="0" dirty="0">
                <a:effectLst/>
                <a:latin typeface="Söhne"/>
              </a:rPr>
              <a:t>Understanding Coverage Trio:</a:t>
            </a:r>
            <a:endParaRPr lang="en-US" sz="1400" b="0" i="0" dirty="0">
              <a:effectLst/>
              <a:latin typeface="Söhne"/>
            </a:endParaRPr>
          </a:p>
          <a:p>
            <a:pPr marL="285750" indent="-285750">
              <a:buFont typeface="Arial" panose="020B0604020202020204" pitchFamily="34" charset="0"/>
              <a:buChar char="•"/>
            </a:pPr>
            <a:r>
              <a:rPr lang="en-US" sz="1400" b="0" i="0" dirty="0">
                <a:effectLst/>
                <a:latin typeface="Söhne"/>
              </a:rPr>
              <a:t>"To tailor protection to specific needs, it's essential to grasp the trio of coverage options: comprehensive, collision, and liability coverage."</a:t>
            </a:r>
          </a:p>
          <a:p>
            <a:pPr marL="285750" indent="-285750">
              <a:buFont typeface="Arial" panose="020B0604020202020204" pitchFamily="34" charset="0"/>
              <a:buChar char="•"/>
            </a:pPr>
            <a:r>
              <a:rPr lang="en-US" sz="1400" b="0" i="0" dirty="0">
                <a:effectLst/>
                <a:latin typeface="Söhne"/>
              </a:rPr>
              <a:t>"Comprehensive coverage protects against non-collision events like theft or natural disasters, collision coverage addresses damage from accidents, and liability coverage covers costs associated with third-party injuries or property damage.“</a:t>
            </a:r>
          </a:p>
          <a:p>
            <a:pPr marL="285750" indent="-285750">
              <a:buFont typeface="Arial" panose="020B0604020202020204" pitchFamily="34" charset="0"/>
              <a:buChar char="•"/>
            </a:pPr>
            <a:endParaRPr lang="en-US" sz="1400" b="0" i="0" dirty="0">
              <a:effectLst/>
              <a:latin typeface="Söhne"/>
            </a:endParaRPr>
          </a:p>
          <a:p>
            <a:pPr algn="l"/>
            <a:r>
              <a:rPr lang="en-US" sz="1400" b="1" i="0" dirty="0">
                <a:effectLst/>
                <a:latin typeface="Söhne"/>
              </a:rPr>
              <a:t>Factors Affecting Premium Rates:</a:t>
            </a:r>
            <a:endParaRPr lang="en-US" sz="1400" b="0" i="0" dirty="0">
              <a:effectLst/>
              <a:latin typeface="Söhne"/>
            </a:endParaRPr>
          </a:p>
          <a:p>
            <a:pPr marL="285750" indent="-285750">
              <a:buFont typeface="Arial" panose="020B0604020202020204" pitchFamily="34" charset="0"/>
              <a:buChar char="•"/>
            </a:pPr>
            <a:r>
              <a:rPr lang="en-US" sz="1400" b="0" i="0" dirty="0">
                <a:effectLst/>
                <a:latin typeface="Söhne"/>
              </a:rPr>
              <a:t>"Various factors intricately shape the cost of premiums in vehicle insurance."</a:t>
            </a:r>
          </a:p>
          <a:p>
            <a:pPr marL="285750" indent="-285750">
              <a:buFont typeface="Arial" panose="020B0604020202020204" pitchFamily="34" charset="0"/>
              <a:buChar char="•"/>
            </a:pPr>
            <a:r>
              <a:rPr lang="en-US" sz="1400" b="0" i="0" dirty="0">
                <a:effectLst/>
                <a:latin typeface="Söhne"/>
              </a:rPr>
              <a:t>"Age, vehicle type, driving history, and other considerations play a pivotal role in determining premium rates, highlighting the need for individuals to be aware of these variables and their impact on insurance costs."</a:t>
            </a:r>
          </a:p>
        </p:txBody>
      </p:sp>
      <p:sp>
        <p:nvSpPr>
          <p:cNvPr id="2" name="AutoShape 2" descr="Motor Insurance in India: Types, Coverage, Claim &amp; Renewal">
            <a:extLst>
              <a:ext uri="{FF2B5EF4-FFF2-40B4-BE49-F238E27FC236}">
                <a16:creationId xmlns:a16="http://schemas.microsoft.com/office/drawing/2014/main" id="{7EF94108-54BD-4510-4FA4-A1B6399E136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3180018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71550"/>
            <a:ext cx="7239000" cy="387214"/>
          </a:xfrm>
        </p:spPr>
        <p:txBody>
          <a:bodyPr>
            <a:normAutofit fontScale="90000"/>
          </a:bodyPr>
          <a:lstStyle/>
          <a:p>
            <a:r>
              <a:rPr lang="en-IN" dirty="0"/>
              <a:t>Health Insurance - </a:t>
            </a:r>
            <a:r>
              <a:rPr lang="en-IN" sz="2000" cap="none" dirty="0"/>
              <a:t>Introduction</a:t>
            </a:r>
            <a:endParaRPr lang="en-IN" dirty="0"/>
          </a:p>
        </p:txBody>
      </p:sp>
      <p:sp>
        <p:nvSpPr>
          <p:cNvPr id="4" name="TextBox 3">
            <a:extLst>
              <a:ext uri="{FF2B5EF4-FFF2-40B4-BE49-F238E27FC236}">
                <a16:creationId xmlns:a16="http://schemas.microsoft.com/office/drawing/2014/main" id="{9E370E61-4076-E175-F2D9-B08268BE9F44}"/>
              </a:ext>
            </a:extLst>
          </p:cNvPr>
          <p:cNvSpPr txBox="1"/>
          <p:nvPr/>
        </p:nvSpPr>
        <p:spPr>
          <a:xfrm>
            <a:off x="342900" y="1504950"/>
            <a:ext cx="8686800" cy="3046988"/>
          </a:xfrm>
          <a:prstGeom prst="rect">
            <a:avLst/>
          </a:prstGeom>
          <a:noFill/>
        </p:spPr>
        <p:txBody>
          <a:bodyPr wrap="square">
            <a:spAutoFit/>
          </a:bodyPr>
          <a:lstStyle/>
          <a:p>
            <a:pPr algn="l"/>
            <a:r>
              <a:rPr lang="en-US" sz="1200" b="1" i="0" dirty="0">
                <a:effectLst/>
                <a:latin typeface="Söhne"/>
              </a:rPr>
              <a:t>The Role of Health Insurance in Comprehensive Financial Planning:</a:t>
            </a:r>
            <a:endParaRPr lang="en-US" sz="1200" b="0" i="0" dirty="0">
              <a:effectLst/>
              <a:latin typeface="Söhne"/>
            </a:endParaRPr>
          </a:p>
          <a:p>
            <a:pPr algn="l">
              <a:buFont typeface="Arial" panose="020B0604020202020204" pitchFamily="34" charset="0"/>
              <a:buChar char="•"/>
            </a:pPr>
            <a:r>
              <a:rPr lang="en-US" sz="1200" b="0" i="0" dirty="0">
                <a:effectLst/>
                <a:latin typeface="Söhne"/>
              </a:rPr>
              <a:t>"Health insurance takes center stage as a fundamental element in comprehensive financial planning. It serves as a crucial safety net, offering protection against the escalating costs associated with healthcare.“</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Financial Security in Healthcare Expenses:</a:t>
            </a:r>
            <a:endParaRPr lang="en-US" sz="1200" b="0" i="0" dirty="0">
              <a:effectLst/>
              <a:latin typeface="Söhne"/>
            </a:endParaRPr>
          </a:p>
          <a:p>
            <a:pPr algn="l">
              <a:buFont typeface="Arial" panose="020B0604020202020204" pitchFamily="34" charset="0"/>
              <a:buChar char="•"/>
            </a:pPr>
            <a:r>
              <a:rPr lang="en-US" sz="1200" b="0" i="0" dirty="0">
                <a:effectLst/>
                <a:latin typeface="Söhne"/>
              </a:rPr>
              <a:t>"As medical costs continue to rise, health insurance provides individuals and families with a vital layer of financial security. It ensures that the financial burden of medical treatments, surgeries, and hospital stays is mitigated, preventing individuals from facing overwhelming out-of-pocket expenses.“</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Preventive Care and Wellness:</a:t>
            </a:r>
            <a:endParaRPr lang="en-US" sz="1200" b="0" i="0" dirty="0">
              <a:effectLst/>
              <a:latin typeface="Söhne"/>
            </a:endParaRPr>
          </a:p>
          <a:p>
            <a:pPr algn="l">
              <a:buFont typeface="Arial" panose="020B0604020202020204" pitchFamily="34" charset="0"/>
              <a:buChar char="•"/>
            </a:pPr>
            <a:r>
              <a:rPr lang="en-US" sz="1200" b="0" i="0" dirty="0">
                <a:effectLst/>
                <a:latin typeface="Söhne"/>
              </a:rPr>
              <a:t>"Beyond reactive measures, health insurance promotes proactive health management. It often includes coverage for preventive care, wellness checks, and screenings, encouraging a focus on maintaining good health and catching potential issues early.“</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Accessibility to Quality Healthcare:</a:t>
            </a:r>
            <a:endParaRPr lang="en-US" sz="1200" b="0" i="0" dirty="0">
              <a:effectLst/>
              <a:latin typeface="Söhne"/>
            </a:endParaRPr>
          </a:p>
          <a:p>
            <a:pPr algn="l">
              <a:buFont typeface="Arial" panose="020B0604020202020204" pitchFamily="34" charset="0"/>
              <a:buChar char="•"/>
            </a:pPr>
            <a:r>
              <a:rPr lang="en-US" sz="1200" b="0" i="0" dirty="0">
                <a:effectLst/>
                <a:latin typeface="Söhne"/>
              </a:rPr>
              <a:t>"Health insurance facilitates access to quality healthcare services. Individuals with coverage are more likely to seek timely medical attention, contributing to better health outcomes and reducing the risk of more severe health issues in the long run.“ </a:t>
            </a:r>
          </a:p>
        </p:txBody>
      </p:sp>
    </p:spTree>
    <p:extLst>
      <p:ext uri="{BB962C8B-B14F-4D97-AF65-F5344CB8AC3E}">
        <p14:creationId xmlns:p14="http://schemas.microsoft.com/office/powerpoint/2010/main" val="24510805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8" descr="A person standing in front of a person giving a presentation to a group of people&#10;&#10;Description automatically generated">
            <a:extLst>
              <a:ext uri="{FF2B5EF4-FFF2-40B4-BE49-F238E27FC236}">
                <a16:creationId xmlns:a16="http://schemas.microsoft.com/office/drawing/2014/main" id="{9C7B7EED-437D-4584-05BB-DB342FB7968D}"/>
              </a:ext>
            </a:extLst>
          </p:cNvPr>
          <p:cNvPicPr>
            <a:picLocks noChangeAspect="1"/>
          </p:cNvPicPr>
          <p:nvPr/>
        </p:nvPicPr>
        <p:blipFill rotWithShape="1">
          <a:blip r:embed="rId3" cstate="print">
            <a:alphaModFix amt="50000"/>
            <a:extLst>
              <a:ext uri="{28A0092B-C50C-407E-A947-70E740481C1C}">
                <a14:useLocalDpi xmlns:a14="http://schemas.microsoft.com/office/drawing/2010/main" val="0"/>
              </a:ext>
            </a:extLst>
          </a:blip>
          <a:srcRect/>
          <a:stretch/>
        </p:blipFill>
        <p:spPr>
          <a:xfrm>
            <a:off x="7164" y="10"/>
            <a:ext cx="9143980" cy="5143490"/>
          </a:xfrm>
          <a:prstGeom prst="rect">
            <a:avLst/>
          </a:prstGeom>
        </p:spPr>
      </p:pic>
      <p:sp>
        <p:nvSpPr>
          <p:cNvPr id="10" name="Title 1">
            <a:extLst>
              <a:ext uri="{FF2B5EF4-FFF2-40B4-BE49-F238E27FC236}">
                <a16:creationId xmlns:a16="http://schemas.microsoft.com/office/drawing/2014/main" id="{D29140B7-5248-CCFD-FAD1-D88E1AE0837F}"/>
              </a:ext>
            </a:extLst>
          </p:cNvPr>
          <p:cNvSpPr>
            <a:spLocks noGrp="1"/>
          </p:cNvSpPr>
          <p:nvPr>
            <p:ph type="title"/>
          </p:nvPr>
        </p:nvSpPr>
        <p:spPr>
          <a:xfrm>
            <a:off x="1066800" y="2647950"/>
            <a:ext cx="6858000" cy="2175389"/>
          </a:xfrm>
        </p:spPr>
        <p:txBody>
          <a:bodyPr vert="horz" lIns="91440" tIns="45720" rIns="91440" bIns="45720" rtlCol="0" anchor="b">
            <a:normAutofit/>
          </a:bodyPr>
          <a:lstStyle/>
          <a:p>
            <a:pPr algn="ctr" defTabSz="914400"/>
            <a:r>
              <a:rPr lang="en-US" sz="6000" b="1" dirty="0">
                <a:latin typeface="Calisto MT" panose="02040603050505030304" pitchFamily="18" charset="0"/>
                <a:cs typeface="Calibri" panose="020F0502020204030204" pitchFamily="34" charset="0"/>
              </a:rPr>
              <a:t>Basics of Insurance</a:t>
            </a:r>
          </a:p>
        </p:txBody>
      </p:sp>
    </p:spTree>
    <p:extLst>
      <p:ext uri="{BB962C8B-B14F-4D97-AF65-F5344CB8AC3E}">
        <p14:creationId xmlns:p14="http://schemas.microsoft.com/office/powerpoint/2010/main" val="299650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71550"/>
            <a:ext cx="7239000" cy="387214"/>
          </a:xfrm>
        </p:spPr>
        <p:txBody>
          <a:bodyPr vert="horz" lIns="91440" tIns="45720" rIns="91440" bIns="45720" rtlCol="0" anchor="t">
            <a:normAutofit fontScale="90000"/>
          </a:bodyPr>
          <a:lstStyle/>
          <a:p>
            <a:r>
              <a:rPr lang="en-IN" dirty="0"/>
              <a:t>Health Insurance - </a:t>
            </a:r>
            <a:r>
              <a:rPr lang="en-IN" sz="1600" dirty="0"/>
              <a:t>Coverage Areas and Significance</a:t>
            </a:r>
            <a:br>
              <a:rPr lang="en-IN" sz="1600" dirty="0"/>
            </a:br>
            <a:endParaRPr lang="en-IN" dirty="0"/>
          </a:p>
        </p:txBody>
      </p:sp>
      <p:sp>
        <p:nvSpPr>
          <p:cNvPr id="4" name="TextBox 3">
            <a:extLst>
              <a:ext uri="{FF2B5EF4-FFF2-40B4-BE49-F238E27FC236}">
                <a16:creationId xmlns:a16="http://schemas.microsoft.com/office/drawing/2014/main" id="{9E370E61-4076-E175-F2D9-B08268BE9F44}"/>
              </a:ext>
            </a:extLst>
          </p:cNvPr>
          <p:cNvSpPr txBox="1"/>
          <p:nvPr/>
        </p:nvSpPr>
        <p:spPr>
          <a:xfrm>
            <a:off x="342900" y="1504950"/>
            <a:ext cx="8686800" cy="3231654"/>
          </a:xfrm>
          <a:prstGeom prst="rect">
            <a:avLst/>
          </a:prstGeom>
          <a:noFill/>
        </p:spPr>
        <p:txBody>
          <a:bodyPr wrap="square">
            <a:spAutoFit/>
          </a:bodyPr>
          <a:lstStyle/>
          <a:p>
            <a:pPr algn="l"/>
            <a:r>
              <a:rPr lang="en-US" sz="1200" b="1" i="0" dirty="0">
                <a:effectLst/>
                <a:latin typeface="Söhne"/>
              </a:rPr>
              <a:t>Encompassing a Wide Array of Medical Expenses:</a:t>
            </a:r>
            <a:endParaRPr lang="en-US" sz="1200" b="0" i="0" dirty="0">
              <a:effectLst/>
              <a:latin typeface="Söhne"/>
            </a:endParaRPr>
          </a:p>
          <a:p>
            <a:pPr algn="l">
              <a:buFont typeface="Arial" panose="020B0604020202020204" pitchFamily="34" charset="0"/>
              <a:buChar char="•"/>
            </a:pPr>
            <a:r>
              <a:rPr lang="en-US" sz="1200" b="0" i="0" dirty="0">
                <a:effectLst/>
                <a:latin typeface="Söhne"/>
              </a:rPr>
              <a:t>"Health insurance spans a comprehensive range of medical expenses, covering everything from hospitalization and outpatient services to essential preventive care. This broad coverage ensures that policyholders are protected across various healthcare needs.“</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Significance in Today's Context:</a:t>
            </a:r>
            <a:endParaRPr lang="en-US" sz="1200" b="0" i="0" dirty="0">
              <a:effectLst/>
              <a:latin typeface="Söhne"/>
            </a:endParaRPr>
          </a:p>
          <a:p>
            <a:pPr algn="l">
              <a:buFont typeface="Arial" panose="020B0604020202020204" pitchFamily="34" charset="0"/>
              <a:buChar char="•"/>
            </a:pPr>
            <a:r>
              <a:rPr lang="en-US" sz="1200" b="0" i="0" dirty="0">
                <a:effectLst/>
                <a:latin typeface="Söhne"/>
              </a:rPr>
              <a:t>"In today's era of health uncertainties, the significance of robust health insurance cannot be overstated. The unpredictable nature of health challenges makes having comprehensive health coverage indispensable for securing not only physical well-being but also financial health.“</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Navigating Health Uncertainties:</a:t>
            </a:r>
            <a:endParaRPr lang="en-US" sz="1200" b="0" i="0" dirty="0">
              <a:effectLst/>
              <a:latin typeface="Söhne"/>
            </a:endParaRPr>
          </a:p>
          <a:p>
            <a:pPr algn="l">
              <a:buFont typeface="Arial" panose="020B0604020202020204" pitchFamily="34" charset="0"/>
              <a:buChar char="•"/>
            </a:pPr>
            <a:r>
              <a:rPr lang="en-US" sz="1200" b="0" i="0" dirty="0">
                <a:effectLst/>
                <a:latin typeface="Söhne"/>
              </a:rPr>
              <a:t>"Health insurance becomes a vital tool for navigating uncertainties related to health. It provides a financial cushion, allowing individuals to focus on recovery rather than worrying about the financial strain that healthcare expenses can impose.“</a:t>
            </a:r>
          </a:p>
          <a:p>
            <a:pPr algn="l">
              <a:buFont typeface="Arial" panose="020B0604020202020204" pitchFamily="34" charset="0"/>
              <a:buChar char="•"/>
            </a:pPr>
            <a:endParaRPr lang="en-US" sz="1200" b="0" i="0" dirty="0">
              <a:effectLst/>
              <a:latin typeface="Söhne"/>
            </a:endParaRPr>
          </a:p>
          <a:p>
            <a:pPr algn="l"/>
            <a:r>
              <a:rPr lang="en-US" sz="1200" b="1" i="0" dirty="0">
                <a:effectLst/>
                <a:latin typeface="Söhne"/>
              </a:rPr>
              <a:t>Adaptability and Customization:</a:t>
            </a:r>
            <a:endParaRPr lang="en-US" sz="1200" b="0" i="0" dirty="0">
              <a:effectLst/>
              <a:latin typeface="Söhne"/>
            </a:endParaRPr>
          </a:p>
          <a:p>
            <a:pPr algn="l">
              <a:buFont typeface="Arial" panose="020B0604020202020204" pitchFamily="34" charset="0"/>
              <a:buChar char="•"/>
            </a:pPr>
            <a:r>
              <a:rPr lang="en-US" sz="1200" b="0" i="0" dirty="0">
                <a:effectLst/>
                <a:latin typeface="Söhne"/>
              </a:rPr>
              <a:t>"Modern health insurance plans often offer adaptability and customization, allowing individuals to tailor coverage to their specific health needs and preferences."</a:t>
            </a:r>
          </a:p>
          <a:p>
            <a:pPr algn="l"/>
            <a:endParaRPr lang="en-US" sz="1200" b="0" i="0" dirty="0">
              <a:effectLst/>
              <a:latin typeface="Söhne"/>
            </a:endParaRPr>
          </a:p>
        </p:txBody>
      </p:sp>
    </p:spTree>
    <p:extLst>
      <p:ext uri="{BB962C8B-B14F-4D97-AF65-F5344CB8AC3E}">
        <p14:creationId xmlns:p14="http://schemas.microsoft.com/office/powerpoint/2010/main" val="17761708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71550"/>
            <a:ext cx="7239000" cy="387214"/>
          </a:xfrm>
        </p:spPr>
        <p:txBody>
          <a:bodyPr>
            <a:normAutofit fontScale="90000"/>
          </a:bodyPr>
          <a:lstStyle/>
          <a:p>
            <a:r>
              <a:rPr lang="en-IN" dirty="0"/>
              <a:t>Health Insurance - </a:t>
            </a:r>
            <a:r>
              <a:rPr lang="en-IN" sz="2000" cap="none" dirty="0"/>
              <a:t>How To Buy Insurance?</a:t>
            </a:r>
            <a:endParaRPr lang="en-IN" dirty="0"/>
          </a:p>
        </p:txBody>
      </p:sp>
      <p:pic>
        <p:nvPicPr>
          <p:cNvPr id="5122" name="Picture 2" descr="buying a life insurance"/>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15000" y="2005096"/>
            <a:ext cx="2438400" cy="2395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2005096"/>
            <a:ext cx="4572000" cy="2462213"/>
          </a:xfrm>
          <a:prstGeom prst="rect">
            <a:avLst/>
          </a:prstGeom>
          <a:noFill/>
          <a:ln>
            <a:noFill/>
            <a:prstDash val="sysDash"/>
          </a:ln>
        </p:spPr>
        <p:txBody>
          <a:bodyPr wrap="square" rtlCol="0">
            <a:spAutoFit/>
          </a:bodyPr>
          <a:lstStyle/>
          <a:p>
            <a:pPr marL="342900" indent="-342900" algn="just">
              <a:buFont typeface="+mj-lt"/>
              <a:buAutoNum type="arabicPeriod"/>
            </a:pPr>
            <a:r>
              <a:rPr lang="en-IN" sz="1400" dirty="0"/>
              <a:t>Coverage of various diseases including pre-existing diseases</a:t>
            </a:r>
          </a:p>
          <a:p>
            <a:pPr marL="342900" indent="-342900" algn="just">
              <a:buFont typeface="+mj-lt"/>
              <a:buAutoNum type="arabicPeriod"/>
            </a:pPr>
            <a:r>
              <a:rPr lang="en-IN" sz="1400" dirty="0"/>
              <a:t>Minimum period of hospitalization required</a:t>
            </a:r>
          </a:p>
          <a:p>
            <a:pPr marL="342900" indent="-342900" algn="just">
              <a:buFont typeface="+mj-lt"/>
              <a:buAutoNum type="arabicPeriod"/>
            </a:pPr>
            <a:r>
              <a:rPr lang="en-IN" sz="1400" dirty="0"/>
              <a:t>Pre and post hospitalization expenses </a:t>
            </a:r>
          </a:p>
          <a:p>
            <a:pPr marL="342900" indent="-342900" algn="just">
              <a:buFont typeface="+mj-lt"/>
              <a:buAutoNum type="arabicPeriod"/>
            </a:pPr>
            <a:r>
              <a:rPr lang="en-IN" sz="1400" dirty="0"/>
              <a:t>Various limits and sub limits</a:t>
            </a:r>
          </a:p>
          <a:p>
            <a:pPr marL="342900" indent="-342900" algn="just">
              <a:buFont typeface="+mj-lt"/>
              <a:buAutoNum type="arabicPeriod"/>
            </a:pPr>
            <a:r>
              <a:rPr lang="en-IN" sz="1400" dirty="0"/>
              <a:t>Coverage of OPD expenses</a:t>
            </a:r>
          </a:p>
          <a:p>
            <a:pPr marL="342900" indent="-342900" algn="just">
              <a:buFont typeface="+mj-lt"/>
              <a:buAutoNum type="arabicPeriod"/>
            </a:pPr>
            <a:r>
              <a:rPr lang="en-IN" sz="1400" dirty="0"/>
              <a:t>Critical illness coverage</a:t>
            </a:r>
          </a:p>
          <a:p>
            <a:pPr marL="342900" indent="-342900" algn="just">
              <a:buFont typeface="+mj-lt"/>
              <a:buAutoNum type="arabicPeriod"/>
            </a:pPr>
            <a:r>
              <a:rPr lang="en-IN" sz="1400" dirty="0"/>
              <a:t>Exclusions</a:t>
            </a:r>
          </a:p>
          <a:p>
            <a:pPr marL="342900" indent="-342900" algn="just">
              <a:buFont typeface="+mj-lt"/>
              <a:buAutoNum type="arabicPeriod"/>
            </a:pPr>
            <a:r>
              <a:rPr lang="en-IN" sz="1400" dirty="0"/>
              <a:t>Cashless facility</a:t>
            </a:r>
          </a:p>
          <a:p>
            <a:pPr marL="342900" indent="-342900" algn="just">
              <a:buFont typeface="+mj-lt"/>
              <a:buAutoNum type="arabicPeriod"/>
            </a:pPr>
            <a:r>
              <a:rPr lang="en-IN" sz="1400" dirty="0"/>
              <a:t>Acceptability and network of empanelled hospitals</a:t>
            </a:r>
          </a:p>
          <a:p>
            <a:pPr marL="342900" indent="-342900" algn="just">
              <a:buFont typeface="+mj-lt"/>
              <a:buAutoNum type="arabicPeriod"/>
            </a:pPr>
            <a:r>
              <a:rPr lang="en-IN" sz="1400" dirty="0"/>
              <a:t>Cost of health check-up</a:t>
            </a:r>
          </a:p>
        </p:txBody>
      </p:sp>
      <p:sp>
        <p:nvSpPr>
          <p:cNvPr id="9" name="TextBox 8"/>
          <p:cNvSpPr txBox="1"/>
          <p:nvPr/>
        </p:nvSpPr>
        <p:spPr>
          <a:xfrm>
            <a:off x="381000" y="1471124"/>
            <a:ext cx="8610600" cy="338554"/>
          </a:xfrm>
          <a:prstGeom prst="rect">
            <a:avLst/>
          </a:prstGeom>
          <a:noFill/>
        </p:spPr>
        <p:txBody>
          <a:bodyPr wrap="square" rtlCol="0">
            <a:spAutoFit/>
          </a:bodyPr>
          <a:lstStyle/>
          <a:p>
            <a:r>
              <a:rPr lang="en-IN" sz="1600" dirty="0"/>
              <a:t>Important parameters which one should consider before selecting a health insurance policy - </a:t>
            </a:r>
          </a:p>
        </p:txBody>
      </p:sp>
    </p:spTree>
    <p:extLst>
      <p:ext uri="{BB962C8B-B14F-4D97-AF65-F5344CB8AC3E}">
        <p14:creationId xmlns:p14="http://schemas.microsoft.com/office/powerpoint/2010/main" val="31097407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685" y="971550"/>
            <a:ext cx="5159716" cy="381000"/>
          </a:xfrm>
        </p:spPr>
        <p:txBody>
          <a:bodyPr>
            <a:normAutofit fontScale="90000"/>
          </a:bodyPr>
          <a:lstStyle/>
          <a:p>
            <a:r>
              <a:rPr lang="en-IN" dirty="0"/>
              <a:t>Lapse Of Policies Revival</a:t>
            </a:r>
          </a:p>
        </p:txBody>
      </p:sp>
      <p:sp>
        <p:nvSpPr>
          <p:cNvPr id="3" name="TextBox 2"/>
          <p:cNvSpPr txBox="1"/>
          <p:nvPr/>
        </p:nvSpPr>
        <p:spPr>
          <a:xfrm>
            <a:off x="381000" y="1562538"/>
            <a:ext cx="6019801" cy="2893084"/>
          </a:xfrm>
          <a:prstGeom prst="rect">
            <a:avLst/>
          </a:prstGeom>
          <a:noFill/>
        </p:spPr>
        <p:txBody>
          <a:bodyPr wrap="square" lIns="91424" tIns="45712" rIns="91424" bIns="45712" rtlCol="0">
            <a:spAutoFit/>
          </a:bodyPr>
          <a:lstStyle/>
          <a:p>
            <a:pPr marL="342830" indent="-342830" algn="just">
              <a:buFont typeface="+mj-lt"/>
              <a:buAutoNum type="arabicPeriod"/>
            </a:pPr>
            <a:r>
              <a:rPr lang="en-IN" sz="1400" dirty="0"/>
              <a:t>Insurance policy lapses when the insured defaults on the payments of renewal premium beyond grace period.</a:t>
            </a:r>
          </a:p>
          <a:p>
            <a:pPr marL="342830" indent="-342830" algn="just">
              <a:buFont typeface="+mj-lt"/>
              <a:buAutoNum type="arabicPeriod"/>
            </a:pPr>
            <a:r>
              <a:rPr lang="en-IN" sz="1400" dirty="0"/>
              <a:t>When the policy lapses, its benefits also lapse.</a:t>
            </a:r>
          </a:p>
          <a:p>
            <a:pPr marL="342830" indent="-342830" algn="just">
              <a:buFont typeface="+mj-lt"/>
              <a:buAutoNum type="arabicPeriod"/>
            </a:pPr>
            <a:r>
              <a:rPr lang="en-IN" sz="1400" dirty="0"/>
              <a:t>Insurance companies generally provide an option to reactivate the lapsed policy.</a:t>
            </a:r>
          </a:p>
          <a:p>
            <a:pPr marL="342830" indent="-342830" algn="just">
              <a:buFont typeface="+mj-lt"/>
              <a:buAutoNum type="arabicPeriod"/>
            </a:pPr>
            <a:r>
              <a:rPr lang="en-IN" sz="1400" dirty="0"/>
              <a:t>This option is generally available for a limited time – revival period, after the grace period. </a:t>
            </a:r>
          </a:p>
          <a:p>
            <a:pPr marL="342830" indent="-342830" algn="just">
              <a:buFont typeface="+mj-lt"/>
              <a:buAutoNum type="arabicPeriod"/>
            </a:pPr>
            <a:r>
              <a:rPr lang="en-IN" sz="1400" dirty="0"/>
              <a:t>During the revival period, the policy can be reinstated or revived subject to certain conditions such as payment of due premium with interest, proof of good health.</a:t>
            </a:r>
          </a:p>
          <a:p>
            <a:pPr marL="342830" indent="-342830" algn="just">
              <a:buFont typeface="+mj-lt"/>
              <a:buAutoNum type="arabicPeriod"/>
            </a:pPr>
            <a:r>
              <a:rPr lang="en-IN" sz="1400" dirty="0"/>
              <a:t>It’s a good feature using which policyholders can continue to enjoy policy benefits even when they might have missed the premium payment.</a:t>
            </a:r>
          </a:p>
          <a:p>
            <a:pPr marL="342830" indent="-342830" algn="just">
              <a:buFont typeface="+mj-lt"/>
              <a:buAutoNum type="arabicPeriod"/>
            </a:pPr>
            <a:r>
              <a:rPr lang="en-IN" sz="1400" dirty="0"/>
              <a:t>Revival of lapsed policy may be a cheaper option than buying a new cover. </a:t>
            </a:r>
          </a:p>
        </p:txBody>
      </p:sp>
      <p:pic>
        <p:nvPicPr>
          <p:cNvPr id="6" name="Picture 2" descr="C:\Users\Admin\Pictures\expired-1319647527482015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428750"/>
            <a:ext cx="2590800" cy="316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14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4" y="4019550"/>
            <a:ext cx="9144000" cy="685800"/>
          </a:xfrm>
        </p:spPr>
        <p:txBody>
          <a:bodyPr>
            <a:normAutofit/>
          </a:bodyPr>
          <a:lstStyle/>
          <a:p>
            <a:pPr algn="ctr">
              <a:defRPr/>
            </a:pPr>
            <a:r>
              <a:rPr lang="en-US" altLang="en-US" b="0" dirty="0">
                <a:solidFill>
                  <a:schemeClr val="accent1">
                    <a:lumMod val="50000"/>
                  </a:schemeClr>
                </a:solidFill>
                <a:latin typeface="Arial" panose="020B0604020202020204" pitchFamily="34" charset="0"/>
                <a:cs typeface="Arial" pitchFamily="34" charset="0"/>
              </a:rPr>
              <a:t>THANK YOU</a:t>
            </a:r>
            <a:endParaRPr lang="en-US" b="0" dirty="0">
              <a:solidFill>
                <a:schemeClr val="accent1">
                  <a:lumMod val="50000"/>
                </a:schemeClr>
              </a:solidFill>
            </a:endParaRPr>
          </a:p>
        </p:txBody>
      </p:sp>
    </p:spTree>
    <p:extLst>
      <p:ext uri="{BB962C8B-B14F-4D97-AF65-F5344CB8AC3E}">
        <p14:creationId xmlns:p14="http://schemas.microsoft.com/office/powerpoint/2010/main" val="2778120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kern="1200" cap="all" baseline="0">
                <a:latin typeface="+mj-lt"/>
                <a:ea typeface="+mj-ea"/>
                <a:cs typeface="+mj-cs"/>
              </a:rPr>
              <a:t>What is Insurance?</a:t>
            </a:r>
          </a:p>
        </p:txBody>
      </p:sp>
      <p:pic>
        <p:nvPicPr>
          <p:cNvPr id="1026" name="Picture 2" descr="C:\Users\Admin\AppData\Local\Temp\7zE03AC1CDC\40781.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5334000" y="1733550"/>
            <a:ext cx="3515499" cy="2627836"/>
          </a:xfrm>
          <a:prstGeom prst="rect">
            <a:avLst/>
          </a:prstGeom>
          <a:solidFill>
            <a:srgbClr val="FFFFFF"/>
          </a:solidFill>
        </p:spPr>
      </p:pic>
      <p:sp>
        <p:nvSpPr>
          <p:cNvPr id="3" name="TextBox 2"/>
          <p:cNvSpPr txBox="1"/>
          <p:nvPr/>
        </p:nvSpPr>
        <p:spPr>
          <a:xfrm>
            <a:off x="152400" y="1733550"/>
            <a:ext cx="5029200" cy="2627836"/>
          </a:xfrm>
          <a:prstGeom prst="rect">
            <a:avLst/>
          </a:prstGeom>
        </p:spPr>
        <p:txBody>
          <a:bodyPr vert="horz" lIns="91440" tIns="45720" rIns="91440" bIns="45720" rtlCol="0">
            <a:normAutofit fontScale="92500" lnSpcReduction="20000"/>
          </a:bodyPr>
          <a:lstStyle/>
          <a:p>
            <a:pPr marL="342900" indent="-171450" defTabSz="685800">
              <a:lnSpc>
                <a:spcPct val="110000"/>
              </a:lnSpc>
              <a:spcAft>
                <a:spcPts val="600"/>
              </a:spcAft>
              <a:buSzPct val="125000"/>
              <a:buFont typeface="Arial" panose="020B0604020202020204" pitchFamily="34" charset="0"/>
              <a:buChar char="•"/>
            </a:pPr>
            <a:r>
              <a:rPr lang="en-US" sz="1400" dirty="0">
                <a:latin typeface="+mn-lt"/>
                <a:cs typeface="+mn-cs"/>
              </a:rPr>
              <a:t>Insurance is a financial product that reduces or eliminates the cost of probable loss of life or some asset.</a:t>
            </a:r>
          </a:p>
          <a:p>
            <a:pPr marL="342900" indent="-171450" defTabSz="685800">
              <a:lnSpc>
                <a:spcPct val="110000"/>
              </a:lnSpc>
              <a:spcAft>
                <a:spcPts val="600"/>
              </a:spcAft>
              <a:buSzPct val="125000"/>
              <a:buFont typeface="Arial" panose="020B0604020202020204" pitchFamily="34" charset="0"/>
              <a:buChar char="•"/>
            </a:pPr>
            <a:endParaRPr lang="en-US" sz="1400" dirty="0">
              <a:latin typeface="+mn-lt"/>
              <a:cs typeface="+mn-cs"/>
            </a:endParaRPr>
          </a:p>
          <a:p>
            <a:pPr marL="342900" indent="-171450" defTabSz="685800">
              <a:lnSpc>
                <a:spcPct val="110000"/>
              </a:lnSpc>
              <a:spcAft>
                <a:spcPts val="600"/>
              </a:spcAft>
              <a:buSzPct val="125000"/>
              <a:buFont typeface="Arial" panose="020B0604020202020204" pitchFamily="34" charset="0"/>
              <a:buChar char="•"/>
            </a:pPr>
            <a:r>
              <a:rPr lang="en-US" sz="1400" dirty="0">
                <a:latin typeface="+mn-lt"/>
                <a:cs typeface="+mn-cs"/>
              </a:rPr>
              <a:t>Insurance is a risk transfer tool. By taking an insurance policy, you transfer risk to insurance company.</a:t>
            </a:r>
          </a:p>
          <a:p>
            <a:pPr marL="342900" indent="-171450" defTabSz="685800">
              <a:lnSpc>
                <a:spcPct val="110000"/>
              </a:lnSpc>
              <a:spcAft>
                <a:spcPts val="600"/>
              </a:spcAft>
              <a:buSzPct val="125000"/>
              <a:buFont typeface="Arial" panose="020B0604020202020204" pitchFamily="34" charset="0"/>
              <a:buChar char="•"/>
            </a:pPr>
            <a:endParaRPr lang="en-US" sz="1400" dirty="0">
              <a:latin typeface="+mn-lt"/>
              <a:cs typeface="+mn-cs"/>
            </a:endParaRPr>
          </a:p>
          <a:p>
            <a:pPr marL="342900" indent="-171450" defTabSz="685800">
              <a:lnSpc>
                <a:spcPct val="110000"/>
              </a:lnSpc>
              <a:spcAft>
                <a:spcPts val="600"/>
              </a:spcAft>
              <a:buSzPct val="125000"/>
              <a:buFont typeface="Arial" panose="020B0604020202020204" pitchFamily="34" charset="0"/>
              <a:buChar char="•"/>
            </a:pPr>
            <a:r>
              <a:rPr lang="en-US" sz="1400" dirty="0">
                <a:latin typeface="+mn-lt"/>
                <a:cs typeface="+mn-cs"/>
              </a:rPr>
              <a:t>Insurance company assumes risk against premium paid by many persons.  </a:t>
            </a:r>
          </a:p>
          <a:p>
            <a:pPr marL="342900" indent="-171450" defTabSz="685800">
              <a:lnSpc>
                <a:spcPct val="110000"/>
              </a:lnSpc>
              <a:spcAft>
                <a:spcPts val="600"/>
              </a:spcAft>
              <a:buSzPct val="125000"/>
              <a:buFont typeface="Arial" panose="020B0604020202020204" pitchFamily="34" charset="0"/>
              <a:buChar char="•"/>
            </a:pPr>
            <a:endParaRPr lang="en-US" sz="1400" dirty="0">
              <a:latin typeface="+mn-lt"/>
              <a:cs typeface="+mn-cs"/>
            </a:endParaRPr>
          </a:p>
          <a:p>
            <a:pPr marL="342900" indent="-171450" defTabSz="685800">
              <a:lnSpc>
                <a:spcPct val="110000"/>
              </a:lnSpc>
              <a:spcAft>
                <a:spcPts val="600"/>
              </a:spcAft>
              <a:buSzPct val="125000"/>
              <a:buFont typeface="Arial" panose="020B0604020202020204" pitchFamily="34" charset="0"/>
              <a:buChar char="•"/>
            </a:pPr>
            <a:r>
              <a:rPr lang="en-US" sz="1400" dirty="0">
                <a:latin typeface="+mn-lt"/>
                <a:cs typeface="+mn-cs"/>
              </a:rPr>
              <a:t>Insurance company pays to those who actually suffer the loss and claim.</a:t>
            </a:r>
          </a:p>
        </p:txBody>
      </p:sp>
    </p:spTree>
    <p:extLst>
      <p:ext uri="{BB962C8B-B14F-4D97-AF65-F5344CB8AC3E}">
        <p14:creationId xmlns:p14="http://schemas.microsoft.com/office/powerpoint/2010/main" val="35317482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071B73A9-2E27-43D2-BD74-3E4266FD77EC}"/>
              </a:ext>
            </a:extLst>
          </p:cNvPr>
          <p:cNvSpPr txBox="1"/>
          <p:nvPr/>
        </p:nvSpPr>
        <p:spPr>
          <a:xfrm>
            <a:off x="228608" y="1125683"/>
            <a:ext cx="2903513" cy="750203"/>
          </a:xfrm>
          <a:prstGeom prst="rect">
            <a:avLst/>
          </a:prstGeom>
          <a:noFill/>
        </p:spPr>
        <p:txBody>
          <a:bodyPr wrap="square" lIns="91424" tIns="45712" rIns="91424" bIns="45712" rtlCol="0">
            <a:spAutoFit/>
          </a:bodyPr>
          <a:lstStyle/>
          <a:p>
            <a:pPr algn="just"/>
            <a:r>
              <a:rPr lang="en-IN" altLang="ko-KR" sz="1400" dirty="0">
                <a:solidFill>
                  <a:schemeClr val="tx1">
                    <a:lumMod val="75000"/>
                    <a:lumOff val="25000"/>
                  </a:schemeClr>
                </a:solidFill>
              </a:rPr>
              <a:t>Insurance does not reduce the probability of occurrence of adverse events</a:t>
            </a:r>
          </a:p>
        </p:txBody>
      </p:sp>
      <p:grpSp>
        <p:nvGrpSpPr>
          <p:cNvPr id="3" name="Group 2"/>
          <p:cNvGrpSpPr/>
          <p:nvPr/>
        </p:nvGrpSpPr>
        <p:grpSpPr>
          <a:xfrm>
            <a:off x="3291891" y="1377896"/>
            <a:ext cx="2634052" cy="2419521"/>
            <a:chOff x="3572193" y="1203373"/>
            <a:chExt cx="5120640" cy="4703588"/>
          </a:xfrm>
        </p:grpSpPr>
        <p:grpSp>
          <p:nvGrpSpPr>
            <p:cNvPr id="83" name="그룹 8">
              <a:extLst>
                <a:ext uri="{FF2B5EF4-FFF2-40B4-BE49-F238E27FC236}">
                  <a16:creationId xmlns:a16="http://schemas.microsoft.com/office/drawing/2014/main" id="{499BAAAE-7C33-43DD-B18F-B7BEE1D47B90}"/>
                </a:ext>
              </a:extLst>
            </p:cNvPr>
            <p:cNvGrpSpPr/>
            <p:nvPr/>
          </p:nvGrpSpPr>
          <p:grpSpPr>
            <a:xfrm>
              <a:off x="3572193" y="3510252"/>
              <a:ext cx="5120640" cy="2396709"/>
              <a:chOff x="0" y="2573079"/>
              <a:chExt cx="12192000" cy="4284921"/>
            </a:xfrm>
          </p:grpSpPr>
          <p:sp>
            <p:nvSpPr>
              <p:cNvPr id="84" name="Isosceles Triangle 4">
                <a:extLst>
                  <a:ext uri="{FF2B5EF4-FFF2-40B4-BE49-F238E27FC236}">
                    <a16:creationId xmlns:a16="http://schemas.microsoft.com/office/drawing/2014/main" id="{9D2B738E-2339-44D5-9763-562143BC57F8}"/>
                  </a:ext>
                </a:extLst>
              </p:cNvPr>
              <p:cNvSpPr/>
              <p:nvPr/>
            </p:nvSpPr>
            <p:spPr>
              <a:xfrm flipV="1">
                <a:off x="0" y="2573079"/>
                <a:ext cx="12192000" cy="4284921"/>
              </a:xfrm>
              <a:prstGeom prst="triangle">
                <a:avLst/>
              </a:prstGeom>
              <a:solidFill>
                <a:srgbClr val="262626"/>
              </a:solidFill>
              <a:ln w="12700" cap="flat" cmpd="sng" algn="ctr">
                <a:noFill/>
                <a:prstDash val="solid"/>
                <a:miter lim="800000"/>
              </a:ln>
              <a:effectLst/>
            </p:spPr>
            <p:txBody>
              <a:bodyPr rtlCol="0" anchor="ctr"/>
              <a:lstStyle/>
              <a:p>
                <a:pPr algn="ctr" defTabSz="914220" fontAlgn="auto">
                  <a:spcBef>
                    <a:spcPts val="0"/>
                  </a:spcBef>
                  <a:spcAft>
                    <a:spcPts val="0"/>
                  </a:spcAft>
                </a:pPr>
                <a:endParaRPr lang="en-US" kern="0">
                  <a:solidFill>
                    <a:prstClr val="white"/>
                  </a:solidFill>
                  <a:latin typeface="Arial"/>
                  <a:ea typeface="Arial Unicode MS"/>
                  <a:cs typeface="+mn-cs"/>
                </a:endParaRPr>
              </a:p>
            </p:txBody>
          </p:sp>
          <p:sp>
            <p:nvSpPr>
              <p:cNvPr id="85" name="Isosceles Triangle 5">
                <a:extLst>
                  <a:ext uri="{FF2B5EF4-FFF2-40B4-BE49-F238E27FC236}">
                    <a16:creationId xmlns:a16="http://schemas.microsoft.com/office/drawing/2014/main" id="{C0093330-8C85-458E-B0BF-1FD99681F151}"/>
                  </a:ext>
                </a:extLst>
              </p:cNvPr>
              <p:cNvSpPr/>
              <p:nvPr/>
            </p:nvSpPr>
            <p:spPr>
              <a:xfrm flipV="1">
                <a:off x="4683860" y="5646945"/>
                <a:ext cx="2824281" cy="992605"/>
              </a:xfrm>
              <a:prstGeom prst="triangle">
                <a:avLst/>
              </a:prstGeom>
              <a:solidFill>
                <a:sysClr val="window" lastClr="FFFFFF">
                  <a:alpha val="34000"/>
                </a:sysClr>
              </a:solidFill>
              <a:ln w="12700" cap="flat" cmpd="sng" algn="ctr">
                <a:noFill/>
                <a:prstDash val="solid"/>
                <a:miter lim="800000"/>
              </a:ln>
              <a:effectLst/>
            </p:spPr>
            <p:txBody>
              <a:bodyPr rtlCol="0" anchor="ctr"/>
              <a:lstStyle/>
              <a:p>
                <a:pPr algn="ctr" defTabSz="914220" fontAlgn="auto">
                  <a:spcBef>
                    <a:spcPts val="0"/>
                  </a:spcBef>
                  <a:spcAft>
                    <a:spcPts val="0"/>
                  </a:spcAft>
                </a:pPr>
                <a:endParaRPr lang="en-US" kern="0">
                  <a:solidFill>
                    <a:prstClr val="white"/>
                  </a:solidFill>
                  <a:latin typeface="Arial"/>
                  <a:ea typeface="Arial Unicode MS"/>
                  <a:cs typeface="+mn-cs"/>
                </a:endParaRPr>
              </a:p>
            </p:txBody>
          </p:sp>
        </p:grpSp>
        <p:grpSp>
          <p:nvGrpSpPr>
            <p:cNvPr id="87" name="Graphic 56">
              <a:extLst>
                <a:ext uri="{FF2B5EF4-FFF2-40B4-BE49-F238E27FC236}">
                  <a16:creationId xmlns:a16="http://schemas.microsoft.com/office/drawing/2014/main" id="{990EE959-CFB1-4F2E-9840-6DD71370AA8B}"/>
                </a:ext>
              </a:extLst>
            </p:cNvPr>
            <p:cNvGrpSpPr/>
            <p:nvPr/>
          </p:nvGrpSpPr>
          <p:grpSpPr>
            <a:xfrm>
              <a:off x="4879044" y="3271296"/>
              <a:ext cx="912846" cy="706791"/>
              <a:chOff x="941313" y="5892127"/>
              <a:chExt cx="912846" cy="706791"/>
            </a:xfrm>
          </p:grpSpPr>
          <p:sp>
            <p:nvSpPr>
              <p:cNvPr id="88" name="Freeform: Shape 229">
                <a:extLst>
                  <a:ext uri="{FF2B5EF4-FFF2-40B4-BE49-F238E27FC236}">
                    <a16:creationId xmlns:a16="http://schemas.microsoft.com/office/drawing/2014/main" id="{A3695631-1E33-4C8E-A6D9-7A24FB6B19DA}"/>
                  </a:ext>
                </a:extLst>
              </p:cNvPr>
              <p:cNvSpPr/>
              <p:nvPr/>
            </p:nvSpPr>
            <p:spPr>
              <a:xfrm>
                <a:off x="941313" y="5994489"/>
                <a:ext cx="912184" cy="604649"/>
              </a:xfrm>
              <a:custGeom>
                <a:avLst/>
                <a:gdLst>
                  <a:gd name="connsiteX0" fmla="*/ 883156 w 912184"/>
                  <a:gd name="connsiteY0" fmla="*/ 604650 h 604649"/>
                  <a:gd name="connsiteX1" fmla="*/ 29025 w 912184"/>
                  <a:gd name="connsiteY1" fmla="*/ 604650 h 604649"/>
                  <a:gd name="connsiteX2" fmla="*/ 0 w 912184"/>
                  <a:gd name="connsiteY2" fmla="*/ 575625 h 604649"/>
                  <a:gd name="connsiteX3" fmla="*/ 0 w 912184"/>
                  <a:gd name="connsiteY3" fmla="*/ 58050 h 604649"/>
                  <a:gd name="connsiteX4" fmla="*/ 58050 w 912184"/>
                  <a:gd name="connsiteY4" fmla="*/ 0 h 604649"/>
                  <a:gd name="connsiteX5" fmla="*/ 854131 w 912184"/>
                  <a:gd name="connsiteY5" fmla="*/ 0 h 604649"/>
                  <a:gd name="connsiteX6" fmla="*/ 912181 w 912184"/>
                  <a:gd name="connsiteY6" fmla="*/ 58050 h 604649"/>
                  <a:gd name="connsiteX7" fmla="*/ 912181 w 912184"/>
                  <a:gd name="connsiteY7" fmla="*/ 575625 h 604649"/>
                  <a:gd name="connsiteX8" fmla="*/ 883156 w 912184"/>
                  <a:gd name="connsiteY8" fmla="*/ 604650 h 60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2184" h="604649">
                    <a:moveTo>
                      <a:pt x="883156" y="604650"/>
                    </a:moveTo>
                    <a:lnTo>
                      <a:pt x="29025" y="604650"/>
                    </a:lnTo>
                    <a:cubicBezTo>
                      <a:pt x="13072" y="604650"/>
                      <a:pt x="0" y="591799"/>
                      <a:pt x="0" y="575625"/>
                    </a:cubicBezTo>
                    <a:lnTo>
                      <a:pt x="0" y="58050"/>
                    </a:lnTo>
                    <a:cubicBezTo>
                      <a:pt x="0" y="25923"/>
                      <a:pt x="25923" y="0"/>
                      <a:pt x="58050" y="0"/>
                    </a:cubicBezTo>
                    <a:lnTo>
                      <a:pt x="854131" y="0"/>
                    </a:lnTo>
                    <a:cubicBezTo>
                      <a:pt x="886258" y="0"/>
                      <a:pt x="912181" y="25923"/>
                      <a:pt x="912181" y="58050"/>
                    </a:cubicBezTo>
                    <a:lnTo>
                      <a:pt x="912181" y="575625"/>
                    </a:lnTo>
                    <a:cubicBezTo>
                      <a:pt x="912403" y="591799"/>
                      <a:pt x="899331" y="604650"/>
                      <a:pt x="883156" y="604650"/>
                    </a:cubicBezTo>
                    <a:close/>
                  </a:path>
                </a:pathLst>
              </a:custGeom>
              <a:solidFill>
                <a:srgbClr val="929292">
                  <a:lumMod val="60000"/>
                  <a:lumOff val="40000"/>
                </a:srgbClr>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89" name="Freeform: Shape 230">
                <a:extLst>
                  <a:ext uri="{FF2B5EF4-FFF2-40B4-BE49-F238E27FC236}">
                    <a16:creationId xmlns:a16="http://schemas.microsoft.com/office/drawing/2014/main" id="{C48ECF44-CD96-4611-851E-CD3C1B481E36}"/>
                  </a:ext>
                </a:extLst>
              </p:cNvPr>
              <p:cNvSpPr/>
              <p:nvPr/>
            </p:nvSpPr>
            <p:spPr>
              <a:xfrm>
                <a:off x="948125" y="5993800"/>
                <a:ext cx="905284" cy="605782"/>
              </a:xfrm>
              <a:custGeom>
                <a:avLst/>
                <a:gdLst>
                  <a:gd name="connsiteX0" fmla="*/ 884985 w 905284"/>
                  <a:gd name="connsiteY0" fmla="*/ 11546 h 605782"/>
                  <a:gd name="connsiteX1" fmla="*/ 841780 w 905284"/>
                  <a:gd name="connsiteY1" fmla="*/ 1133 h 605782"/>
                  <a:gd name="connsiteX2" fmla="*/ 595844 w 905284"/>
                  <a:gd name="connsiteY2" fmla="*/ 1133 h 605782"/>
                  <a:gd name="connsiteX3" fmla="*/ 581442 w 905284"/>
                  <a:gd name="connsiteY3" fmla="*/ 911 h 605782"/>
                  <a:gd name="connsiteX4" fmla="*/ 566819 w 905284"/>
                  <a:gd name="connsiteY4" fmla="*/ 689 h 605782"/>
                  <a:gd name="connsiteX5" fmla="*/ 523614 w 905284"/>
                  <a:gd name="connsiteY5" fmla="*/ 1133 h 605782"/>
                  <a:gd name="connsiteX6" fmla="*/ 453378 w 905284"/>
                  <a:gd name="connsiteY6" fmla="*/ 1133 h 605782"/>
                  <a:gd name="connsiteX7" fmla="*/ 381591 w 905284"/>
                  <a:gd name="connsiteY7" fmla="*/ 1133 h 605782"/>
                  <a:gd name="connsiteX8" fmla="*/ 338386 w 905284"/>
                  <a:gd name="connsiteY8" fmla="*/ 689 h 605782"/>
                  <a:gd name="connsiteX9" fmla="*/ 323762 w 905284"/>
                  <a:gd name="connsiteY9" fmla="*/ 911 h 605782"/>
                  <a:gd name="connsiteX10" fmla="*/ 309361 w 905284"/>
                  <a:gd name="connsiteY10" fmla="*/ 1133 h 605782"/>
                  <a:gd name="connsiteX11" fmla="*/ 63424 w 905284"/>
                  <a:gd name="connsiteY11" fmla="*/ 1133 h 605782"/>
                  <a:gd name="connsiteX12" fmla="*/ 20219 w 905284"/>
                  <a:gd name="connsiteY12" fmla="*/ 11546 h 605782"/>
                  <a:gd name="connsiteX13" fmla="*/ 500 w 905284"/>
                  <a:gd name="connsiteY13" fmla="*/ 55416 h 605782"/>
                  <a:gd name="connsiteX14" fmla="*/ 54118 w 905284"/>
                  <a:gd name="connsiteY14" fmla="*/ 262800 h 605782"/>
                  <a:gd name="connsiteX15" fmla="*/ 74281 w 905284"/>
                  <a:gd name="connsiteY15" fmla="*/ 285621 h 605782"/>
                  <a:gd name="connsiteX16" fmla="*/ 169996 w 905284"/>
                  <a:gd name="connsiteY16" fmla="*/ 311988 h 605782"/>
                  <a:gd name="connsiteX17" fmla="*/ 188608 w 905284"/>
                  <a:gd name="connsiteY17" fmla="*/ 333479 h 605782"/>
                  <a:gd name="connsiteX18" fmla="*/ 188608 w 905284"/>
                  <a:gd name="connsiteY18" fmla="*/ 580524 h 605782"/>
                  <a:gd name="connsiteX19" fmla="*/ 189051 w 905284"/>
                  <a:gd name="connsiteY19" fmla="*/ 594926 h 605782"/>
                  <a:gd name="connsiteX20" fmla="*/ 200794 w 905284"/>
                  <a:gd name="connsiteY20" fmla="*/ 605782 h 605782"/>
                  <a:gd name="connsiteX21" fmla="*/ 211872 w 905284"/>
                  <a:gd name="connsiteY21" fmla="*/ 605782 h 605782"/>
                  <a:gd name="connsiteX22" fmla="*/ 453378 w 905284"/>
                  <a:gd name="connsiteY22" fmla="*/ 605782 h 605782"/>
                  <a:gd name="connsiteX23" fmla="*/ 453378 w 905284"/>
                  <a:gd name="connsiteY23" fmla="*/ 605782 h 605782"/>
                  <a:gd name="connsiteX24" fmla="*/ 458695 w 905284"/>
                  <a:gd name="connsiteY24" fmla="*/ 605782 h 605782"/>
                  <a:gd name="connsiteX25" fmla="*/ 464456 w 905284"/>
                  <a:gd name="connsiteY25" fmla="*/ 605782 h 605782"/>
                  <a:gd name="connsiteX26" fmla="*/ 464456 w 905284"/>
                  <a:gd name="connsiteY26" fmla="*/ 605782 h 605782"/>
                  <a:gd name="connsiteX27" fmla="*/ 693332 w 905284"/>
                  <a:gd name="connsiteY27" fmla="*/ 605782 h 605782"/>
                  <a:gd name="connsiteX28" fmla="*/ 704410 w 905284"/>
                  <a:gd name="connsiteY28" fmla="*/ 605782 h 605782"/>
                  <a:gd name="connsiteX29" fmla="*/ 716153 w 905284"/>
                  <a:gd name="connsiteY29" fmla="*/ 594926 h 605782"/>
                  <a:gd name="connsiteX30" fmla="*/ 716596 w 905284"/>
                  <a:gd name="connsiteY30" fmla="*/ 580524 h 605782"/>
                  <a:gd name="connsiteX31" fmla="*/ 716596 w 905284"/>
                  <a:gd name="connsiteY31" fmla="*/ 333479 h 605782"/>
                  <a:gd name="connsiteX32" fmla="*/ 735208 w 905284"/>
                  <a:gd name="connsiteY32" fmla="*/ 311988 h 605782"/>
                  <a:gd name="connsiteX33" fmla="*/ 830924 w 905284"/>
                  <a:gd name="connsiteY33" fmla="*/ 285621 h 605782"/>
                  <a:gd name="connsiteX34" fmla="*/ 851086 w 905284"/>
                  <a:gd name="connsiteY34" fmla="*/ 262800 h 605782"/>
                  <a:gd name="connsiteX35" fmla="*/ 904705 w 905284"/>
                  <a:gd name="connsiteY35" fmla="*/ 55416 h 605782"/>
                  <a:gd name="connsiteX36" fmla="*/ 884985 w 905284"/>
                  <a:gd name="connsiteY36" fmla="*/ 11546 h 60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05284" h="605782">
                    <a:moveTo>
                      <a:pt x="884985" y="11546"/>
                    </a:moveTo>
                    <a:cubicBezTo>
                      <a:pt x="877674" y="4456"/>
                      <a:pt x="864380" y="25"/>
                      <a:pt x="841780" y="1133"/>
                    </a:cubicBezTo>
                    <a:cubicBezTo>
                      <a:pt x="759801" y="1354"/>
                      <a:pt x="677822" y="1354"/>
                      <a:pt x="595844" y="1133"/>
                    </a:cubicBezTo>
                    <a:cubicBezTo>
                      <a:pt x="590969" y="246"/>
                      <a:pt x="586095" y="-197"/>
                      <a:pt x="581442" y="911"/>
                    </a:cubicBezTo>
                    <a:cubicBezTo>
                      <a:pt x="576567" y="468"/>
                      <a:pt x="571693" y="-418"/>
                      <a:pt x="566819" y="689"/>
                    </a:cubicBezTo>
                    <a:cubicBezTo>
                      <a:pt x="552417" y="1797"/>
                      <a:pt x="538015" y="1133"/>
                      <a:pt x="523614" y="1133"/>
                    </a:cubicBezTo>
                    <a:cubicBezTo>
                      <a:pt x="500128" y="1133"/>
                      <a:pt x="476863" y="1133"/>
                      <a:pt x="453378" y="1133"/>
                    </a:cubicBezTo>
                    <a:cubicBezTo>
                      <a:pt x="429449" y="1133"/>
                      <a:pt x="405520" y="1133"/>
                      <a:pt x="381591" y="1133"/>
                    </a:cubicBezTo>
                    <a:cubicBezTo>
                      <a:pt x="367189" y="1133"/>
                      <a:pt x="352787" y="1797"/>
                      <a:pt x="338386" y="689"/>
                    </a:cubicBezTo>
                    <a:cubicBezTo>
                      <a:pt x="333511" y="-640"/>
                      <a:pt x="328637" y="246"/>
                      <a:pt x="323762" y="911"/>
                    </a:cubicBezTo>
                    <a:cubicBezTo>
                      <a:pt x="318888" y="25"/>
                      <a:pt x="314013" y="468"/>
                      <a:pt x="309361" y="1133"/>
                    </a:cubicBezTo>
                    <a:cubicBezTo>
                      <a:pt x="227382" y="1354"/>
                      <a:pt x="145403" y="1354"/>
                      <a:pt x="63424" y="1133"/>
                    </a:cubicBezTo>
                    <a:cubicBezTo>
                      <a:pt x="41046" y="25"/>
                      <a:pt x="27752" y="4456"/>
                      <a:pt x="20219" y="11546"/>
                    </a:cubicBezTo>
                    <a:cubicBezTo>
                      <a:pt x="7590" y="20630"/>
                      <a:pt x="-2381" y="35475"/>
                      <a:pt x="500" y="55416"/>
                    </a:cubicBezTo>
                    <a:cubicBezTo>
                      <a:pt x="2715" y="61841"/>
                      <a:pt x="37058" y="200319"/>
                      <a:pt x="54118" y="262800"/>
                    </a:cubicBezTo>
                    <a:cubicBezTo>
                      <a:pt x="57220" y="274100"/>
                      <a:pt x="63424" y="281190"/>
                      <a:pt x="74281" y="285621"/>
                    </a:cubicBezTo>
                    <a:cubicBezTo>
                      <a:pt x="105300" y="298251"/>
                      <a:pt x="137426" y="306005"/>
                      <a:pt x="169996" y="311988"/>
                    </a:cubicBezTo>
                    <a:cubicBezTo>
                      <a:pt x="188608" y="315311"/>
                      <a:pt x="188608" y="314868"/>
                      <a:pt x="188608" y="333479"/>
                    </a:cubicBezTo>
                    <a:cubicBezTo>
                      <a:pt x="188608" y="415901"/>
                      <a:pt x="188608" y="498102"/>
                      <a:pt x="188608" y="580524"/>
                    </a:cubicBezTo>
                    <a:cubicBezTo>
                      <a:pt x="188608" y="585398"/>
                      <a:pt x="188386" y="590051"/>
                      <a:pt x="189051" y="594926"/>
                    </a:cubicBezTo>
                    <a:cubicBezTo>
                      <a:pt x="190159" y="601573"/>
                      <a:pt x="193482" y="605782"/>
                      <a:pt x="200794" y="605782"/>
                    </a:cubicBezTo>
                    <a:cubicBezTo>
                      <a:pt x="204561" y="605782"/>
                      <a:pt x="208106" y="605782"/>
                      <a:pt x="211872" y="605782"/>
                    </a:cubicBezTo>
                    <a:cubicBezTo>
                      <a:pt x="292300" y="605782"/>
                      <a:pt x="372950" y="605782"/>
                      <a:pt x="453378" y="605782"/>
                    </a:cubicBezTo>
                    <a:lnTo>
                      <a:pt x="453378" y="605782"/>
                    </a:lnTo>
                    <a:cubicBezTo>
                      <a:pt x="455150" y="605782"/>
                      <a:pt x="456923" y="605782"/>
                      <a:pt x="458695" y="605782"/>
                    </a:cubicBezTo>
                    <a:cubicBezTo>
                      <a:pt x="460689" y="605782"/>
                      <a:pt x="462462" y="605782"/>
                      <a:pt x="464456" y="605782"/>
                    </a:cubicBezTo>
                    <a:lnTo>
                      <a:pt x="464456" y="605782"/>
                    </a:lnTo>
                    <a:cubicBezTo>
                      <a:pt x="540674" y="605782"/>
                      <a:pt x="617114" y="605782"/>
                      <a:pt x="693332" y="605782"/>
                    </a:cubicBezTo>
                    <a:cubicBezTo>
                      <a:pt x="697099" y="605782"/>
                      <a:pt x="700644" y="605782"/>
                      <a:pt x="704410" y="605782"/>
                    </a:cubicBezTo>
                    <a:cubicBezTo>
                      <a:pt x="711722" y="605782"/>
                      <a:pt x="715045" y="601573"/>
                      <a:pt x="716153" y="594926"/>
                    </a:cubicBezTo>
                    <a:cubicBezTo>
                      <a:pt x="716818" y="590051"/>
                      <a:pt x="716596" y="585398"/>
                      <a:pt x="716596" y="580524"/>
                    </a:cubicBezTo>
                    <a:cubicBezTo>
                      <a:pt x="716596" y="498102"/>
                      <a:pt x="716596" y="415901"/>
                      <a:pt x="716596" y="333479"/>
                    </a:cubicBezTo>
                    <a:cubicBezTo>
                      <a:pt x="716596" y="315090"/>
                      <a:pt x="716818" y="315533"/>
                      <a:pt x="735208" y="311988"/>
                    </a:cubicBezTo>
                    <a:cubicBezTo>
                      <a:pt x="767999" y="306005"/>
                      <a:pt x="800126" y="298251"/>
                      <a:pt x="830924" y="285621"/>
                    </a:cubicBezTo>
                    <a:cubicBezTo>
                      <a:pt x="841780" y="281190"/>
                      <a:pt x="847984" y="274100"/>
                      <a:pt x="851086" y="262800"/>
                    </a:cubicBezTo>
                    <a:cubicBezTo>
                      <a:pt x="868368" y="200319"/>
                      <a:pt x="902489" y="61841"/>
                      <a:pt x="904705" y="55416"/>
                    </a:cubicBezTo>
                    <a:cubicBezTo>
                      <a:pt x="907806" y="35475"/>
                      <a:pt x="898058" y="20630"/>
                      <a:pt x="884985" y="11546"/>
                    </a:cubicBezTo>
                    <a:close/>
                  </a:path>
                </a:pathLst>
              </a:custGeom>
              <a:solidFill>
                <a:srgbClr val="929292"/>
              </a:solidFill>
              <a:ln w="2196" cap="flat">
                <a:noFill/>
                <a:prstDash val="solid"/>
                <a:miter/>
              </a:ln>
            </p:spPr>
            <p:txBody>
              <a:bodyPr rtlCol="0" anchor="ctr"/>
              <a:lstStyle/>
              <a:p>
                <a:pPr defTabSz="914220" fontAlgn="auto">
                  <a:spcBef>
                    <a:spcPts val="0"/>
                  </a:spcBef>
                  <a:spcAft>
                    <a:spcPts val="0"/>
                  </a:spcAft>
                </a:pPr>
                <a:endParaRPr lang="en-US" kern="0" dirty="0">
                  <a:solidFill>
                    <a:prstClr val="black"/>
                  </a:solidFill>
                  <a:latin typeface="Arial"/>
                  <a:ea typeface="Arial Unicode MS"/>
                  <a:cs typeface="+mn-cs"/>
                </a:endParaRPr>
              </a:p>
            </p:txBody>
          </p:sp>
          <p:sp>
            <p:nvSpPr>
              <p:cNvPr id="90" name="Freeform: Shape 231">
                <a:extLst>
                  <a:ext uri="{FF2B5EF4-FFF2-40B4-BE49-F238E27FC236}">
                    <a16:creationId xmlns:a16="http://schemas.microsoft.com/office/drawing/2014/main" id="{6F63A6FA-FC49-4584-A5BD-3FBB17DA69F9}"/>
                  </a:ext>
                </a:extLst>
              </p:cNvPr>
              <p:cNvSpPr/>
              <p:nvPr/>
            </p:nvSpPr>
            <p:spPr>
              <a:xfrm>
                <a:off x="1512034" y="5978336"/>
                <a:ext cx="16203" cy="20202"/>
              </a:xfrm>
              <a:custGeom>
                <a:avLst/>
                <a:gdLst>
                  <a:gd name="connsiteX0" fmla="*/ 14431 w 16203"/>
                  <a:gd name="connsiteY0" fmla="*/ 19033 h 20202"/>
                  <a:gd name="connsiteX1" fmla="*/ 1580 w 16203"/>
                  <a:gd name="connsiteY1" fmla="*/ 19033 h 20202"/>
                  <a:gd name="connsiteX2" fmla="*/ 29 w 16203"/>
                  <a:gd name="connsiteY2" fmla="*/ 2194 h 20202"/>
                  <a:gd name="connsiteX3" fmla="*/ 8005 w 16203"/>
                  <a:gd name="connsiteY3" fmla="*/ 2638 h 20202"/>
                  <a:gd name="connsiteX4" fmla="*/ 15981 w 16203"/>
                  <a:gd name="connsiteY4" fmla="*/ 14159 h 20202"/>
                  <a:gd name="connsiteX5" fmla="*/ 16203 w 16203"/>
                  <a:gd name="connsiteY5" fmla="*/ 17039 h 20202"/>
                  <a:gd name="connsiteX6" fmla="*/ 14431 w 16203"/>
                  <a:gd name="connsiteY6" fmla="*/ 19033 h 2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3" h="20202">
                    <a:moveTo>
                      <a:pt x="14431" y="19033"/>
                    </a:moveTo>
                    <a:cubicBezTo>
                      <a:pt x="10664" y="20363"/>
                      <a:pt x="5346" y="20806"/>
                      <a:pt x="1580" y="19033"/>
                    </a:cubicBezTo>
                    <a:cubicBezTo>
                      <a:pt x="915" y="14380"/>
                      <a:pt x="-193" y="6847"/>
                      <a:pt x="29" y="2194"/>
                    </a:cubicBezTo>
                    <a:cubicBezTo>
                      <a:pt x="250" y="-908"/>
                      <a:pt x="4239" y="-686"/>
                      <a:pt x="8005" y="2638"/>
                    </a:cubicBezTo>
                    <a:cubicBezTo>
                      <a:pt x="14652" y="7290"/>
                      <a:pt x="15981" y="11057"/>
                      <a:pt x="15981" y="14159"/>
                    </a:cubicBezTo>
                    <a:cubicBezTo>
                      <a:pt x="16203" y="15045"/>
                      <a:pt x="16203" y="16153"/>
                      <a:pt x="16203" y="17039"/>
                    </a:cubicBezTo>
                    <a:cubicBezTo>
                      <a:pt x="15981" y="17925"/>
                      <a:pt x="15317" y="18812"/>
                      <a:pt x="14431" y="19033"/>
                    </a:cubicBezTo>
                    <a:close/>
                  </a:path>
                </a:pathLst>
              </a:custGeom>
              <a:solidFill>
                <a:srgbClr val="FAC122"/>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1" name="Freeform: Shape 232">
                <a:extLst>
                  <a:ext uri="{FF2B5EF4-FFF2-40B4-BE49-F238E27FC236}">
                    <a16:creationId xmlns:a16="http://schemas.microsoft.com/office/drawing/2014/main" id="{CD2BBF9A-20FF-44FF-A86C-06D8394765E8}"/>
                  </a:ext>
                </a:extLst>
              </p:cNvPr>
              <p:cNvSpPr/>
              <p:nvPr/>
            </p:nvSpPr>
            <p:spPr>
              <a:xfrm>
                <a:off x="1435426" y="6252970"/>
                <a:ext cx="334007" cy="68326"/>
              </a:xfrm>
              <a:custGeom>
                <a:avLst/>
                <a:gdLst>
                  <a:gd name="connsiteX0" fmla="*/ 5071 w 334007"/>
                  <a:gd name="connsiteY0" fmla="*/ 39524 h 68326"/>
                  <a:gd name="connsiteX1" fmla="*/ 106105 w 334007"/>
                  <a:gd name="connsiteY1" fmla="*/ 33541 h 68326"/>
                  <a:gd name="connsiteX2" fmla="*/ 227522 w 334007"/>
                  <a:gd name="connsiteY2" fmla="*/ 19583 h 68326"/>
                  <a:gd name="connsiteX3" fmla="*/ 319693 w 334007"/>
                  <a:gd name="connsiteY3" fmla="*/ 2744 h 68326"/>
                  <a:gd name="connsiteX4" fmla="*/ 333873 w 334007"/>
                  <a:gd name="connsiteY4" fmla="*/ 4073 h 68326"/>
                  <a:gd name="connsiteX5" fmla="*/ 321466 w 334007"/>
                  <a:gd name="connsiteY5" fmla="*/ 10942 h 68326"/>
                  <a:gd name="connsiteX6" fmla="*/ 162825 w 334007"/>
                  <a:gd name="connsiteY6" fmla="*/ 36865 h 68326"/>
                  <a:gd name="connsiteX7" fmla="*/ 79517 w 334007"/>
                  <a:gd name="connsiteY7" fmla="*/ 44176 h 68326"/>
                  <a:gd name="connsiteX8" fmla="*/ 14599 w 334007"/>
                  <a:gd name="connsiteY8" fmla="*/ 48386 h 68326"/>
                  <a:gd name="connsiteX9" fmla="*/ 7287 w 334007"/>
                  <a:gd name="connsiteY9" fmla="*/ 55698 h 68326"/>
                  <a:gd name="connsiteX10" fmla="*/ 5071 w 334007"/>
                  <a:gd name="connsiteY10" fmla="*/ 68327 h 68326"/>
                  <a:gd name="connsiteX11" fmla="*/ 5071 w 334007"/>
                  <a:gd name="connsiteY11" fmla="*/ 39524 h 6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007" h="68326">
                    <a:moveTo>
                      <a:pt x="5071" y="39524"/>
                    </a:moveTo>
                    <a:cubicBezTo>
                      <a:pt x="38971" y="39302"/>
                      <a:pt x="72427" y="35979"/>
                      <a:pt x="106105" y="33541"/>
                    </a:cubicBezTo>
                    <a:cubicBezTo>
                      <a:pt x="146873" y="30661"/>
                      <a:pt x="187197" y="25122"/>
                      <a:pt x="227522" y="19583"/>
                    </a:cubicBezTo>
                    <a:cubicBezTo>
                      <a:pt x="258320" y="15151"/>
                      <a:pt x="289117" y="9169"/>
                      <a:pt x="319693" y="2744"/>
                    </a:cubicBezTo>
                    <a:cubicBezTo>
                      <a:pt x="324124" y="1858"/>
                      <a:pt x="332322" y="-3682"/>
                      <a:pt x="333873" y="4073"/>
                    </a:cubicBezTo>
                    <a:cubicBezTo>
                      <a:pt x="335203" y="10720"/>
                      <a:pt x="326340" y="9834"/>
                      <a:pt x="321466" y="10942"/>
                    </a:cubicBezTo>
                    <a:cubicBezTo>
                      <a:pt x="269176" y="22685"/>
                      <a:pt x="216001" y="30661"/>
                      <a:pt x="162825" y="36865"/>
                    </a:cubicBezTo>
                    <a:cubicBezTo>
                      <a:pt x="135130" y="39967"/>
                      <a:pt x="107434" y="43512"/>
                      <a:pt x="79517" y="44176"/>
                    </a:cubicBezTo>
                    <a:cubicBezTo>
                      <a:pt x="57804" y="44620"/>
                      <a:pt x="36312" y="47057"/>
                      <a:pt x="14599" y="48386"/>
                    </a:cubicBezTo>
                    <a:cubicBezTo>
                      <a:pt x="9503" y="48608"/>
                      <a:pt x="7287" y="50380"/>
                      <a:pt x="7287" y="55698"/>
                    </a:cubicBezTo>
                    <a:cubicBezTo>
                      <a:pt x="7287" y="59908"/>
                      <a:pt x="8838" y="64560"/>
                      <a:pt x="5071" y="68327"/>
                    </a:cubicBezTo>
                    <a:cubicBezTo>
                      <a:pt x="-1354" y="58578"/>
                      <a:pt x="-2019" y="49051"/>
                      <a:pt x="5071" y="39524"/>
                    </a:cubicBezTo>
                    <a:close/>
                  </a:path>
                </a:pathLst>
              </a:custGeom>
              <a:solidFill>
                <a:srgbClr val="929292">
                  <a:lumMod val="75000"/>
                </a:srgbClr>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2" name="Freeform: Shape 233">
                <a:extLst>
                  <a:ext uri="{FF2B5EF4-FFF2-40B4-BE49-F238E27FC236}">
                    <a16:creationId xmlns:a16="http://schemas.microsoft.com/office/drawing/2014/main" id="{ED8DC46B-22B5-4624-9E75-401790B0653A}"/>
                  </a:ext>
                </a:extLst>
              </p:cNvPr>
              <p:cNvSpPr/>
              <p:nvPr/>
            </p:nvSpPr>
            <p:spPr>
              <a:xfrm>
                <a:off x="1035905" y="6255082"/>
                <a:ext cx="317905" cy="46274"/>
              </a:xfrm>
              <a:custGeom>
                <a:avLst/>
                <a:gdLst>
                  <a:gd name="connsiteX0" fmla="*/ 315745 w 317905"/>
                  <a:gd name="connsiteY0" fmla="*/ 46274 h 46274"/>
                  <a:gd name="connsiteX1" fmla="*/ 177046 w 317905"/>
                  <a:gd name="connsiteY1" fmla="*/ 37633 h 46274"/>
                  <a:gd name="connsiteX2" fmla="*/ 8657 w 317905"/>
                  <a:gd name="connsiteY2" fmla="*/ 9273 h 46274"/>
                  <a:gd name="connsiteX3" fmla="*/ 237 w 317905"/>
                  <a:gd name="connsiteY3" fmla="*/ 3291 h 46274"/>
                  <a:gd name="connsiteX4" fmla="*/ 10651 w 317905"/>
                  <a:gd name="connsiteY4" fmla="*/ 1962 h 46274"/>
                  <a:gd name="connsiteX5" fmla="*/ 160428 w 317905"/>
                  <a:gd name="connsiteY5" fmla="*/ 28328 h 46274"/>
                  <a:gd name="connsiteX6" fmla="*/ 261684 w 317905"/>
                  <a:gd name="connsiteY6" fmla="*/ 35861 h 46274"/>
                  <a:gd name="connsiteX7" fmla="*/ 315745 w 317905"/>
                  <a:gd name="connsiteY7" fmla="*/ 37633 h 46274"/>
                  <a:gd name="connsiteX8" fmla="*/ 315745 w 317905"/>
                  <a:gd name="connsiteY8" fmla="*/ 46274 h 4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05" h="46274">
                    <a:moveTo>
                      <a:pt x="315745" y="46274"/>
                    </a:moveTo>
                    <a:cubicBezTo>
                      <a:pt x="269438" y="45167"/>
                      <a:pt x="223131" y="42286"/>
                      <a:pt x="177046" y="37633"/>
                    </a:cubicBezTo>
                    <a:cubicBezTo>
                      <a:pt x="120325" y="32094"/>
                      <a:pt x="64048" y="23675"/>
                      <a:pt x="8657" y="9273"/>
                    </a:cubicBezTo>
                    <a:cubicBezTo>
                      <a:pt x="5112" y="8387"/>
                      <a:pt x="-1314" y="9273"/>
                      <a:pt x="237" y="3291"/>
                    </a:cubicBezTo>
                    <a:cubicBezTo>
                      <a:pt x="1788" y="-2470"/>
                      <a:pt x="7106" y="854"/>
                      <a:pt x="10651" y="1962"/>
                    </a:cubicBezTo>
                    <a:cubicBezTo>
                      <a:pt x="59838" y="15034"/>
                      <a:pt x="110133" y="22346"/>
                      <a:pt x="160428" y="28328"/>
                    </a:cubicBezTo>
                    <a:cubicBezTo>
                      <a:pt x="193885" y="32316"/>
                      <a:pt x="227784" y="34310"/>
                      <a:pt x="261684" y="35861"/>
                    </a:cubicBezTo>
                    <a:cubicBezTo>
                      <a:pt x="279630" y="36747"/>
                      <a:pt x="297799" y="37633"/>
                      <a:pt x="315745" y="37633"/>
                    </a:cubicBezTo>
                    <a:cubicBezTo>
                      <a:pt x="318626" y="40514"/>
                      <a:pt x="318626" y="43394"/>
                      <a:pt x="315745" y="46274"/>
                    </a:cubicBezTo>
                    <a:close/>
                  </a:path>
                </a:pathLst>
              </a:custGeom>
              <a:solidFill>
                <a:srgbClr val="929292">
                  <a:lumMod val="75000"/>
                </a:srgbClr>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3" name="Freeform: Shape 234">
                <a:extLst>
                  <a:ext uri="{FF2B5EF4-FFF2-40B4-BE49-F238E27FC236}">
                    <a16:creationId xmlns:a16="http://schemas.microsoft.com/office/drawing/2014/main" id="{1307A5F2-B83B-4CC2-AEEE-598203B1D1DC}"/>
                  </a:ext>
                </a:extLst>
              </p:cNvPr>
              <p:cNvSpPr/>
              <p:nvPr/>
            </p:nvSpPr>
            <p:spPr>
              <a:xfrm>
                <a:off x="1351650" y="6270323"/>
                <a:ext cx="88847" cy="50974"/>
              </a:xfrm>
              <a:custGeom>
                <a:avLst/>
                <a:gdLst>
                  <a:gd name="connsiteX0" fmla="*/ 0 w 88847"/>
                  <a:gd name="connsiteY0" fmla="*/ 31033 h 50974"/>
                  <a:gd name="connsiteX1" fmla="*/ 0 w 88847"/>
                  <a:gd name="connsiteY1" fmla="*/ 22171 h 50974"/>
                  <a:gd name="connsiteX2" fmla="*/ 31684 w 88847"/>
                  <a:gd name="connsiteY2" fmla="*/ 457 h 50974"/>
                  <a:gd name="connsiteX3" fmla="*/ 65583 w 88847"/>
                  <a:gd name="connsiteY3" fmla="*/ 1787 h 50974"/>
                  <a:gd name="connsiteX4" fmla="*/ 88847 w 88847"/>
                  <a:gd name="connsiteY4" fmla="*/ 22171 h 50974"/>
                  <a:gd name="connsiteX5" fmla="*/ 88626 w 88847"/>
                  <a:gd name="connsiteY5" fmla="*/ 50974 h 50974"/>
                  <a:gd name="connsiteX6" fmla="*/ 75997 w 88847"/>
                  <a:gd name="connsiteY6" fmla="*/ 50974 h 50974"/>
                  <a:gd name="connsiteX7" fmla="*/ 15288 w 88847"/>
                  <a:gd name="connsiteY7" fmla="*/ 50974 h 50974"/>
                  <a:gd name="connsiteX8" fmla="*/ 0 w 88847"/>
                  <a:gd name="connsiteY8" fmla="*/ 31033 h 5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7" h="50974">
                    <a:moveTo>
                      <a:pt x="0" y="31033"/>
                    </a:moveTo>
                    <a:cubicBezTo>
                      <a:pt x="0" y="28153"/>
                      <a:pt x="0" y="25051"/>
                      <a:pt x="0" y="22171"/>
                    </a:cubicBezTo>
                    <a:cubicBezTo>
                      <a:pt x="3988" y="5332"/>
                      <a:pt x="17282" y="1344"/>
                      <a:pt x="31684" y="457"/>
                    </a:cubicBezTo>
                    <a:cubicBezTo>
                      <a:pt x="42984" y="-207"/>
                      <a:pt x="54283" y="-429"/>
                      <a:pt x="65583" y="1787"/>
                    </a:cubicBezTo>
                    <a:cubicBezTo>
                      <a:pt x="77769" y="4002"/>
                      <a:pt x="85302" y="10428"/>
                      <a:pt x="88847" y="22171"/>
                    </a:cubicBezTo>
                    <a:cubicBezTo>
                      <a:pt x="88847" y="31698"/>
                      <a:pt x="88626" y="41447"/>
                      <a:pt x="88626" y="50974"/>
                    </a:cubicBezTo>
                    <a:cubicBezTo>
                      <a:pt x="84416" y="50974"/>
                      <a:pt x="80206" y="50974"/>
                      <a:pt x="75997" y="50974"/>
                    </a:cubicBezTo>
                    <a:cubicBezTo>
                      <a:pt x="54283" y="50974"/>
                      <a:pt x="28360" y="50974"/>
                      <a:pt x="15288" y="50974"/>
                    </a:cubicBezTo>
                    <a:cubicBezTo>
                      <a:pt x="443" y="50974"/>
                      <a:pt x="443" y="50974"/>
                      <a:pt x="0" y="31033"/>
                    </a:cubicBezTo>
                    <a:close/>
                  </a:path>
                </a:pathLst>
              </a:custGeom>
              <a:solidFill>
                <a:srgbClr val="1E4B4B"/>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4" name="Freeform: Shape 235">
                <a:extLst>
                  <a:ext uri="{FF2B5EF4-FFF2-40B4-BE49-F238E27FC236}">
                    <a16:creationId xmlns:a16="http://schemas.microsoft.com/office/drawing/2014/main" id="{0A9DDFB6-329A-406B-81D3-F30C7E64DA20}"/>
                  </a:ext>
                </a:extLst>
              </p:cNvPr>
              <p:cNvSpPr/>
              <p:nvPr/>
            </p:nvSpPr>
            <p:spPr>
              <a:xfrm>
                <a:off x="1367603" y="6361179"/>
                <a:ext cx="59379" cy="22101"/>
              </a:xfrm>
              <a:custGeom>
                <a:avLst/>
                <a:gdLst>
                  <a:gd name="connsiteX0" fmla="*/ 0 w 59379"/>
                  <a:gd name="connsiteY0" fmla="*/ 222 h 22101"/>
                  <a:gd name="connsiteX1" fmla="*/ 59379 w 59379"/>
                  <a:gd name="connsiteY1" fmla="*/ 0 h 22101"/>
                  <a:gd name="connsiteX2" fmla="*/ 37888 w 59379"/>
                  <a:gd name="connsiteY2" fmla="*/ 21935 h 22101"/>
                  <a:gd name="connsiteX3" fmla="*/ 21492 w 59379"/>
                  <a:gd name="connsiteY3" fmla="*/ 21935 h 22101"/>
                  <a:gd name="connsiteX4" fmla="*/ 0 w 59379"/>
                  <a:gd name="connsiteY4" fmla="*/ 222 h 22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79" h="22101">
                    <a:moveTo>
                      <a:pt x="0" y="222"/>
                    </a:moveTo>
                    <a:cubicBezTo>
                      <a:pt x="12851" y="19719"/>
                      <a:pt x="45642" y="19719"/>
                      <a:pt x="59379" y="0"/>
                    </a:cubicBezTo>
                    <a:cubicBezTo>
                      <a:pt x="58715" y="14402"/>
                      <a:pt x="51846" y="21713"/>
                      <a:pt x="37888" y="21935"/>
                    </a:cubicBezTo>
                    <a:cubicBezTo>
                      <a:pt x="32348" y="22156"/>
                      <a:pt x="26809" y="22156"/>
                      <a:pt x="21492" y="21935"/>
                    </a:cubicBezTo>
                    <a:cubicBezTo>
                      <a:pt x="7533" y="21713"/>
                      <a:pt x="665" y="14845"/>
                      <a:pt x="0" y="222"/>
                    </a:cubicBezTo>
                    <a:close/>
                  </a:path>
                </a:pathLst>
              </a:custGeom>
              <a:solidFill>
                <a:srgbClr val="15192C"/>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5" name="Freeform: Shape 236">
                <a:extLst>
                  <a:ext uri="{FF2B5EF4-FFF2-40B4-BE49-F238E27FC236}">
                    <a16:creationId xmlns:a16="http://schemas.microsoft.com/office/drawing/2014/main" id="{915F0B5B-ACE7-4E59-9827-F376A2897944}"/>
                  </a:ext>
                </a:extLst>
              </p:cNvPr>
              <p:cNvSpPr/>
              <p:nvPr/>
            </p:nvSpPr>
            <p:spPr>
              <a:xfrm>
                <a:off x="1248179" y="5891905"/>
                <a:ext cx="269145" cy="106410"/>
              </a:xfrm>
              <a:custGeom>
                <a:avLst/>
                <a:gdLst>
                  <a:gd name="connsiteX0" fmla="*/ 263883 w 269145"/>
                  <a:gd name="connsiteY0" fmla="*/ 88626 h 106410"/>
                  <a:gd name="connsiteX1" fmla="*/ 251919 w 269145"/>
                  <a:gd name="connsiteY1" fmla="*/ 77326 h 106410"/>
                  <a:gd name="connsiteX2" fmla="*/ 245494 w 269145"/>
                  <a:gd name="connsiteY2" fmla="*/ 36337 h 106410"/>
                  <a:gd name="connsiteX3" fmla="*/ 235523 w 269145"/>
                  <a:gd name="connsiteY3" fmla="*/ 11078 h 106410"/>
                  <a:gd name="connsiteX4" fmla="*/ 206720 w 269145"/>
                  <a:gd name="connsiteY4" fmla="*/ 443 h 106410"/>
                  <a:gd name="connsiteX5" fmla="*/ 133160 w 269145"/>
                  <a:gd name="connsiteY5" fmla="*/ 665 h 106410"/>
                  <a:gd name="connsiteX6" fmla="*/ 133160 w 269145"/>
                  <a:gd name="connsiteY6" fmla="*/ 665 h 106410"/>
                  <a:gd name="connsiteX7" fmla="*/ 91728 w 269145"/>
                  <a:gd name="connsiteY7" fmla="*/ 443 h 106410"/>
                  <a:gd name="connsiteX8" fmla="*/ 62924 w 269145"/>
                  <a:gd name="connsiteY8" fmla="*/ 0 h 106410"/>
                  <a:gd name="connsiteX9" fmla="*/ 60266 w 269145"/>
                  <a:gd name="connsiteY9" fmla="*/ 222 h 106410"/>
                  <a:gd name="connsiteX10" fmla="*/ 33678 w 269145"/>
                  <a:gd name="connsiteY10" fmla="*/ 10857 h 106410"/>
                  <a:gd name="connsiteX11" fmla="*/ 24151 w 269145"/>
                  <a:gd name="connsiteY11" fmla="*/ 30354 h 106410"/>
                  <a:gd name="connsiteX12" fmla="*/ 23043 w 269145"/>
                  <a:gd name="connsiteY12" fmla="*/ 34343 h 106410"/>
                  <a:gd name="connsiteX13" fmla="*/ 16617 w 269145"/>
                  <a:gd name="connsiteY13" fmla="*/ 74446 h 106410"/>
                  <a:gd name="connsiteX14" fmla="*/ 1773 w 269145"/>
                  <a:gd name="connsiteY14" fmla="*/ 89955 h 106410"/>
                  <a:gd name="connsiteX15" fmla="*/ 222 w 269145"/>
                  <a:gd name="connsiteY15" fmla="*/ 95273 h 106410"/>
                  <a:gd name="connsiteX16" fmla="*/ 0 w 269145"/>
                  <a:gd name="connsiteY16" fmla="*/ 96159 h 106410"/>
                  <a:gd name="connsiteX17" fmla="*/ 0 w 269145"/>
                  <a:gd name="connsiteY17" fmla="*/ 96159 h 106410"/>
                  <a:gd name="connsiteX18" fmla="*/ 0 w 269145"/>
                  <a:gd name="connsiteY18" fmla="*/ 97045 h 106410"/>
                  <a:gd name="connsiteX19" fmla="*/ 3102 w 269145"/>
                  <a:gd name="connsiteY19" fmla="*/ 105908 h 106410"/>
                  <a:gd name="connsiteX20" fmla="*/ 5318 w 269145"/>
                  <a:gd name="connsiteY20" fmla="*/ 105686 h 106410"/>
                  <a:gd name="connsiteX21" fmla="*/ 16839 w 269145"/>
                  <a:gd name="connsiteY21" fmla="*/ 105022 h 106410"/>
                  <a:gd name="connsiteX22" fmla="*/ 17504 w 269145"/>
                  <a:gd name="connsiteY22" fmla="*/ 105022 h 106410"/>
                  <a:gd name="connsiteX23" fmla="*/ 18833 w 269145"/>
                  <a:gd name="connsiteY23" fmla="*/ 104135 h 106410"/>
                  <a:gd name="connsiteX24" fmla="*/ 21935 w 269145"/>
                  <a:gd name="connsiteY24" fmla="*/ 102363 h 106410"/>
                  <a:gd name="connsiteX25" fmla="*/ 23486 w 269145"/>
                  <a:gd name="connsiteY25" fmla="*/ 100812 h 106410"/>
                  <a:gd name="connsiteX26" fmla="*/ 27917 w 269145"/>
                  <a:gd name="connsiteY26" fmla="*/ 96824 h 106410"/>
                  <a:gd name="connsiteX27" fmla="*/ 37888 w 269145"/>
                  <a:gd name="connsiteY27" fmla="*/ 81314 h 106410"/>
                  <a:gd name="connsiteX28" fmla="*/ 40546 w 269145"/>
                  <a:gd name="connsiteY28" fmla="*/ 67577 h 106410"/>
                  <a:gd name="connsiteX29" fmla="*/ 41876 w 269145"/>
                  <a:gd name="connsiteY29" fmla="*/ 56721 h 106410"/>
                  <a:gd name="connsiteX30" fmla="*/ 81979 w 269145"/>
                  <a:gd name="connsiteY30" fmla="*/ 19055 h 106410"/>
                  <a:gd name="connsiteX31" fmla="*/ 133160 w 269145"/>
                  <a:gd name="connsiteY31" fmla="*/ 19055 h 106410"/>
                  <a:gd name="connsiteX32" fmla="*/ 133160 w 269145"/>
                  <a:gd name="connsiteY32" fmla="*/ 19055 h 106410"/>
                  <a:gd name="connsiteX33" fmla="*/ 194091 w 269145"/>
                  <a:gd name="connsiteY33" fmla="*/ 19055 h 106410"/>
                  <a:gd name="connsiteX34" fmla="*/ 226217 w 269145"/>
                  <a:gd name="connsiteY34" fmla="*/ 43205 h 106410"/>
                  <a:gd name="connsiteX35" fmla="*/ 229541 w 269145"/>
                  <a:gd name="connsiteY35" fmla="*/ 69350 h 106410"/>
                  <a:gd name="connsiteX36" fmla="*/ 245937 w 269145"/>
                  <a:gd name="connsiteY36" fmla="*/ 100812 h 106410"/>
                  <a:gd name="connsiteX37" fmla="*/ 265434 w 269145"/>
                  <a:gd name="connsiteY37" fmla="*/ 105022 h 106410"/>
                  <a:gd name="connsiteX38" fmla="*/ 263883 w 269145"/>
                  <a:gd name="connsiteY38" fmla="*/ 88626 h 10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69145" h="106410">
                    <a:moveTo>
                      <a:pt x="263883" y="88626"/>
                    </a:moveTo>
                    <a:cubicBezTo>
                      <a:pt x="259009" y="86410"/>
                      <a:pt x="251919" y="77326"/>
                      <a:pt x="251919" y="77326"/>
                    </a:cubicBezTo>
                    <a:cubicBezTo>
                      <a:pt x="247931" y="70014"/>
                      <a:pt x="245494" y="38995"/>
                      <a:pt x="245494" y="36337"/>
                    </a:cubicBezTo>
                    <a:cubicBezTo>
                      <a:pt x="244829" y="24372"/>
                      <a:pt x="242613" y="18168"/>
                      <a:pt x="235523" y="11078"/>
                    </a:cubicBezTo>
                    <a:cubicBezTo>
                      <a:pt x="229098" y="5539"/>
                      <a:pt x="222672" y="222"/>
                      <a:pt x="206720" y="443"/>
                    </a:cubicBezTo>
                    <a:cubicBezTo>
                      <a:pt x="182126" y="443"/>
                      <a:pt x="157754" y="665"/>
                      <a:pt x="133160" y="665"/>
                    </a:cubicBezTo>
                    <a:lnTo>
                      <a:pt x="133160" y="665"/>
                    </a:lnTo>
                    <a:cubicBezTo>
                      <a:pt x="119423" y="665"/>
                      <a:pt x="105465" y="665"/>
                      <a:pt x="91728" y="443"/>
                    </a:cubicBezTo>
                    <a:cubicBezTo>
                      <a:pt x="82200" y="443"/>
                      <a:pt x="72673" y="222"/>
                      <a:pt x="62924" y="0"/>
                    </a:cubicBezTo>
                    <a:cubicBezTo>
                      <a:pt x="62038" y="0"/>
                      <a:pt x="61152" y="222"/>
                      <a:pt x="60266" y="222"/>
                    </a:cubicBezTo>
                    <a:cubicBezTo>
                      <a:pt x="46085" y="443"/>
                      <a:pt x="39882" y="5761"/>
                      <a:pt x="33678" y="10857"/>
                    </a:cubicBezTo>
                    <a:cubicBezTo>
                      <a:pt x="27696" y="16617"/>
                      <a:pt x="25258" y="21935"/>
                      <a:pt x="24151" y="30354"/>
                    </a:cubicBezTo>
                    <a:cubicBezTo>
                      <a:pt x="23707" y="31905"/>
                      <a:pt x="23264" y="33235"/>
                      <a:pt x="23043" y="34343"/>
                    </a:cubicBezTo>
                    <a:cubicBezTo>
                      <a:pt x="22156" y="36780"/>
                      <a:pt x="17947" y="69350"/>
                      <a:pt x="16617" y="74446"/>
                    </a:cubicBezTo>
                    <a:cubicBezTo>
                      <a:pt x="16174" y="77769"/>
                      <a:pt x="3767" y="85967"/>
                      <a:pt x="1773" y="89955"/>
                    </a:cubicBezTo>
                    <a:cubicBezTo>
                      <a:pt x="886" y="91728"/>
                      <a:pt x="443" y="93500"/>
                      <a:pt x="222" y="95273"/>
                    </a:cubicBezTo>
                    <a:cubicBezTo>
                      <a:pt x="222" y="95494"/>
                      <a:pt x="0" y="95937"/>
                      <a:pt x="0" y="96159"/>
                    </a:cubicBezTo>
                    <a:cubicBezTo>
                      <a:pt x="0" y="96159"/>
                      <a:pt x="0" y="96159"/>
                      <a:pt x="0" y="96159"/>
                    </a:cubicBezTo>
                    <a:cubicBezTo>
                      <a:pt x="0" y="96381"/>
                      <a:pt x="0" y="96824"/>
                      <a:pt x="0" y="97045"/>
                    </a:cubicBezTo>
                    <a:cubicBezTo>
                      <a:pt x="0" y="100147"/>
                      <a:pt x="1108" y="103028"/>
                      <a:pt x="3102" y="105908"/>
                    </a:cubicBezTo>
                    <a:cubicBezTo>
                      <a:pt x="3767" y="105908"/>
                      <a:pt x="4431" y="105908"/>
                      <a:pt x="5318" y="105686"/>
                    </a:cubicBezTo>
                    <a:cubicBezTo>
                      <a:pt x="9527" y="107016"/>
                      <a:pt x="13515" y="106351"/>
                      <a:pt x="16839" y="105022"/>
                    </a:cubicBezTo>
                    <a:cubicBezTo>
                      <a:pt x="17060" y="105022"/>
                      <a:pt x="17282" y="105022"/>
                      <a:pt x="17504" y="105022"/>
                    </a:cubicBezTo>
                    <a:cubicBezTo>
                      <a:pt x="17947" y="104800"/>
                      <a:pt x="18390" y="104578"/>
                      <a:pt x="18833" y="104135"/>
                    </a:cubicBezTo>
                    <a:cubicBezTo>
                      <a:pt x="20162" y="103471"/>
                      <a:pt x="21049" y="102806"/>
                      <a:pt x="21935" y="102363"/>
                    </a:cubicBezTo>
                    <a:cubicBezTo>
                      <a:pt x="23486" y="101477"/>
                      <a:pt x="24372" y="100812"/>
                      <a:pt x="23486" y="100812"/>
                    </a:cubicBezTo>
                    <a:cubicBezTo>
                      <a:pt x="25037" y="99482"/>
                      <a:pt x="26588" y="98153"/>
                      <a:pt x="27917" y="96824"/>
                    </a:cubicBezTo>
                    <a:cubicBezTo>
                      <a:pt x="32792" y="92392"/>
                      <a:pt x="36115" y="87961"/>
                      <a:pt x="37888" y="81314"/>
                    </a:cubicBezTo>
                    <a:cubicBezTo>
                      <a:pt x="39439" y="77104"/>
                      <a:pt x="40325" y="72452"/>
                      <a:pt x="40546" y="67577"/>
                    </a:cubicBezTo>
                    <a:cubicBezTo>
                      <a:pt x="40546" y="63811"/>
                      <a:pt x="41433" y="60266"/>
                      <a:pt x="41876" y="56721"/>
                    </a:cubicBezTo>
                    <a:cubicBezTo>
                      <a:pt x="44756" y="25923"/>
                      <a:pt x="51625" y="19276"/>
                      <a:pt x="81979" y="19055"/>
                    </a:cubicBezTo>
                    <a:cubicBezTo>
                      <a:pt x="99039" y="19055"/>
                      <a:pt x="116100" y="19055"/>
                      <a:pt x="133160" y="19055"/>
                    </a:cubicBezTo>
                    <a:lnTo>
                      <a:pt x="133160" y="19055"/>
                    </a:lnTo>
                    <a:cubicBezTo>
                      <a:pt x="153544" y="19055"/>
                      <a:pt x="173707" y="19055"/>
                      <a:pt x="194091" y="19055"/>
                    </a:cubicBezTo>
                    <a:cubicBezTo>
                      <a:pt x="215361" y="19055"/>
                      <a:pt x="223559" y="19498"/>
                      <a:pt x="226217" y="43205"/>
                    </a:cubicBezTo>
                    <a:cubicBezTo>
                      <a:pt x="227104" y="50074"/>
                      <a:pt x="229098" y="62481"/>
                      <a:pt x="229541" y="69350"/>
                    </a:cubicBezTo>
                    <a:cubicBezTo>
                      <a:pt x="230427" y="85967"/>
                      <a:pt x="235523" y="92171"/>
                      <a:pt x="245937" y="100812"/>
                    </a:cubicBezTo>
                    <a:cubicBezTo>
                      <a:pt x="244607" y="100812"/>
                      <a:pt x="255242" y="109674"/>
                      <a:pt x="265434" y="105022"/>
                    </a:cubicBezTo>
                    <a:cubicBezTo>
                      <a:pt x="269866" y="98596"/>
                      <a:pt x="271417" y="94608"/>
                      <a:pt x="263883" y="88626"/>
                    </a:cubicBezTo>
                    <a:close/>
                  </a:path>
                </a:pathLst>
              </a:custGeom>
              <a:solidFill>
                <a:srgbClr val="929292">
                  <a:lumMod val="50000"/>
                </a:srgbClr>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6" name="Freeform: Shape 237">
                <a:extLst>
                  <a:ext uri="{FF2B5EF4-FFF2-40B4-BE49-F238E27FC236}">
                    <a16:creationId xmlns:a16="http://schemas.microsoft.com/office/drawing/2014/main" id="{3D872C34-2BBE-48FE-A1DD-73CF67405B35}"/>
                  </a:ext>
                </a:extLst>
              </p:cNvPr>
              <p:cNvSpPr/>
              <p:nvPr/>
            </p:nvSpPr>
            <p:spPr>
              <a:xfrm>
                <a:off x="1236880" y="5979001"/>
                <a:ext cx="16203" cy="20202"/>
              </a:xfrm>
              <a:custGeom>
                <a:avLst/>
                <a:gdLst>
                  <a:gd name="connsiteX0" fmla="*/ 1773 w 16203"/>
                  <a:gd name="connsiteY0" fmla="*/ 19033 h 20202"/>
                  <a:gd name="connsiteX1" fmla="*/ 14623 w 16203"/>
                  <a:gd name="connsiteY1" fmla="*/ 19033 h 20202"/>
                  <a:gd name="connsiteX2" fmla="*/ 16174 w 16203"/>
                  <a:gd name="connsiteY2" fmla="*/ 2194 h 20202"/>
                  <a:gd name="connsiteX3" fmla="*/ 8198 w 16203"/>
                  <a:gd name="connsiteY3" fmla="*/ 2638 h 20202"/>
                  <a:gd name="connsiteX4" fmla="*/ 222 w 16203"/>
                  <a:gd name="connsiteY4" fmla="*/ 14159 h 20202"/>
                  <a:gd name="connsiteX5" fmla="*/ 0 w 16203"/>
                  <a:gd name="connsiteY5" fmla="*/ 17039 h 20202"/>
                  <a:gd name="connsiteX6" fmla="*/ 1773 w 16203"/>
                  <a:gd name="connsiteY6" fmla="*/ 19033 h 2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03" h="20202">
                    <a:moveTo>
                      <a:pt x="1773" y="19033"/>
                    </a:moveTo>
                    <a:cubicBezTo>
                      <a:pt x="5539" y="20363"/>
                      <a:pt x="10857" y="20806"/>
                      <a:pt x="14623" y="19033"/>
                    </a:cubicBezTo>
                    <a:cubicBezTo>
                      <a:pt x="15288" y="14380"/>
                      <a:pt x="16396" y="6847"/>
                      <a:pt x="16174" y="2194"/>
                    </a:cubicBezTo>
                    <a:cubicBezTo>
                      <a:pt x="15953" y="-908"/>
                      <a:pt x="11965" y="-686"/>
                      <a:pt x="8198" y="2638"/>
                    </a:cubicBezTo>
                    <a:cubicBezTo>
                      <a:pt x="1551" y="7290"/>
                      <a:pt x="222" y="11057"/>
                      <a:pt x="222" y="14159"/>
                    </a:cubicBezTo>
                    <a:cubicBezTo>
                      <a:pt x="0" y="15045"/>
                      <a:pt x="0" y="16153"/>
                      <a:pt x="0" y="17039"/>
                    </a:cubicBezTo>
                    <a:cubicBezTo>
                      <a:pt x="222" y="17925"/>
                      <a:pt x="886" y="18590"/>
                      <a:pt x="1773" y="19033"/>
                    </a:cubicBezTo>
                    <a:close/>
                  </a:path>
                </a:pathLst>
              </a:custGeom>
              <a:solidFill>
                <a:srgbClr val="FAC122"/>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97" name="Freeform: Shape 238">
                <a:extLst>
                  <a:ext uri="{FF2B5EF4-FFF2-40B4-BE49-F238E27FC236}">
                    <a16:creationId xmlns:a16="http://schemas.microsoft.com/office/drawing/2014/main" id="{4F43B572-31BD-4B49-8A79-9A1BDA9CAEF6}"/>
                  </a:ext>
                </a:extLst>
              </p:cNvPr>
              <p:cNvSpPr/>
              <p:nvPr/>
            </p:nvSpPr>
            <p:spPr>
              <a:xfrm>
                <a:off x="1367381" y="6279421"/>
                <a:ext cx="59384" cy="96380"/>
              </a:xfrm>
              <a:custGeom>
                <a:avLst/>
                <a:gdLst>
                  <a:gd name="connsiteX0" fmla="*/ 44756 w 59384"/>
                  <a:gd name="connsiteY0" fmla="*/ 96381 h 96380"/>
                  <a:gd name="connsiteX1" fmla="*/ 14845 w 59384"/>
                  <a:gd name="connsiteY1" fmla="*/ 96381 h 96380"/>
                  <a:gd name="connsiteX2" fmla="*/ 0 w 59384"/>
                  <a:gd name="connsiteY2" fmla="*/ 81536 h 96380"/>
                  <a:gd name="connsiteX3" fmla="*/ 0 w 59384"/>
                  <a:gd name="connsiteY3" fmla="*/ 24372 h 96380"/>
                  <a:gd name="connsiteX4" fmla="*/ 24372 w 59384"/>
                  <a:gd name="connsiteY4" fmla="*/ 0 h 96380"/>
                  <a:gd name="connsiteX5" fmla="*/ 35007 w 59384"/>
                  <a:gd name="connsiteY5" fmla="*/ 0 h 96380"/>
                  <a:gd name="connsiteX6" fmla="*/ 59379 w 59384"/>
                  <a:gd name="connsiteY6" fmla="*/ 24372 h 96380"/>
                  <a:gd name="connsiteX7" fmla="*/ 59379 w 59384"/>
                  <a:gd name="connsiteY7" fmla="*/ 81536 h 96380"/>
                  <a:gd name="connsiteX8" fmla="*/ 44756 w 59384"/>
                  <a:gd name="connsiteY8" fmla="*/ 96381 h 9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84" h="96380">
                    <a:moveTo>
                      <a:pt x="44756" y="96381"/>
                    </a:moveTo>
                    <a:lnTo>
                      <a:pt x="14845" y="96381"/>
                    </a:lnTo>
                    <a:cubicBezTo>
                      <a:pt x="6647" y="96381"/>
                      <a:pt x="0" y="89734"/>
                      <a:pt x="0" y="81536"/>
                    </a:cubicBezTo>
                    <a:lnTo>
                      <a:pt x="0" y="24372"/>
                    </a:lnTo>
                    <a:cubicBezTo>
                      <a:pt x="0" y="10857"/>
                      <a:pt x="10857" y="0"/>
                      <a:pt x="24372" y="0"/>
                    </a:cubicBezTo>
                    <a:lnTo>
                      <a:pt x="35007" y="0"/>
                    </a:lnTo>
                    <a:cubicBezTo>
                      <a:pt x="48523" y="0"/>
                      <a:pt x="59379" y="10857"/>
                      <a:pt x="59379" y="24372"/>
                    </a:cubicBezTo>
                    <a:lnTo>
                      <a:pt x="59379" y="81536"/>
                    </a:lnTo>
                    <a:cubicBezTo>
                      <a:pt x="59601" y="89734"/>
                      <a:pt x="52954" y="96381"/>
                      <a:pt x="44756" y="96381"/>
                    </a:cubicBezTo>
                    <a:close/>
                  </a:path>
                </a:pathLst>
              </a:custGeom>
              <a:solidFill>
                <a:srgbClr val="FBBF20"/>
              </a:solidFill>
              <a:ln w="2196"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grpSp>
        <p:grpSp>
          <p:nvGrpSpPr>
            <p:cNvPr id="98" name="Group 97">
              <a:extLst>
                <a:ext uri="{FF2B5EF4-FFF2-40B4-BE49-F238E27FC236}">
                  <a16:creationId xmlns:a16="http://schemas.microsoft.com/office/drawing/2014/main" id="{7DD0C9D7-B188-422C-8A42-99A1B0CE4152}"/>
                </a:ext>
              </a:extLst>
            </p:cNvPr>
            <p:cNvGrpSpPr/>
            <p:nvPr/>
          </p:nvGrpSpPr>
          <p:grpSpPr>
            <a:xfrm>
              <a:off x="6292185" y="3295264"/>
              <a:ext cx="836306" cy="724247"/>
              <a:chOff x="7399152" y="1104056"/>
              <a:chExt cx="2039416" cy="1766149"/>
            </a:xfrm>
          </p:grpSpPr>
          <p:sp>
            <p:nvSpPr>
              <p:cNvPr id="99" name="Freeform: Shape 291">
                <a:extLst>
                  <a:ext uri="{FF2B5EF4-FFF2-40B4-BE49-F238E27FC236}">
                    <a16:creationId xmlns:a16="http://schemas.microsoft.com/office/drawing/2014/main" id="{34137EC0-88E1-421D-A1C2-A8405D028337}"/>
                  </a:ext>
                </a:extLst>
              </p:cNvPr>
              <p:cNvSpPr/>
              <p:nvPr/>
            </p:nvSpPr>
            <p:spPr>
              <a:xfrm>
                <a:off x="7617916" y="1167491"/>
                <a:ext cx="1082578" cy="1313027"/>
              </a:xfrm>
              <a:custGeom>
                <a:avLst/>
                <a:gdLst>
                  <a:gd name="connsiteX0" fmla="*/ 2250734 w 2251159"/>
                  <a:gd name="connsiteY0" fmla="*/ 72161 h 2730365"/>
                  <a:gd name="connsiteX1" fmla="*/ 2114262 w 2251159"/>
                  <a:gd name="connsiteY1" fmla="*/ 3287 h 2730365"/>
                  <a:gd name="connsiteX2" fmla="*/ 133496 w 2251159"/>
                  <a:gd name="connsiteY2" fmla="*/ 4987 h 2730365"/>
                  <a:gd name="connsiteX3" fmla="*/ 0 w 2251159"/>
                  <a:gd name="connsiteY3" fmla="*/ 48777 h 2730365"/>
                  <a:gd name="connsiteX4" fmla="*/ 1275 w 2251159"/>
                  <a:gd name="connsiteY4" fmla="*/ 2554176 h 2730365"/>
                  <a:gd name="connsiteX5" fmla="*/ 30611 w 2251159"/>
                  <a:gd name="connsiteY5" fmla="*/ 2604343 h 2730365"/>
                  <a:gd name="connsiteX6" fmla="*/ 218101 w 2251159"/>
                  <a:gd name="connsiteY6" fmla="*/ 2670666 h 2730365"/>
                  <a:gd name="connsiteX7" fmla="*/ 532711 w 2251159"/>
                  <a:gd name="connsiteY7" fmla="*/ 2716157 h 2730365"/>
                  <a:gd name="connsiteX8" fmla="*/ 793326 w 2251159"/>
                  <a:gd name="connsiteY8" fmla="*/ 2729762 h 2730365"/>
                  <a:gd name="connsiteX9" fmla="*/ 1484617 w 2251159"/>
                  <a:gd name="connsiteY9" fmla="*/ 2722109 h 2730365"/>
                  <a:gd name="connsiteX10" fmla="*/ 2064094 w 2251159"/>
                  <a:gd name="connsiteY10" fmla="*/ 2644732 h 2730365"/>
                  <a:gd name="connsiteX11" fmla="*/ 2251159 w 2251159"/>
                  <a:gd name="connsiteY11" fmla="*/ 2589888 h 2730365"/>
                  <a:gd name="connsiteX12" fmla="*/ 2250734 w 2251159"/>
                  <a:gd name="connsiteY12" fmla="*/ 72161 h 273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51159" h="2730365">
                    <a:moveTo>
                      <a:pt x="2250734" y="72161"/>
                    </a:moveTo>
                    <a:cubicBezTo>
                      <a:pt x="2250734" y="1586"/>
                      <a:pt x="2182711" y="3287"/>
                      <a:pt x="2114262" y="3287"/>
                    </a:cubicBezTo>
                    <a:lnTo>
                      <a:pt x="133496" y="4987"/>
                    </a:lnTo>
                    <a:cubicBezTo>
                      <a:pt x="65048" y="4987"/>
                      <a:pt x="0" y="-21797"/>
                      <a:pt x="0" y="48777"/>
                    </a:cubicBezTo>
                    <a:cubicBezTo>
                      <a:pt x="0" y="48777"/>
                      <a:pt x="1701" y="2543122"/>
                      <a:pt x="1275" y="2554176"/>
                    </a:cubicBezTo>
                    <a:cubicBezTo>
                      <a:pt x="-425" y="2579684"/>
                      <a:pt x="9778" y="2592864"/>
                      <a:pt x="30611" y="2604343"/>
                    </a:cubicBezTo>
                    <a:cubicBezTo>
                      <a:pt x="89706" y="2636654"/>
                      <a:pt x="153053" y="2655786"/>
                      <a:pt x="218101" y="2670666"/>
                    </a:cubicBezTo>
                    <a:cubicBezTo>
                      <a:pt x="321837" y="2694474"/>
                      <a:pt x="426849" y="2707654"/>
                      <a:pt x="532711" y="2716157"/>
                    </a:cubicBezTo>
                    <a:cubicBezTo>
                      <a:pt x="619441" y="2722959"/>
                      <a:pt x="706171" y="2729762"/>
                      <a:pt x="793326" y="2729762"/>
                    </a:cubicBezTo>
                    <a:cubicBezTo>
                      <a:pt x="937452" y="2731037"/>
                      <a:pt x="1358348" y="2731037"/>
                      <a:pt x="1484617" y="2722109"/>
                    </a:cubicBezTo>
                    <a:cubicBezTo>
                      <a:pt x="1679760" y="2708504"/>
                      <a:pt x="1873202" y="2688097"/>
                      <a:pt x="2064094" y="2644732"/>
                    </a:cubicBezTo>
                    <a:cubicBezTo>
                      <a:pt x="2127441" y="2630277"/>
                      <a:pt x="2190788" y="2614972"/>
                      <a:pt x="2251159" y="2589888"/>
                    </a:cubicBezTo>
                    <a:cubicBezTo>
                      <a:pt x="2250734" y="2556301"/>
                      <a:pt x="2250734" y="72161"/>
                      <a:pt x="2250734" y="72161"/>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0" name="Freeform: Shape 292">
                <a:extLst>
                  <a:ext uri="{FF2B5EF4-FFF2-40B4-BE49-F238E27FC236}">
                    <a16:creationId xmlns:a16="http://schemas.microsoft.com/office/drawing/2014/main" id="{93CF017E-346B-40A6-AEAE-5D614EC09F49}"/>
                  </a:ext>
                </a:extLst>
              </p:cNvPr>
              <p:cNvSpPr/>
              <p:nvPr/>
            </p:nvSpPr>
            <p:spPr>
              <a:xfrm>
                <a:off x="7615667" y="1104056"/>
                <a:ext cx="1082782" cy="159473"/>
              </a:xfrm>
              <a:custGeom>
                <a:avLst/>
                <a:gdLst>
                  <a:gd name="connsiteX0" fmla="*/ 2251584 w 2251584"/>
                  <a:gd name="connsiteY0" fmla="*/ 165808 h 331615"/>
                  <a:gd name="connsiteX1" fmla="*/ 1125792 w 2251584"/>
                  <a:gd name="connsiteY1" fmla="*/ 331616 h 331615"/>
                  <a:gd name="connsiteX2" fmla="*/ 0 w 2251584"/>
                  <a:gd name="connsiteY2" fmla="*/ 165808 h 331615"/>
                  <a:gd name="connsiteX3" fmla="*/ 1125792 w 2251584"/>
                  <a:gd name="connsiteY3" fmla="*/ 0 h 331615"/>
                  <a:gd name="connsiteX4" fmla="*/ 2251584 w 2251584"/>
                  <a:gd name="connsiteY4" fmla="*/ 165808 h 331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584" h="331615">
                    <a:moveTo>
                      <a:pt x="2251584" y="165808"/>
                    </a:moveTo>
                    <a:cubicBezTo>
                      <a:pt x="2251584" y="257381"/>
                      <a:pt x="1747550" y="331616"/>
                      <a:pt x="1125792" y="331616"/>
                    </a:cubicBezTo>
                    <a:cubicBezTo>
                      <a:pt x="504034" y="331616"/>
                      <a:pt x="0" y="257381"/>
                      <a:pt x="0" y="165808"/>
                    </a:cubicBezTo>
                    <a:cubicBezTo>
                      <a:pt x="0" y="74235"/>
                      <a:pt x="504034" y="0"/>
                      <a:pt x="1125792" y="0"/>
                    </a:cubicBezTo>
                    <a:cubicBezTo>
                      <a:pt x="1747550" y="0"/>
                      <a:pt x="2251584" y="74235"/>
                      <a:pt x="2251584" y="165808"/>
                    </a:cubicBezTo>
                    <a:close/>
                  </a:path>
                </a:pathLst>
              </a:custGeom>
              <a:solidFill>
                <a:srgbClr val="FB790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1" name="Freeform: Shape 293">
                <a:extLst>
                  <a:ext uri="{FF2B5EF4-FFF2-40B4-BE49-F238E27FC236}">
                    <a16:creationId xmlns:a16="http://schemas.microsoft.com/office/drawing/2014/main" id="{F569F601-AACC-4A40-847B-356C2D7397C7}"/>
                  </a:ext>
                </a:extLst>
              </p:cNvPr>
              <p:cNvSpPr/>
              <p:nvPr/>
            </p:nvSpPr>
            <p:spPr>
              <a:xfrm>
                <a:off x="7749788" y="1124297"/>
                <a:ext cx="822718" cy="118991"/>
              </a:xfrm>
              <a:custGeom>
                <a:avLst/>
                <a:gdLst>
                  <a:gd name="connsiteX0" fmla="*/ 1710796 w 1710795"/>
                  <a:gd name="connsiteY0" fmla="*/ 123718 h 247436"/>
                  <a:gd name="connsiteX1" fmla="*/ 855398 w 1710795"/>
                  <a:gd name="connsiteY1" fmla="*/ 247436 h 247436"/>
                  <a:gd name="connsiteX2" fmla="*/ 0 w 1710795"/>
                  <a:gd name="connsiteY2" fmla="*/ 123718 h 247436"/>
                  <a:gd name="connsiteX3" fmla="*/ 855398 w 1710795"/>
                  <a:gd name="connsiteY3" fmla="*/ 0 h 247436"/>
                  <a:gd name="connsiteX4" fmla="*/ 1710796 w 1710795"/>
                  <a:gd name="connsiteY4" fmla="*/ 123718 h 24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795" h="247436">
                    <a:moveTo>
                      <a:pt x="1710796" y="123718"/>
                    </a:moveTo>
                    <a:cubicBezTo>
                      <a:pt x="1710796" y="192046"/>
                      <a:pt x="1327821" y="247436"/>
                      <a:pt x="855398" y="247436"/>
                    </a:cubicBezTo>
                    <a:cubicBezTo>
                      <a:pt x="382975" y="247436"/>
                      <a:pt x="0" y="192046"/>
                      <a:pt x="0" y="123718"/>
                    </a:cubicBezTo>
                    <a:cubicBezTo>
                      <a:pt x="0" y="55390"/>
                      <a:pt x="382975" y="0"/>
                      <a:pt x="855398" y="0"/>
                    </a:cubicBezTo>
                    <a:cubicBezTo>
                      <a:pt x="1327821" y="0"/>
                      <a:pt x="1710796" y="55390"/>
                      <a:pt x="1710796" y="123718"/>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2" name="Freeform: Shape 311">
                <a:extLst>
                  <a:ext uri="{FF2B5EF4-FFF2-40B4-BE49-F238E27FC236}">
                    <a16:creationId xmlns:a16="http://schemas.microsoft.com/office/drawing/2014/main" id="{43842A83-09E2-4112-AF2A-C90D5A091C36}"/>
                  </a:ext>
                </a:extLst>
              </p:cNvPr>
              <p:cNvSpPr/>
              <p:nvPr/>
            </p:nvSpPr>
            <p:spPr>
              <a:xfrm>
                <a:off x="7618120" y="1242266"/>
                <a:ext cx="1080124" cy="1434540"/>
              </a:xfrm>
              <a:custGeom>
                <a:avLst/>
                <a:gdLst>
                  <a:gd name="connsiteX0" fmla="*/ 0 w 1080124"/>
                  <a:gd name="connsiteY0" fmla="*/ 235121 h 1434540"/>
                  <a:gd name="connsiteX1" fmla="*/ 544049 w 1080124"/>
                  <a:gd name="connsiteY1" fmla="*/ 307702 h 1434540"/>
                  <a:gd name="connsiteX2" fmla="*/ 1079920 w 1080124"/>
                  <a:gd name="connsiteY2" fmla="*/ 243708 h 1434540"/>
                  <a:gd name="connsiteX3" fmla="*/ 1079920 w 1080124"/>
                  <a:gd name="connsiteY3" fmla="*/ 246774 h 1434540"/>
                  <a:gd name="connsiteX4" fmla="*/ 1079920 w 1080124"/>
                  <a:gd name="connsiteY4" fmla="*/ 260064 h 1434540"/>
                  <a:gd name="connsiteX5" fmla="*/ 885767 w 1080124"/>
                  <a:gd name="connsiteY5" fmla="*/ 307548 h 1434540"/>
                  <a:gd name="connsiteX6" fmla="*/ 841682 w 1080124"/>
                  <a:gd name="connsiteY6" fmla="*/ 312188 h 1434540"/>
                  <a:gd name="connsiteX7" fmla="*/ 871583 w 1080124"/>
                  <a:gd name="connsiteY7" fmla="*/ 312602 h 1434540"/>
                  <a:gd name="connsiteX8" fmla="*/ 1048010 w 1080124"/>
                  <a:gd name="connsiteY8" fmla="*/ 335364 h 1434540"/>
                  <a:gd name="connsiteX9" fmla="*/ 1051076 w 1080124"/>
                  <a:gd name="connsiteY9" fmla="*/ 335992 h 1434540"/>
                  <a:gd name="connsiteX10" fmla="*/ 1053700 w 1080124"/>
                  <a:gd name="connsiteY10" fmla="*/ 335211 h 1434540"/>
                  <a:gd name="connsiteX11" fmla="*/ 1079920 w 1080124"/>
                  <a:gd name="connsiteY11" fmla="*/ 322013 h 1434540"/>
                  <a:gd name="connsiteX12" fmla="*/ 1079920 w 1080124"/>
                  <a:gd name="connsiteY12" fmla="*/ 325080 h 1434540"/>
                  <a:gd name="connsiteX13" fmla="*/ 1079920 w 1080124"/>
                  <a:gd name="connsiteY13" fmla="*/ 338369 h 1434540"/>
                  <a:gd name="connsiteX14" fmla="*/ 1072871 w 1080124"/>
                  <a:gd name="connsiteY14" fmla="*/ 341660 h 1434540"/>
                  <a:gd name="connsiteX15" fmla="*/ 1078271 w 1080124"/>
                  <a:gd name="connsiteY15" fmla="*/ 348426 h 1434540"/>
                  <a:gd name="connsiteX16" fmla="*/ 1080124 w 1080124"/>
                  <a:gd name="connsiteY16" fmla="*/ 363926 h 1434540"/>
                  <a:gd name="connsiteX17" fmla="*/ 1079920 w 1080124"/>
                  <a:gd name="connsiteY17" fmla="*/ 1377808 h 1434540"/>
                  <a:gd name="connsiteX18" fmla="*/ 1041074 w 1080124"/>
                  <a:gd name="connsiteY18" fmla="*/ 1399889 h 1434540"/>
                  <a:gd name="connsiteX19" fmla="*/ 920651 w 1080124"/>
                  <a:gd name="connsiteY19" fmla="*/ 1431170 h 1434540"/>
                  <a:gd name="connsiteX20" fmla="*/ 776921 w 1080124"/>
                  <a:gd name="connsiteY20" fmla="*/ 1434236 h 1434540"/>
                  <a:gd name="connsiteX21" fmla="*/ 722741 w 1080124"/>
                  <a:gd name="connsiteY21" fmla="*/ 1428717 h 1434540"/>
                  <a:gd name="connsiteX22" fmla="*/ 657316 w 1080124"/>
                  <a:gd name="connsiteY22" fmla="*/ 1410315 h 1434540"/>
                  <a:gd name="connsiteX23" fmla="*/ 618265 w 1080124"/>
                  <a:gd name="connsiteY23" fmla="*/ 1383737 h 1434540"/>
                  <a:gd name="connsiteX24" fmla="*/ 612132 w 1080124"/>
                  <a:gd name="connsiteY24" fmla="*/ 1363496 h 1434540"/>
                  <a:gd name="connsiteX25" fmla="*/ 612185 w 1080124"/>
                  <a:gd name="connsiteY25" fmla="*/ 1189571 h 1434540"/>
                  <a:gd name="connsiteX26" fmla="*/ 612184 w 1080124"/>
                  <a:gd name="connsiteY26" fmla="*/ 1186328 h 1434540"/>
                  <a:gd name="connsiteX27" fmla="*/ 539960 w 1080124"/>
                  <a:gd name="connsiteY27" fmla="*/ 1188279 h 1434540"/>
                  <a:gd name="connsiteX28" fmla="*/ 0 w 1080124"/>
                  <a:gd name="connsiteY28" fmla="*/ 1121832 h 1434540"/>
                  <a:gd name="connsiteX29" fmla="*/ 0 w 1080124"/>
                  <a:gd name="connsiteY29" fmla="*/ 1097094 h 1434540"/>
                  <a:gd name="connsiteX30" fmla="*/ 0 w 1080124"/>
                  <a:gd name="connsiteY30" fmla="*/ 1096889 h 1434540"/>
                  <a:gd name="connsiteX31" fmla="*/ 544049 w 1080124"/>
                  <a:gd name="connsiteY31" fmla="*/ 1169470 h 1434540"/>
                  <a:gd name="connsiteX32" fmla="*/ 612181 w 1080124"/>
                  <a:gd name="connsiteY32" fmla="*/ 1167709 h 1434540"/>
                  <a:gd name="connsiteX33" fmla="*/ 612171 w 1080124"/>
                  <a:gd name="connsiteY33" fmla="*/ 1108023 h 1434540"/>
                  <a:gd name="connsiteX34" fmla="*/ 539960 w 1080124"/>
                  <a:gd name="connsiteY34" fmla="*/ 1109974 h 1434540"/>
                  <a:gd name="connsiteX35" fmla="*/ 0 w 1080124"/>
                  <a:gd name="connsiteY35" fmla="*/ 1043527 h 1434540"/>
                  <a:gd name="connsiteX36" fmla="*/ 0 w 1080124"/>
                  <a:gd name="connsiteY36" fmla="*/ 1018789 h 1434540"/>
                  <a:gd name="connsiteX37" fmla="*/ 0 w 1080124"/>
                  <a:gd name="connsiteY37" fmla="*/ 1018584 h 1434540"/>
                  <a:gd name="connsiteX38" fmla="*/ 544049 w 1080124"/>
                  <a:gd name="connsiteY38" fmla="*/ 1091165 h 1434540"/>
                  <a:gd name="connsiteX39" fmla="*/ 612167 w 1080124"/>
                  <a:gd name="connsiteY39" fmla="*/ 1089404 h 1434540"/>
                  <a:gd name="connsiteX40" fmla="*/ 612165 w 1080124"/>
                  <a:gd name="connsiteY40" fmla="*/ 1077339 h 1434540"/>
                  <a:gd name="connsiteX41" fmla="*/ 612153 w 1080124"/>
                  <a:gd name="connsiteY41" fmla="*/ 1029719 h 1434540"/>
                  <a:gd name="connsiteX42" fmla="*/ 539960 w 1080124"/>
                  <a:gd name="connsiteY42" fmla="*/ 1031669 h 1434540"/>
                  <a:gd name="connsiteX43" fmla="*/ 0 w 1080124"/>
                  <a:gd name="connsiteY43" fmla="*/ 965222 h 1434540"/>
                  <a:gd name="connsiteX44" fmla="*/ 0 w 1080124"/>
                  <a:gd name="connsiteY44" fmla="*/ 940484 h 1434540"/>
                  <a:gd name="connsiteX45" fmla="*/ 0 w 1080124"/>
                  <a:gd name="connsiteY45" fmla="*/ 940279 h 1434540"/>
                  <a:gd name="connsiteX46" fmla="*/ 544049 w 1080124"/>
                  <a:gd name="connsiteY46" fmla="*/ 1012860 h 1434540"/>
                  <a:gd name="connsiteX47" fmla="*/ 612148 w 1080124"/>
                  <a:gd name="connsiteY47" fmla="*/ 1011100 h 1434540"/>
                  <a:gd name="connsiteX48" fmla="*/ 612133 w 1080124"/>
                  <a:gd name="connsiteY48" fmla="*/ 951413 h 1434540"/>
                  <a:gd name="connsiteX49" fmla="*/ 539960 w 1080124"/>
                  <a:gd name="connsiteY49" fmla="*/ 953363 h 1434540"/>
                  <a:gd name="connsiteX50" fmla="*/ 0 w 1080124"/>
                  <a:gd name="connsiteY50" fmla="*/ 886916 h 1434540"/>
                  <a:gd name="connsiteX51" fmla="*/ 0 w 1080124"/>
                  <a:gd name="connsiteY51" fmla="*/ 862178 h 1434540"/>
                  <a:gd name="connsiteX52" fmla="*/ 0 w 1080124"/>
                  <a:gd name="connsiteY52" fmla="*/ 861973 h 1434540"/>
                  <a:gd name="connsiteX53" fmla="*/ 544049 w 1080124"/>
                  <a:gd name="connsiteY53" fmla="*/ 934554 h 1434540"/>
                  <a:gd name="connsiteX54" fmla="*/ 612128 w 1080124"/>
                  <a:gd name="connsiteY54" fmla="*/ 932784 h 1434540"/>
                  <a:gd name="connsiteX55" fmla="*/ 612122 w 1080124"/>
                  <a:gd name="connsiteY55" fmla="*/ 907763 h 1434540"/>
                  <a:gd name="connsiteX56" fmla="*/ 612111 w 1080124"/>
                  <a:gd name="connsiteY56" fmla="*/ 872904 h 1434540"/>
                  <a:gd name="connsiteX57" fmla="*/ 539960 w 1080124"/>
                  <a:gd name="connsiteY57" fmla="*/ 874853 h 1434540"/>
                  <a:gd name="connsiteX58" fmla="*/ 0 w 1080124"/>
                  <a:gd name="connsiteY58" fmla="*/ 808406 h 1434540"/>
                  <a:gd name="connsiteX59" fmla="*/ 0 w 1080124"/>
                  <a:gd name="connsiteY59" fmla="*/ 783667 h 1434540"/>
                  <a:gd name="connsiteX60" fmla="*/ 0 w 1080124"/>
                  <a:gd name="connsiteY60" fmla="*/ 783463 h 1434540"/>
                  <a:gd name="connsiteX61" fmla="*/ 544049 w 1080124"/>
                  <a:gd name="connsiteY61" fmla="*/ 856044 h 1434540"/>
                  <a:gd name="connsiteX62" fmla="*/ 612105 w 1080124"/>
                  <a:gd name="connsiteY62" fmla="*/ 854285 h 1434540"/>
                  <a:gd name="connsiteX63" fmla="*/ 612085 w 1080124"/>
                  <a:gd name="connsiteY63" fmla="*/ 794599 h 1434540"/>
                  <a:gd name="connsiteX64" fmla="*/ 539960 w 1080124"/>
                  <a:gd name="connsiteY64" fmla="*/ 796548 h 1434540"/>
                  <a:gd name="connsiteX65" fmla="*/ 0 w 1080124"/>
                  <a:gd name="connsiteY65" fmla="*/ 730101 h 1434540"/>
                  <a:gd name="connsiteX66" fmla="*/ 0 w 1080124"/>
                  <a:gd name="connsiteY66" fmla="*/ 705362 h 1434540"/>
                  <a:gd name="connsiteX67" fmla="*/ 0 w 1080124"/>
                  <a:gd name="connsiteY67" fmla="*/ 705158 h 1434540"/>
                  <a:gd name="connsiteX68" fmla="*/ 544049 w 1080124"/>
                  <a:gd name="connsiteY68" fmla="*/ 777739 h 1434540"/>
                  <a:gd name="connsiteX69" fmla="*/ 612079 w 1080124"/>
                  <a:gd name="connsiteY69" fmla="*/ 775981 h 1434540"/>
                  <a:gd name="connsiteX70" fmla="*/ 612060 w 1080124"/>
                  <a:gd name="connsiteY70" fmla="*/ 716294 h 1434540"/>
                  <a:gd name="connsiteX71" fmla="*/ 539960 w 1080124"/>
                  <a:gd name="connsiteY71" fmla="*/ 718242 h 1434540"/>
                  <a:gd name="connsiteX72" fmla="*/ 0 w 1080124"/>
                  <a:gd name="connsiteY72" fmla="*/ 651795 h 1434540"/>
                  <a:gd name="connsiteX73" fmla="*/ 0 w 1080124"/>
                  <a:gd name="connsiteY73" fmla="*/ 627056 h 1434540"/>
                  <a:gd name="connsiteX74" fmla="*/ 0 w 1080124"/>
                  <a:gd name="connsiteY74" fmla="*/ 626852 h 1434540"/>
                  <a:gd name="connsiteX75" fmla="*/ 544049 w 1080124"/>
                  <a:gd name="connsiteY75" fmla="*/ 699433 h 1434540"/>
                  <a:gd name="connsiteX76" fmla="*/ 612054 w 1080124"/>
                  <a:gd name="connsiteY76" fmla="*/ 697675 h 1434540"/>
                  <a:gd name="connsiteX77" fmla="*/ 612048 w 1080124"/>
                  <a:gd name="connsiteY77" fmla="*/ 676731 h 1434540"/>
                  <a:gd name="connsiteX78" fmla="*/ 612034 w 1080124"/>
                  <a:gd name="connsiteY78" fmla="*/ 637990 h 1434540"/>
                  <a:gd name="connsiteX79" fmla="*/ 539960 w 1080124"/>
                  <a:gd name="connsiteY79" fmla="*/ 639937 h 1434540"/>
                  <a:gd name="connsiteX80" fmla="*/ 0 w 1080124"/>
                  <a:gd name="connsiteY80" fmla="*/ 573490 h 1434540"/>
                  <a:gd name="connsiteX81" fmla="*/ 0 w 1080124"/>
                  <a:gd name="connsiteY81" fmla="*/ 548751 h 1434540"/>
                  <a:gd name="connsiteX82" fmla="*/ 0 w 1080124"/>
                  <a:gd name="connsiteY82" fmla="*/ 548547 h 1434540"/>
                  <a:gd name="connsiteX83" fmla="*/ 544049 w 1080124"/>
                  <a:gd name="connsiteY83" fmla="*/ 621128 h 1434540"/>
                  <a:gd name="connsiteX84" fmla="*/ 612027 w 1080124"/>
                  <a:gd name="connsiteY84" fmla="*/ 619371 h 1434540"/>
                  <a:gd name="connsiteX85" fmla="*/ 612006 w 1080124"/>
                  <a:gd name="connsiteY85" fmla="*/ 559685 h 1434540"/>
                  <a:gd name="connsiteX86" fmla="*/ 539960 w 1080124"/>
                  <a:gd name="connsiteY86" fmla="*/ 561631 h 1434540"/>
                  <a:gd name="connsiteX87" fmla="*/ 0 w 1080124"/>
                  <a:gd name="connsiteY87" fmla="*/ 495184 h 1434540"/>
                  <a:gd name="connsiteX88" fmla="*/ 0 w 1080124"/>
                  <a:gd name="connsiteY88" fmla="*/ 470445 h 1434540"/>
                  <a:gd name="connsiteX89" fmla="*/ 0 w 1080124"/>
                  <a:gd name="connsiteY89" fmla="*/ 470241 h 1434540"/>
                  <a:gd name="connsiteX90" fmla="*/ 544049 w 1080124"/>
                  <a:gd name="connsiteY90" fmla="*/ 542822 h 1434540"/>
                  <a:gd name="connsiteX91" fmla="*/ 611999 w 1080124"/>
                  <a:gd name="connsiteY91" fmla="*/ 541055 h 1434540"/>
                  <a:gd name="connsiteX92" fmla="*/ 611976 w 1080124"/>
                  <a:gd name="connsiteY92" fmla="*/ 481176 h 1434540"/>
                  <a:gd name="connsiteX93" fmla="*/ 539960 w 1080124"/>
                  <a:gd name="connsiteY93" fmla="*/ 483122 h 1434540"/>
                  <a:gd name="connsiteX94" fmla="*/ 0 w 1080124"/>
                  <a:gd name="connsiteY94" fmla="*/ 416675 h 1434540"/>
                  <a:gd name="connsiteX95" fmla="*/ 0 w 1080124"/>
                  <a:gd name="connsiteY95" fmla="*/ 391936 h 1434540"/>
                  <a:gd name="connsiteX96" fmla="*/ 0 w 1080124"/>
                  <a:gd name="connsiteY96" fmla="*/ 391732 h 1434540"/>
                  <a:gd name="connsiteX97" fmla="*/ 544049 w 1080124"/>
                  <a:gd name="connsiteY97" fmla="*/ 464313 h 1434540"/>
                  <a:gd name="connsiteX98" fmla="*/ 611969 w 1080124"/>
                  <a:gd name="connsiteY98" fmla="*/ 462557 h 1434540"/>
                  <a:gd name="connsiteX99" fmla="*/ 611964 w 1080124"/>
                  <a:gd name="connsiteY99" fmla="*/ 447249 h 1434540"/>
                  <a:gd name="connsiteX100" fmla="*/ 611946 w 1080124"/>
                  <a:gd name="connsiteY100" fmla="*/ 402871 h 1434540"/>
                  <a:gd name="connsiteX101" fmla="*/ 539960 w 1080124"/>
                  <a:gd name="connsiteY101" fmla="*/ 404816 h 1434540"/>
                  <a:gd name="connsiteX102" fmla="*/ 0 w 1080124"/>
                  <a:gd name="connsiteY102" fmla="*/ 338369 h 1434540"/>
                  <a:gd name="connsiteX103" fmla="*/ 0 w 1080124"/>
                  <a:gd name="connsiteY103" fmla="*/ 313630 h 1434540"/>
                  <a:gd name="connsiteX104" fmla="*/ 0 w 1080124"/>
                  <a:gd name="connsiteY104" fmla="*/ 313426 h 1434540"/>
                  <a:gd name="connsiteX105" fmla="*/ 544049 w 1080124"/>
                  <a:gd name="connsiteY105" fmla="*/ 386007 h 1434540"/>
                  <a:gd name="connsiteX106" fmla="*/ 611939 w 1080124"/>
                  <a:gd name="connsiteY106" fmla="*/ 384252 h 1434540"/>
                  <a:gd name="connsiteX107" fmla="*/ 611932 w 1080124"/>
                  <a:gd name="connsiteY107" fmla="*/ 365803 h 1434540"/>
                  <a:gd name="connsiteX108" fmla="*/ 611927 w 1080124"/>
                  <a:gd name="connsiteY108" fmla="*/ 354521 h 1434540"/>
                  <a:gd name="connsiteX109" fmla="*/ 640755 w 1080124"/>
                  <a:gd name="connsiteY109" fmla="*/ 331827 h 1434540"/>
                  <a:gd name="connsiteX110" fmla="*/ 679960 w 1080124"/>
                  <a:gd name="connsiteY110" fmla="*/ 322729 h 1434540"/>
                  <a:gd name="connsiteX111" fmla="*/ 539960 w 1080124"/>
                  <a:gd name="connsiteY111" fmla="*/ 326511 h 1434540"/>
                  <a:gd name="connsiteX112" fmla="*/ 0 w 1080124"/>
                  <a:gd name="connsiteY112" fmla="*/ 260064 h 1434540"/>
                  <a:gd name="connsiteX113" fmla="*/ 0 w 1080124"/>
                  <a:gd name="connsiteY113" fmla="*/ 235325 h 1434540"/>
                  <a:gd name="connsiteX114" fmla="*/ 0 w 1080124"/>
                  <a:gd name="connsiteY114" fmla="*/ 235121 h 1434540"/>
                  <a:gd name="connsiteX115" fmla="*/ 0 w 1080124"/>
                  <a:gd name="connsiteY115" fmla="*/ 156815 h 1434540"/>
                  <a:gd name="connsiteX116" fmla="*/ 544049 w 1080124"/>
                  <a:gd name="connsiteY116" fmla="*/ 229396 h 1434540"/>
                  <a:gd name="connsiteX117" fmla="*/ 1079920 w 1080124"/>
                  <a:gd name="connsiteY117" fmla="*/ 165402 h 1434540"/>
                  <a:gd name="connsiteX118" fmla="*/ 1079920 w 1080124"/>
                  <a:gd name="connsiteY118" fmla="*/ 168468 h 1434540"/>
                  <a:gd name="connsiteX119" fmla="*/ 1079920 w 1080124"/>
                  <a:gd name="connsiteY119" fmla="*/ 181758 h 1434540"/>
                  <a:gd name="connsiteX120" fmla="*/ 539960 w 1080124"/>
                  <a:gd name="connsiteY120" fmla="*/ 248205 h 1434540"/>
                  <a:gd name="connsiteX121" fmla="*/ 0 w 1080124"/>
                  <a:gd name="connsiteY121" fmla="*/ 181758 h 1434540"/>
                  <a:gd name="connsiteX122" fmla="*/ 0 w 1080124"/>
                  <a:gd name="connsiteY122" fmla="*/ 157019 h 1434540"/>
                  <a:gd name="connsiteX123" fmla="*/ 0 w 1080124"/>
                  <a:gd name="connsiteY123" fmla="*/ 156815 h 1434540"/>
                  <a:gd name="connsiteX124" fmla="*/ 0 w 1080124"/>
                  <a:gd name="connsiteY124" fmla="*/ 78510 h 1434540"/>
                  <a:gd name="connsiteX125" fmla="*/ 544049 w 1080124"/>
                  <a:gd name="connsiteY125" fmla="*/ 151091 h 1434540"/>
                  <a:gd name="connsiteX126" fmla="*/ 1079920 w 1080124"/>
                  <a:gd name="connsiteY126" fmla="*/ 87097 h 1434540"/>
                  <a:gd name="connsiteX127" fmla="*/ 1079920 w 1080124"/>
                  <a:gd name="connsiteY127" fmla="*/ 90163 h 1434540"/>
                  <a:gd name="connsiteX128" fmla="*/ 1079920 w 1080124"/>
                  <a:gd name="connsiteY128" fmla="*/ 103453 h 1434540"/>
                  <a:gd name="connsiteX129" fmla="*/ 539960 w 1080124"/>
                  <a:gd name="connsiteY129" fmla="*/ 169900 h 1434540"/>
                  <a:gd name="connsiteX130" fmla="*/ 0 w 1080124"/>
                  <a:gd name="connsiteY130" fmla="*/ 103453 h 1434540"/>
                  <a:gd name="connsiteX131" fmla="*/ 0 w 1080124"/>
                  <a:gd name="connsiteY131" fmla="*/ 78714 h 1434540"/>
                  <a:gd name="connsiteX132" fmla="*/ 0 w 1080124"/>
                  <a:gd name="connsiteY132" fmla="*/ 78510 h 1434540"/>
                  <a:gd name="connsiteX133" fmla="*/ 0 w 1080124"/>
                  <a:gd name="connsiteY133" fmla="*/ 0 h 1434540"/>
                  <a:gd name="connsiteX134" fmla="*/ 544049 w 1080124"/>
                  <a:gd name="connsiteY134" fmla="*/ 72581 h 1434540"/>
                  <a:gd name="connsiteX135" fmla="*/ 1079920 w 1080124"/>
                  <a:gd name="connsiteY135" fmla="*/ 8587 h 1434540"/>
                  <a:gd name="connsiteX136" fmla="*/ 1079920 w 1080124"/>
                  <a:gd name="connsiteY136" fmla="*/ 11653 h 1434540"/>
                  <a:gd name="connsiteX137" fmla="*/ 1079920 w 1080124"/>
                  <a:gd name="connsiteY137" fmla="*/ 24943 h 1434540"/>
                  <a:gd name="connsiteX138" fmla="*/ 539960 w 1080124"/>
                  <a:gd name="connsiteY138" fmla="*/ 91390 h 1434540"/>
                  <a:gd name="connsiteX139" fmla="*/ 0 w 1080124"/>
                  <a:gd name="connsiteY139" fmla="*/ 24943 h 1434540"/>
                  <a:gd name="connsiteX140" fmla="*/ 0 w 1080124"/>
                  <a:gd name="connsiteY140" fmla="*/ 204 h 1434540"/>
                  <a:gd name="connsiteX141" fmla="*/ 0 w 1080124"/>
                  <a:gd name="connsiteY141" fmla="*/ 0 h 14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80124" h="1434540">
                    <a:moveTo>
                      <a:pt x="0" y="235121"/>
                    </a:moveTo>
                    <a:cubicBezTo>
                      <a:pt x="24534" y="275807"/>
                      <a:pt x="258632" y="307702"/>
                      <a:pt x="544049" y="307702"/>
                    </a:cubicBezTo>
                    <a:cubicBezTo>
                      <a:pt x="809634" y="307702"/>
                      <a:pt x="1030852" y="280101"/>
                      <a:pt x="1079920" y="243708"/>
                    </a:cubicBezTo>
                    <a:cubicBezTo>
                      <a:pt x="1079920" y="244730"/>
                      <a:pt x="1079920" y="245753"/>
                      <a:pt x="1079920" y="246774"/>
                    </a:cubicBezTo>
                    <a:cubicBezTo>
                      <a:pt x="1079920" y="246774"/>
                      <a:pt x="1079920" y="251273"/>
                      <a:pt x="1079920" y="260064"/>
                    </a:cubicBezTo>
                    <a:cubicBezTo>
                      <a:pt x="1050275" y="279078"/>
                      <a:pt x="980658" y="295690"/>
                      <a:pt x="885767" y="307548"/>
                    </a:cubicBezTo>
                    <a:lnTo>
                      <a:pt x="841682" y="312188"/>
                    </a:lnTo>
                    <a:lnTo>
                      <a:pt x="871583" y="312602"/>
                    </a:lnTo>
                    <a:cubicBezTo>
                      <a:pt x="957868" y="318011"/>
                      <a:pt x="1031060" y="331961"/>
                      <a:pt x="1048010" y="335364"/>
                    </a:cubicBezTo>
                    <a:lnTo>
                      <a:pt x="1051076" y="335992"/>
                    </a:lnTo>
                    <a:lnTo>
                      <a:pt x="1053700" y="335211"/>
                    </a:lnTo>
                    <a:cubicBezTo>
                      <a:pt x="1064963" y="330974"/>
                      <a:pt x="1073787" y="326562"/>
                      <a:pt x="1079920" y="322013"/>
                    </a:cubicBezTo>
                    <a:cubicBezTo>
                      <a:pt x="1079920" y="323035"/>
                      <a:pt x="1079920" y="324058"/>
                      <a:pt x="1079920" y="325080"/>
                    </a:cubicBezTo>
                    <a:cubicBezTo>
                      <a:pt x="1079920" y="325080"/>
                      <a:pt x="1079920" y="329578"/>
                      <a:pt x="1079920" y="338369"/>
                    </a:cubicBezTo>
                    <a:lnTo>
                      <a:pt x="1072871" y="341660"/>
                    </a:lnTo>
                    <a:lnTo>
                      <a:pt x="1078271" y="348426"/>
                    </a:lnTo>
                    <a:cubicBezTo>
                      <a:pt x="1079498" y="351902"/>
                      <a:pt x="1080124" y="356821"/>
                      <a:pt x="1080124" y="363926"/>
                    </a:cubicBezTo>
                    <a:cubicBezTo>
                      <a:pt x="1080124" y="363926"/>
                      <a:pt x="1080124" y="1364109"/>
                      <a:pt x="1079920" y="1377808"/>
                    </a:cubicBezTo>
                    <a:cubicBezTo>
                      <a:pt x="1067448" y="1387826"/>
                      <a:pt x="1054158" y="1393959"/>
                      <a:pt x="1041074" y="1399889"/>
                    </a:cubicBezTo>
                    <a:cubicBezTo>
                      <a:pt x="1001410" y="1417471"/>
                      <a:pt x="961133" y="1425649"/>
                      <a:pt x="920651" y="1431170"/>
                    </a:cubicBezTo>
                    <a:cubicBezTo>
                      <a:pt x="894481" y="1434850"/>
                      <a:pt x="806975" y="1434850"/>
                      <a:pt x="776921" y="1434236"/>
                    </a:cubicBezTo>
                    <a:cubicBezTo>
                      <a:pt x="758724" y="1434236"/>
                      <a:pt x="740732" y="1431578"/>
                      <a:pt x="722741" y="1428717"/>
                    </a:cubicBezTo>
                    <a:cubicBezTo>
                      <a:pt x="700660" y="1425241"/>
                      <a:pt x="678783" y="1419925"/>
                      <a:pt x="657316" y="1410315"/>
                    </a:cubicBezTo>
                    <a:cubicBezTo>
                      <a:pt x="643822" y="1404386"/>
                      <a:pt x="630533" y="1396617"/>
                      <a:pt x="618265" y="1383737"/>
                    </a:cubicBezTo>
                    <a:cubicBezTo>
                      <a:pt x="613972" y="1379034"/>
                      <a:pt x="611722" y="1373719"/>
                      <a:pt x="612132" y="1363496"/>
                    </a:cubicBezTo>
                    <a:cubicBezTo>
                      <a:pt x="612185" y="1362315"/>
                      <a:pt x="612197" y="1292264"/>
                      <a:pt x="612185" y="1189571"/>
                    </a:cubicBezTo>
                    <a:lnTo>
                      <a:pt x="612184" y="1186328"/>
                    </a:lnTo>
                    <a:lnTo>
                      <a:pt x="539960" y="1188279"/>
                    </a:lnTo>
                    <a:cubicBezTo>
                      <a:pt x="278669" y="1188279"/>
                      <a:pt x="59291" y="1160065"/>
                      <a:pt x="0" y="1121832"/>
                    </a:cubicBezTo>
                    <a:cubicBezTo>
                      <a:pt x="0" y="1105885"/>
                      <a:pt x="0" y="1097094"/>
                      <a:pt x="0" y="1097094"/>
                    </a:cubicBezTo>
                    <a:cubicBezTo>
                      <a:pt x="0" y="1096889"/>
                      <a:pt x="0" y="1096889"/>
                      <a:pt x="0" y="1096889"/>
                    </a:cubicBezTo>
                    <a:cubicBezTo>
                      <a:pt x="24534" y="1137575"/>
                      <a:pt x="258632" y="1169470"/>
                      <a:pt x="544049" y="1169470"/>
                    </a:cubicBezTo>
                    <a:lnTo>
                      <a:pt x="612181" y="1167709"/>
                    </a:lnTo>
                    <a:lnTo>
                      <a:pt x="612171" y="1108023"/>
                    </a:lnTo>
                    <a:lnTo>
                      <a:pt x="539960" y="1109974"/>
                    </a:lnTo>
                    <a:cubicBezTo>
                      <a:pt x="278669" y="1109974"/>
                      <a:pt x="59291" y="1081760"/>
                      <a:pt x="0" y="1043527"/>
                    </a:cubicBezTo>
                    <a:cubicBezTo>
                      <a:pt x="0" y="1027580"/>
                      <a:pt x="0" y="1018789"/>
                      <a:pt x="0" y="1018789"/>
                    </a:cubicBezTo>
                    <a:cubicBezTo>
                      <a:pt x="0" y="1018584"/>
                      <a:pt x="0" y="1018584"/>
                      <a:pt x="0" y="1018584"/>
                    </a:cubicBezTo>
                    <a:cubicBezTo>
                      <a:pt x="24534" y="1059270"/>
                      <a:pt x="258632" y="1091165"/>
                      <a:pt x="544049" y="1091165"/>
                    </a:cubicBezTo>
                    <a:lnTo>
                      <a:pt x="612167" y="1089404"/>
                    </a:lnTo>
                    <a:lnTo>
                      <a:pt x="612165" y="1077339"/>
                    </a:lnTo>
                    <a:lnTo>
                      <a:pt x="612153" y="1029719"/>
                    </a:lnTo>
                    <a:lnTo>
                      <a:pt x="539960" y="1031669"/>
                    </a:lnTo>
                    <a:cubicBezTo>
                      <a:pt x="278669" y="1031669"/>
                      <a:pt x="59291" y="1003455"/>
                      <a:pt x="0" y="965222"/>
                    </a:cubicBezTo>
                    <a:cubicBezTo>
                      <a:pt x="0" y="949275"/>
                      <a:pt x="0" y="940484"/>
                      <a:pt x="0" y="940484"/>
                    </a:cubicBezTo>
                    <a:cubicBezTo>
                      <a:pt x="0" y="940279"/>
                      <a:pt x="0" y="940279"/>
                      <a:pt x="0" y="940279"/>
                    </a:cubicBezTo>
                    <a:cubicBezTo>
                      <a:pt x="24534" y="980965"/>
                      <a:pt x="258632" y="1012860"/>
                      <a:pt x="544049" y="1012860"/>
                    </a:cubicBezTo>
                    <a:lnTo>
                      <a:pt x="612148" y="1011100"/>
                    </a:lnTo>
                    <a:lnTo>
                      <a:pt x="612133" y="951413"/>
                    </a:lnTo>
                    <a:lnTo>
                      <a:pt x="539960" y="953363"/>
                    </a:lnTo>
                    <a:cubicBezTo>
                      <a:pt x="278669" y="953363"/>
                      <a:pt x="59291" y="925149"/>
                      <a:pt x="0" y="886916"/>
                    </a:cubicBezTo>
                    <a:cubicBezTo>
                      <a:pt x="0" y="870969"/>
                      <a:pt x="0" y="862178"/>
                      <a:pt x="0" y="862178"/>
                    </a:cubicBezTo>
                    <a:cubicBezTo>
                      <a:pt x="0" y="861973"/>
                      <a:pt x="0" y="861973"/>
                      <a:pt x="0" y="861973"/>
                    </a:cubicBezTo>
                    <a:cubicBezTo>
                      <a:pt x="24534" y="902659"/>
                      <a:pt x="258632" y="934554"/>
                      <a:pt x="544049" y="934554"/>
                    </a:cubicBezTo>
                    <a:lnTo>
                      <a:pt x="612128" y="932784"/>
                    </a:lnTo>
                    <a:lnTo>
                      <a:pt x="612122" y="907763"/>
                    </a:lnTo>
                    <a:lnTo>
                      <a:pt x="612111" y="872904"/>
                    </a:lnTo>
                    <a:lnTo>
                      <a:pt x="539960" y="874853"/>
                    </a:lnTo>
                    <a:cubicBezTo>
                      <a:pt x="278669" y="874853"/>
                      <a:pt x="59291" y="846639"/>
                      <a:pt x="0" y="808406"/>
                    </a:cubicBezTo>
                    <a:cubicBezTo>
                      <a:pt x="0" y="792459"/>
                      <a:pt x="0" y="783667"/>
                      <a:pt x="0" y="783667"/>
                    </a:cubicBezTo>
                    <a:cubicBezTo>
                      <a:pt x="0" y="783463"/>
                      <a:pt x="0" y="783463"/>
                      <a:pt x="0" y="783463"/>
                    </a:cubicBezTo>
                    <a:cubicBezTo>
                      <a:pt x="24534" y="824149"/>
                      <a:pt x="258632" y="856044"/>
                      <a:pt x="544049" y="856044"/>
                    </a:cubicBezTo>
                    <a:lnTo>
                      <a:pt x="612105" y="854285"/>
                    </a:lnTo>
                    <a:lnTo>
                      <a:pt x="612085" y="794599"/>
                    </a:lnTo>
                    <a:lnTo>
                      <a:pt x="539960" y="796548"/>
                    </a:lnTo>
                    <a:cubicBezTo>
                      <a:pt x="278669" y="796548"/>
                      <a:pt x="59291" y="768334"/>
                      <a:pt x="0" y="730101"/>
                    </a:cubicBezTo>
                    <a:cubicBezTo>
                      <a:pt x="0" y="714154"/>
                      <a:pt x="0" y="705362"/>
                      <a:pt x="0" y="705362"/>
                    </a:cubicBezTo>
                    <a:cubicBezTo>
                      <a:pt x="0" y="705158"/>
                      <a:pt x="0" y="705158"/>
                      <a:pt x="0" y="705158"/>
                    </a:cubicBezTo>
                    <a:cubicBezTo>
                      <a:pt x="24534" y="745844"/>
                      <a:pt x="258632" y="777739"/>
                      <a:pt x="544049" y="777739"/>
                    </a:cubicBezTo>
                    <a:lnTo>
                      <a:pt x="612079" y="775981"/>
                    </a:lnTo>
                    <a:lnTo>
                      <a:pt x="612060" y="716294"/>
                    </a:lnTo>
                    <a:lnTo>
                      <a:pt x="539960" y="718242"/>
                    </a:lnTo>
                    <a:cubicBezTo>
                      <a:pt x="278669" y="718242"/>
                      <a:pt x="59291" y="690028"/>
                      <a:pt x="0" y="651795"/>
                    </a:cubicBezTo>
                    <a:cubicBezTo>
                      <a:pt x="0" y="635848"/>
                      <a:pt x="0" y="627056"/>
                      <a:pt x="0" y="627056"/>
                    </a:cubicBezTo>
                    <a:cubicBezTo>
                      <a:pt x="0" y="626852"/>
                      <a:pt x="0" y="626852"/>
                      <a:pt x="0" y="626852"/>
                    </a:cubicBezTo>
                    <a:cubicBezTo>
                      <a:pt x="24534" y="667538"/>
                      <a:pt x="258632" y="699433"/>
                      <a:pt x="544049" y="699433"/>
                    </a:cubicBezTo>
                    <a:lnTo>
                      <a:pt x="612054" y="697675"/>
                    </a:lnTo>
                    <a:lnTo>
                      <a:pt x="612048" y="676731"/>
                    </a:lnTo>
                    <a:lnTo>
                      <a:pt x="612034" y="637990"/>
                    </a:lnTo>
                    <a:lnTo>
                      <a:pt x="539960" y="639937"/>
                    </a:lnTo>
                    <a:cubicBezTo>
                      <a:pt x="278669" y="639937"/>
                      <a:pt x="59291" y="611723"/>
                      <a:pt x="0" y="573490"/>
                    </a:cubicBezTo>
                    <a:cubicBezTo>
                      <a:pt x="0" y="557543"/>
                      <a:pt x="0" y="548751"/>
                      <a:pt x="0" y="548751"/>
                    </a:cubicBezTo>
                    <a:cubicBezTo>
                      <a:pt x="0" y="548547"/>
                      <a:pt x="0" y="548547"/>
                      <a:pt x="0" y="548547"/>
                    </a:cubicBezTo>
                    <a:cubicBezTo>
                      <a:pt x="24534" y="589233"/>
                      <a:pt x="258632" y="621128"/>
                      <a:pt x="544049" y="621128"/>
                    </a:cubicBezTo>
                    <a:lnTo>
                      <a:pt x="612027" y="619371"/>
                    </a:lnTo>
                    <a:lnTo>
                      <a:pt x="612006" y="559685"/>
                    </a:lnTo>
                    <a:lnTo>
                      <a:pt x="539960" y="561631"/>
                    </a:lnTo>
                    <a:cubicBezTo>
                      <a:pt x="278669" y="561631"/>
                      <a:pt x="59291" y="533417"/>
                      <a:pt x="0" y="495184"/>
                    </a:cubicBezTo>
                    <a:cubicBezTo>
                      <a:pt x="0" y="479237"/>
                      <a:pt x="0" y="470445"/>
                      <a:pt x="0" y="470445"/>
                    </a:cubicBezTo>
                    <a:cubicBezTo>
                      <a:pt x="0" y="470241"/>
                      <a:pt x="0" y="470241"/>
                      <a:pt x="0" y="470241"/>
                    </a:cubicBezTo>
                    <a:cubicBezTo>
                      <a:pt x="24534" y="510927"/>
                      <a:pt x="258632" y="542822"/>
                      <a:pt x="544049" y="542822"/>
                    </a:cubicBezTo>
                    <a:lnTo>
                      <a:pt x="611999" y="541055"/>
                    </a:lnTo>
                    <a:lnTo>
                      <a:pt x="611976" y="481176"/>
                    </a:lnTo>
                    <a:lnTo>
                      <a:pt x="539960" y="483122"/>
                    </a:lnTo>
                    <a:cubicBezTo>
                      <a:pt x="278669" y="483122"/>
                      <a:pt x="59291" y="454908"/>
                      <a:pt x="0" y="416675"/>
                    </a:cubicBezTo>
                    <a:cubicBezTo>
                      <a:pt x="0" y="400728"/>
                      <a:pt x="0" y="391936"/>
                      <a:pt x="0" y="391936"/>
                    </a:cubicBezTo>
                    <a:cubicBezTo>
                      <a:pt x="0" y="391732"/>
                      <a:pt x="0" y="391732"/>
                      <a:pt x="0" y="391732"/>
                    </a:cubicBezTo>
                    <a:cubicBezTo>
                      <a:pt x="24534" y="432418"/>
                      <a:pt x="258632" y="464313"/>
                      <a:pt x="544049" y="464313"/>
                    </a:cubicBezTo>
                    <a:lnTo>
                      <a:pt x="611969" y="462557"/>
                    </a:lnTo>
                    <a:lnTo>
                      <a:pt x="611964" y="447249"/>
                    </a:lnTo>
                    <a:lnTo>
                      <a:pt x="611946" y="402871"/>
                    </a:lnTo>
                    <a:lnTo>
                      <a:pt x="539960" y="404816"/>
                    </a:lnTo>
                    <a:cubicBezTo>
                      <a:pt x="278669" y="404816"/>
                      <a:pt x="59291" y="376602"/>
                      <a:pt x="0" y="338369"/>
                    </a:cubicBezTo>
                    <a:cubicBezTo>
                      <a:pt x="0" y="322422"/>
                      <a:pt x="0" y="313630"/>
                      <a:pt x="0" y="313630"/>
                    </a:cubicBezTo>
                    <a:cubicBezTo>
                      <a:pt x="0" y="313426"/>
                      <a:pt x="0" y="313426"/>
                      <a:pt x="0" y="313426"/>
                    </a:cubicBezTo>
                    <a:cubicBezTo>
                      <a:pt x="24534" y="354112"/>
                      <a:pt x="258632" y="386007"/>
                      <a:pt x="544049" y="386007"/>
                    </a:cubicBezTo>
                    <a:lnTo>
                      <a:pt x="611939" y="384252"/>
                    </a:lnTo>
                    <a:lnTo>
                      <a:pt x="611932" y="365803"/>
                    </a:lnTo>
                    <a:cubicBezTo>
                      <a:pt x="611929" y="358445"/>
                      <a:pt x="611927" y="354521"/>
                      <a:pt x="611927" y="354521"/>
                    </a:cubicBezTo>
                    <a:cubicBezTo>
                      <a:pt x="611927" y="339596"/>
                      <a:pt x="627261" y="336325"/>
                      <a:pt x="640755" y="331827"/>
                    </a:cubicBezTo>
                    <a:lnTo>
                      <a:pt x="679960" y="322729"/>
                    </a:lnTo>
                    <a:lnTo>
                      <a:pt x="539960" y="326511"/>
                    </a:lnTo>
                    <a:cubicBezTo>
                      <a:pt x="278669" y="326511"/>
                      <a:pt x="59291" y="298297"/>
                      <a:pt x="0" y="260064"/>
                    </a:cubicBezTo>
                    <a:cubicBezTo>
                      <a:pt x="0" y="244117"/>
                      <a:pt x="0" y="235325"/>
                      <a:pt x="0" y="235325"/>
                    </a:cubicBezTo>
                    <a:cubicBezTo>
                      <a:pt x="0" y="235121"/>
                      <a:pt x="0" y="235121"/>
                      <a:pt x="0" y="235121"/>
                    </a:cubicBezTo>
                    <a:close/>
                    <a:moveTo>
                      <a:pt x="0" y="156815"/>
                    </a:moveTo>
                    <a:cubicBezTo>
                      <a:pt x="24534" y="197501"/>
                      <a:pt x="258632" y="229396"/>
                      <a:pt x="544049" y="229396"/>
                    </a:cubicBezTo>
                    <a:cubicBezTo>
                      <a:pt x="809634" y="229396"/>
                      <a:pt x="1030852" y="201795"/>
                      <a:pt x="1079920" y="165402"/>
                    </a:cubicBezTo>
                    <a:cubicBezTo>
                      <a:pt x="1079920" y="166424"/>
                      <a:pt x="1079920" y="167447"/>
                      <a:pt x="1079920" y="168468"/>
                    </a:cubicBezTo>
                    <a:cubicBezTo>
                      <a:pt x="1079920" y="168468"/>
                      <a:pt x="1079920" y="172967"/>
                      <a:pt x="1079920" y="181758"/>
                    </a:cubicBezTo>
                    <a:cubicBezTo>
                      <a:pt x="1020629" y="219786"/>
                      <a:pt x="801455" y="248205"/>
                      <a:pt x="539960" y="248205"/>
                    </a:cubicBezTo>
                    <a:cubicBezTo>
                      <a:pt x="278669" y="248205"/>
                      <a:pt x="59291" y="219991"/>
                      <a:pt x="0" y="181758"/>
                    </a:cubicBezTo>
                    <a:cubicBezTo>
                      <a:pt x="0" y="165811"/>
                      <a:pt x="0" y="157019"/>
                      <a:pt x="0" y="157019"/>
                    </a:cubicBezTo>
                    <a:cubicBezTo>
                      <a:pt x="0" y="156815"/>
                      <a:pt x="0" y="156815"/>
                      <a:pt x="0" y="156815"/>
                    </a:cubicBezTo>
                    <a:close/>
                    <a:moveTo>
                      <a:pt x="0" y="78510"/>
                    </a:moveTo>
                    <a:cubicBezTo>
                      <a:pt x="24534" y="119196"/>
                      <a:pt x="258632" y="151091"/>
                      <a:pt x="544049" y="151091"/>
                    </a:cubicBezTo>
                    <a:cubicBezTo>
                      <a:pt x="809634" y="151091"/>
                      <a:pt x="1030852" y="123285"/>
                      <a:pt x="1079920" y="87097"/>
                    </a:cubicBezTo>
                    <a:cubicBezTo>
                      <a:pt x="1079920" y="88119"/>
                      <a:pt x="1079920" y="89142"/>
                      <a:pt x="1079920" y="90163"/>
                    </a:cubicBezTo>
                    <a:cubicBezTo>
                      <a:pt x="1079920" y="90163"/>
                      <a:pt x="1079920" y="94662"/>
                      <a:pt x="1079920" y="103453"/>
                    </a:cubicBezTo>
                    <a:cubicBezTo>
                      <a:pt x="1020629" y="141481"/>
                      <a:pt x="801455" y="169900"/>
                      <a:pt x="539960" y="169900"/>
                    </a:cubicBezTo>
                    <a:cubicBezTo>
                      <a:pt x="278669" y="169900"/>
                      <a:pt x="59291" y="141686"/>
                      <a:pt x="0" y="103453"/>
                    </a:cubicBezTo>
                    <a:cubicBezTo>
                      <a:pt x="0" y="87506"/>
                      <a:pt x="0" y="78714"/>
                      <a:pt x="0" y="78714"/>
                    </a:cubicBezTo>
                    <a:cubicBezTo>
                      <a:pt x="0" y="78510"/>
                      <a:pt x="0" y="78510"/>
                      <a:pt x="0" y="78510"/>
                    </a:cubicBezTo>
                    <a:close/>
                    <a:moveTo>
                      <a:pt x="0" y="0"/>
                    </a:moveTo>
                    <a:cubicBezTo>
                      <a:pt x="24534" y="40686"/>
                      <a:pt x="258632" y="72581"/>
                      <a:pt x="544049" y="72581"/>
                    </a:cubicBezTo>
                    <a:cubicBezTo>
                      <a:pt x="809634" y="72581"/>
                      <a:pt x="1030852" y="44980"/>
                      <a:pt x="1079920" y="8587"/>
                    </a:cubicBezTo>
                    <a:cubicBezTo>
                      <a:pt x="1079920" y="9609"/>
                      <a:pt x="1079920" y="10632"/>
                      <a:pt x="1079920" y="11653"/>
                    </a:cubicBezTo>
                    <a:cubicBezTo>
                      <a:pt x="1079920" y="11653"/>
                      <a:pt x="1079920" y="16152"/>
                      <a:pt x="1079920" y="24943"/>
                    </a:cubicBezTo>
                    <a:cubicBezTo>
                      <a:pt x="1020629" y="62971"/>
                      <a:pt x="801455" y="91390"/>
                      <a:pt x="539960" y="91390"/>
                    </a:cubicBezTo>
                    <a:cubicBezTo>
                      <a:pt x="278669" y="91390"/>
                      <a:pt x="59291" y="63176"/>
                      <a:pt x="0" y="24943"/>
                    </a:cubicBezTo>
                    <a:cubicBezTo>
                      <a:pt x="0" y="8996"/>
                      <a:pt x="0" y="204"/>
                      <a:pt x="0" y="204"/>
                    </a:cubicBezTo>
                    <a:cubicBezTo>
                      <a:pt x="0" y="0"/>
                      <a:pt x="0" y="0"/>
                      <a:pt x="0" y="0"/>
                    </a:cubicBezTo>
                    <a:close/>
                  </a:path>
                </a:pathLst>
              </a:custGeom>
              <a:solidFill>
                <a:sysClr val="windowText" lastClr="000000">
                  <a:alpha val="20000"/>
                </a:sysClr>
              </a:solidFill>
              <a:ln w="4247" cap="flat">
                <a:noFill/>
                <a:prstDash val="solid"/>
                <a:miter/>
              </a:ln>
            </p:spPr>
            <p:txBody>
              <a:bodyPr wrap="square" rtlCol="0" anchor="ctr">
                <a:noAutofit/>
              </a:bodyP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3" name="Freeform: Shape 279">
                <a:extLst>
                  <a:ext uri="{FF2B5EF4-FFF2-40B4-BE49-F238E27FC236}">
                    <a16:creationId xmlns:a16="http://schemas.microsoft.com/office/drawing/2014/main" id="{8A2746C4-15A3-4C79-991D-873D3E10DEEE}"/>
                  </a:ext>
                </a:extLst>
              </p:cNvPr>
              <p:cNvSpPr/>
              <p:nvPr/>
            </p:nvSpPr>
            <p:spPr>
              <a:xfrm>
                <a:off x="7401401" y="1983871"/>
                <a:ext cx="1082577" cy="774208"/>
              </a:xfrm>
              <a:custGeom>
                <a:avLst/>
                <a:gdLst>
                  <a:gd name="connsiteX0" fmla="*/ 2250734 w 2251159"/>
                  <a:gd name="connsiteY0" fmla="*/ 72161 h 1609921"/>
                  <a:gd name="connsiteX1" fmla="*/ 2114262 w 2251159"/>
                  <a:gd name="connsiteY1" fmla="*/ 3287 h 1609921"/>
                  <a:gd name="connsiteX2" fmla="*/ 133497 w 2251159"/>
                  <a:gd name="connsiteY2" fmla="*/ 4987 h 1609921"/>
                  <a:gd name="connsiteX3" fmla="*/ 0 w 2251159"/>
                  <a:gd name="connsiteY3" fmla="*/ 48777 h 1609921"/>
                  <a:gd name="connsiteX4" fmla="*/ 850 w 2251159"/>
                  <a:gd name="connsiteY4" fmla="*/ 1458994 h 1609921"/>
                  <a:gd name="connsiteX5" fmla="*/ 1132169 w 2251159"/>
                  <a:gd name="connsiteY5" fmla="*/ 1609922 h 1609921"/>
                  <a:gd name="connsiteX6" fmla="*/ 2251159 w 2251159"/>
                  <a:gd name="connsiteY6" fmla="*/ 1473874 h 1609921"/>
                  <a:gd name="connsiteX7" fmla="*/ 2250734 w 2251159"/>
                  <a:gd name="connsiteY7" fmla="*/ 72161 h 160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1159" h="1609921">
                    <a:moveTo>
                      <a:pt x="2250734" y="72161"/>
                    </a:moveTo>
                    <a:cubicBezTo>
                      <a:pt x="2250734" y="1586"/>
                      <a:pt x="2182710" y="3287"/>
                      <a:pt x="2114262" y="3287"/>
                    </a:cubicBezTo>
                    <a:lnTo>
                      <a:pt x="133497" y="4987"/>
                    </a:lnTo>
                    <a:cubicBezTo>
                      <a:pt x="65048" y="4987"/>
                      <a:pt x="0" y="-21797"/>
                      <a:pt x="0" y="48777"/>
                    </a:cubicBezTo>
                    <a:cubicBezTo>
                      <a:pt x="0" y="48777"/>
                      <a:pt x="425" y="784709"/>
                      <a:pt x="850" y="1458994"/>
                    </a:cubicBezTo>
                    <a:cubicBezTo>
                      <a:pt x="51868" y="1543598"/>
                      <a:pt x="539088" y="1609922"/>
                      <a:pt x="1132169" y="1609922"/>
                    </a:cubicBezTo>
                    <a:cubicBezTo>
                      <a:pt x="1684012" y="1609922"/>
                      <a:pt x="2148699" y="1550401"/>
                      <a:pt x="2251159" y="1473874"/>
                    </a:cubicBezTo>
                    <a:cubicBezTo>
                      <a:pt x="2250734" y="1476000"/>
                      <a:pt x="2250734" y="72161"/>
                      <a:pt x="2250734" y="72161"/>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4" name="Freeform: Shape 280">
                <a:extLst>
                  <a:ext uri="{FF2B5EF4-FFF2-40B4-BE49-F238E27FC236}">
                    <a16:creationId xmlns:a16="http://schemas.microsoft.com/office/drawing/2014/main" id="{FDDB8E2D-821A-47D8-AD4D-D5A088E581C3}"/>
                  </a:ext>
                </a:extLst>
              </p:cNvPr>
              <p:cNvSpPr/>
              <p:nvPr/>
            </p:nvSpPr>
            <p:spPr>
              <a:xfrm>
                <a:off x="7399152" y="1920231"/>
                <a:ext cx="1082782" cy="159473"/>
              </a:xfrm>
              <a:custGeom>
                <a:avLst/>
                <a:gdLst>
                  <a:gd name="connsiteX0" fmla="*/ 2251584 w 2251584"/>
                  <a:gd name="connsiteY0" fmla="*/ 165808 h 331615"/>
                  <a:gd name="connsiteX1" fmla="*/ 1125792 w 2251584"/>
                  <a:gd name="connsiteY1" fmla="*/ 331616 h 331615"/>
                  <a:gd name="connsiteX2" fmla="*/ 0 w 2251584"/>
                  <a:gd name="connsiteY2" fmla="*/ 165808 h 331615"/>
                  <a:gd name="connsiteX3" fmla="*/ 1125792 w 2251584"/>
                  <a:gd name="connsiteY3" fmla="*/ 0 h 331615"/>
                  <a:gd name="connsiteX4" fmla="*/ 2251584 w 2251584"/>
                  <a:gd name="connsiteY4" fmla="*/ 165808 h 331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584" h="331615">
                    <a:moveTo>
                      <a:pt x="2251584" y="165808"/>
                    </a:moveTo>
                    <a:cubicBezTo>
                      <a:pt x="2251584" y="257381"/>
                      <a:pt x="1747550" y="331616"/>
                      <a:pt x="1125792" y="331616"/>
                    </a:cubicBezTo>
                    <a:cubicBezTo>
                      <a:pt x="504034" y="331616"/>
                      <a:pt x="0" y="257381"/>
                      <a:pt x="0" y="165808"/>
                    </a:cubicBezTo>
                    <a:cubicBezTo>
                      <a:pt x="0" y="74235"/>
                      <a:pt x="504034" y="0"/>
                      <a:pt x="1125792" y="0"/>
                    </a:cubicBezTo>
                    <a:cubicBezTo>
                      <a:pt x="1747550" y="0"/>
                      <a:pt x="2251584" y="74235"/>
                      <a:pt x="2251584" y="165808"/>
                    </a:cubicBezTo>
                    <a:close/>
                  </a:path>
                </a:pathLst>
              </a:custGeom>
              <a:solidFill>
                <a:srgbClr val="FB790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5" name="Freeform: Shape 310">
                <a:extLst>
                  <a:ext uri="{FF2B5EF4-FFF2-40B4-BE49-F238E27FC236}">
                    <a16:creationId xmlns:a16="http://schemas.microsoft.com/office/drawing/2014/main" id="{64140178-9735-44A2-8CEC-8456F8ACD9D0}"/>
                  </a:ext>
                </a:extLst>
              </p:cNvPr>
              <p:cNvSpPr/>
              <p:nvPr/>
            </p:nvSpPr>
            <p:spPr>
              <a:xfrm>
                <a:off x="7401809" y="2058645"/>
                <a:ext cx="1079919" cy="639733"/>
              </a:xfrm>
              <a:custGeom>
                <a:avLst/>
                <a:gdLst>
                  <a:gd name="connsiteX0" fmla="*/ 0 w 1079919"/>
                  <a:gd name="connsiteY0" fmla="*/ 548343 h 639733"/>
                  <a:gd name="connsiteX1" fmla="*/ 544049 w 1079919"/>
                  <a:gd name="connsiteY1" fmla="*/ 620924 h 639733"/>
                  <a:gd name="connsiteX2" fmla="*/ 1079919 w 1079919"/>
                  <a:gd name="connsiteY2" fmla="*/ 556930 h 639733"/>
                  <a:gd name="connsiteX3" fmla="*/ 1079919 w 1079919"/>
                  <a:gd name="connsiteY3" fmla="*/ 559997 h 639733"/>
                  <a:gd name="connsiteX4" fmla="*/ 1079919 w 1079919"/>
                  <a:gd name="connsiteY4" fmla="*/ 573286 h 639733"/>
                  <a:gd name="connsiteX5" fmla="*/ 539960 w 1079919"/>
                  <a:gd name="connsiteY5" fmla="*/ 639733 h 639733"/>
                  <a:gd name="connsiteX6" fmla="*/ 0 w 1079919"/>
                  <a:gd name="connsiteY6" fmla="*/ 573286 h 639733"/>
                  <a:gd name="connsiteX7" fmla="*/ 0 w 1079919"/>
                  <a:gd name="connsiteY7" fmla="*/ 548548 h 639733"/>
                  <a:gd name="connsiteX8" fmla="*/ 0 w 1079919"/>
                  <a:gd name="connsiteY8" fmla="*/ 548343 h 639733"/>
                  <a:gd name="connsiteX9" fmla="*/ 0 w 1079919"/>
                  <a:gd name="connsiteY9" fmla="*/ 470038 h 639733"/>
                  <a:gd name="connsiteX10" fmla="*/ 544049 w 1079919"/>
                  <a:gd name="connsiteY10" fmla="*/ 542619 h 639733"/>
                  <a:gd name="connsiteX11" fmla="*/ 1079919 w 1079919"/>
                  <a:gd name="connsiteY11" fmla="*/ 478625 h 639733"/>
                  <a:gd name="connsiteX12" fmla="*/ 1079919 w 1079919"/>
                  <a:gd name="connsiteY12" fmla="*/ 481691 h 639733"/>
                  <a:gd name="connsiteX13" fmla="*/ 1079919 w 1079919"/>
                  <a:gd name="connsiteY13" fmla="*/ 494981 h 639733"/>
                  <a:gd name="connsiteX14" fmla="*/ 539960 w 1079919"/>
                  <a:gd name="connsiteY14" fmla="*/ 561428 h 639733"/>
                  <a:gd name="connsiteX15" fmla="*/ 0 w 1079919"/>
                  <a:gd name="connsiteY15" fmla="*/ 494981 h 639733"/>
                  <a:gd name="connsiteX16" fmla="*/ 0 w 1079919"/>
                  <a:gd name="connsiteY16" fmla="*/ 470242 h 639733"/>
                  <a:gd name="connsiteX17" fmla="*/ 0 w 1079919"/>
                  <a:gd name="connsiteY17" fmla="*/ 470038 h 639733"/>
                  <a:gd name="connsiteX18" fmla="*/ 0 w 1079919"/>
                  <a:gd name="connsiteY18" fmla="*/ 391732 h 639733"/>
                  <a:gd name="connsiteX19" fmla="*/ 544049 w 1079919"/>
                  <a:gd name="connsiteY19" fmla="*/ 464313 h 639733"/>
                  <a:gd name="connsiteX20" fmla="*/ 1079919 w 1079919"/>
                  <a:gd name="connsiteY20" fmla="*/ 400319 h 639733"/>
                  <a:gd name="connsiteX21" fmla="*/ 1079919 w 1079919"/>
                  <a:gd name="connsiteY21" fmla="*/ 403385 h 639733"/>
                  <a:gd name="connsiteX22" fmla="*/ 1079919 w 1079919"/>
                  <a:gd name="connsiteY22" fmla="*/ 416675 h 639733"/>
                  <a:gd name="connsiteX23" fmla="*/ 539960 w 1079919"/>
                  <a:gd name="connsiteY23" fmla="*/ 483122 h 639733"/>
                  <a:gd name="connsiteX24" fmla="*/ 0 w 1079919"/>
                  <a:gd name="connsiteY24" fmla="*/ 416675 h 639733"/>
                  <a:gd name="connsiteX25" fmla="*/ 0 w 1079919"/>
                  <a:gd name="connsiteY25" fmla="*/ 391936 h 639733"/>
                  <a:gd name="connsiteX26" fmla="*/ 0 w 1079919"/>
                  <a:gd name="connsiteY26" fmla="*/ 391732 h 639733"/>
                  <a:gd name="connsiteX27" fmla="*/ 0 w 1079919"/>
                  <a:gd name="connsiteY27" fmla="*/ 313427 h 639733"/>
                  <a:gd name="connsiteX28" fmla="*/ 544049 w 1079919"/>
                  <a:gd name="connsiteY28" fmla="*/ 386008 h 639733"/>
                  <a:gd name="connsiteX29" fmla="*/ 1079919 w 1079919"/>
                  <a:gd name="connsiteY29" fmla="*/ 322014 h 639733"/>
                  <a:gd name="connsiteX30" fmla="*/ 1079919 w 1079919"/>
                  <a:gd name="connsiteY30" fmla="*/ 325080 h 639733"/>
                  <a:gd name="connsiteX31" fmla="*/ 1079919 w 1079919"/>
                  <a:gd name="connsiteY31" fmla="*/ 338370 h 639733"/>
                  <a:gd name="connsiteX32" fmla="*/ 539960 w 1079919"/>
                  <a:gd name="connsiteY32" fmla="*/ 404817 h 639733"/>
                  <a:gd name="connsiteX33" fmla="*/ 0 w 1079919"/>
                  <a:gd name="connsiteY33" fmla="*/ 338370 h 639733"/>
                  <a:gd name="connsiteX34" fmla="*/ 0 w 1079919"/>
                  <a:gd name="connsiteY34" fmla="*/ 313631 h 639733"/>
                  <a:gd name="connsiteX35" fmla="*/ 0 w 1079919"/>
                  <a:gd name="connsiteY35" fmla="*/ 313427 h 639733"/>
                  <a:gd name="connsiteX36" fmla="*/ 0 w 1079919"/>
                  <a:gd name="connsiteY36" fmla="*/ 234917 h 639733"/>
                  <a:gd name="connsiteX37" fmla="*/ 544049 w 1079919"/>
                  <a:gd name="connsiteY37" fmla="*/ 307498 h 639733"/>
                  <a:gd name="connsiteX38" fmla="*/ 1079919 w 1079919"/>
                  <a:gd name="connsiteY38" fmla="*/ 243504 h 639733"/>
                  <a:gd name="connsiteX39" fmla="*/ 1079919 w 1079919"/>
                  <a:gd name="connsiteY39" fmla="*/ 246570 h 639733"/>
                  <a:gd name="connsiteX40" fmla="*/ 1079919 w 1079919"/>
                  <a:gd name="connsiteY40" fmla="*/ 259860 h 639733"/>
                  <a:gd name="connsiteX41" fmla="*/ 539960 w 1079919"/>
                  <a:gd name="connsiteY41" fmla="*/ 326307 h 639733"/>
                  <a:gd name="connsiteX42" fmla="*/ 0 w 1079919"/>
                  <a:gd name="connsiteY42" fmla="*/ 259860 h 639733"/>
                  <a:gd name="connsiteX43" fmla="*/ 0 w 1079919"/>
                  <a:gd name="connsiteY43" fmla="*/ 235121 h 639733"/>
                  <a:gd name="connsiteX44" fmla="*/ 0 w 1079919"/>
                  <a:gd name="connsiteY44" fmla="*/ 234917 h 639733"/>
                  <a:gd name="connsiteX45" fmla="*/ 0 w 1079919"/>
                  <a:gd name="connsiteY45" fmla="*/ 156612 h 639733"/>
                  <a:gd name="connsiteX46" fmla="*/ 544049 w 1079919"/>
                  <a:gd name="connsiteY46" fmla="*/ 229193 h 639733"/>
                  <a:gd name="connsiteX47" fmla="*/ 1079919 w 1079919"/>
                  <a:gd name="connsiteY47" fmla="*/ 165199 h 639733"/>
                  <a:gd name="connsiteX48" fmla="*/ 1079919 w 1079919"/>
                  <a:gd name="connsiteY48" fmla="*/ 168265 h 639733"/>
                  <a:gd name="connsiteX49" fmla="*/ 1079919 w 1079919"/>
                  <a:gd name="connsiteY49" fmla="*/ 181555 h 639733"/>
                  <a:gd name="connsiteX50" fmla="*/ 539960 w 1079919"/>
                  <a:gd name="connsiteY50" fmla="*/ 248002 h 639733"/>
                  <a:gd name="connsiteX51" fmla="*/ 0 w 1079919"/>
                  <a:gd name="connsiteY51" fmla="*/ 181555 h 639733"/>
                  <a:gd name="connsiteX52" fmla="*/ 0 w 1079919"/>
                  <a:gd name="connsiteY52" fmla="*/ 156816 h 639733"/>
                  <a:gd name="connsiteX53" fmla="*/ 0 w 1079919"/>
                  <a:gd name="connsiteY53" fmla="*/ 156612 h 639733"/>
                  <a:gd name="connsiteX54" fmla="*/ 0 w 1079919"/>
                  <a:gd name="connsiteY54" fmla="*/ 78306 h 639733"/>
                  <a:gd name="connsiteX55" fmla="*/ 544049 w 1079919"/>
                  <a:gd name="connsiteY55" fmla="*/ 150887 h 639733"/>
                  <a:gd name="connsiteX56" fmla="*/ 1079919 w 1079919"/>
                  <a:gd name="connsiteY56" fmla="*/ 86893 h 639733"/>
                  <a:gd name="connsiteX57" fmla="*/ 1079919 w 1079919"/>
                  <a:gd name="connsiteY57" fmla="*/ 89959 h 639733"/>
                  <a:gd name="connsiteX58" fmla="*/ 1079919 w 1079919"/>
                  <a:gd name="connsiteY58" fmla="*/ 103249 h 639733"/>
                  <a:gd name="connsiteX59" fmla="*/ 539960 w 1079919"/>
                  <a:gd name="connsiteY59" fmla="*/ 169696 h 639733"/>
                  <a:gd name="connsiteX60" fmla="*/ 0 w 1079919"/>
                  <a:gd name="connsiteY60" fmla="*/ 103249 h 639733"/>
                  <a:gd name="connsiteX61" fmla="*/ 0 w 1079919"/>
                  <a:gd name="connsiteY61" fmla="*/ 78510 h 639733"/>
                  <a:gd name="connsiteX62" fmla="*/ 0 w 1079919"/>
                  <a:gd name="connsiteY62" fmla="*/ 78306 h 639733"/>
                  <a:gd name="connsiteX63" fmla="*/ 0 w 1079919"/>
                  <a:gd name="connsiteY63" fmla="*/ 0 h 639733"/>
                  <a:gd name="connsiteX64" fmla="*/ 544049 w 1079919"/>
                  <a:gd name="connsiteY64" fmla="*/ 72581 h 639733"/>
                  <a:gd name="connsiteX65" fmla="*/ 1079919 w 1079919"/>
                  <a:gd name="connsiteY65" fmla="*/ 8587 h 639733"/>
                  <a:gd name="connsiteX66" fmla="*/ 1079919 w 1079919"/>
                  <a:gd name="connsiteY66" fmla="*/ 11653 h 639733"/>
                  <a:gd name="connsiteX67" fmla="*/ 1079919 w 1079919"/>
                  <a:gd name="connsiteY67" fmla="*/ 24943 h 639733"/>
                  <a:gd name="connsiteX68" fmla="*/ 539960 w 1079919"/>
                  <a:gd name="connsiteY68" fmla="*/ 91390 h 639733"/>
                  <a:gd name="connsiteX69" fmla="*/ 0 w 1079919"/>
                  <a:gd name="connsiteY69" fmla="*/ 24943 h 639733"/>
                  <a:gd name="connsiteX70" fmla="*/ 0 w 1079919"/>
                  <a:gd name="connsiteY70" fmla="*/ 204 h 639733"/>
                  <a:gd name="connsiteX71" fmla="*/ 0 w 1079919"/>
                  <a:gd name="connsiteY71" fmla="*/ 0 h 63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079919" h="639733">
                    <a:moveTo>
                      <a:pt x="0" y="548343"/>
                    </a:moveTo>
                    <a:cubicBezTo>
                      <a:pt x="24535" y="589029"/>
                      <a:pt x="258633" y="620924"/>
                      <a:pt x="544049" y="620924"/>
                    </a:cubicBezTo>
                    <a:cubicBezTo>
                      <a:pt x="809428" y="620924"/>
                      <a:pt x="1030646" y="593323"/>
                      <a:pt x="1079919" y="556930"/>
                    </a:cubicBezTo>
                    <a:cubicBezTo>
                      <a:pt x="1079919" y="557952"/>
                      <a:pt x="1079919" y="558975"/>
                      <a:pt x="1079919" y="559997"/>
                    </a:cubicBezTo>
                    <a:cubicBezTo>
                      <a:pt x="1079919" y="559997"/>
                      <a:pt x="1079919" y="564495"/>
                      <a:pt x="1079919" y="573286"/>
                    </a:cubicBezTo>
                    <a:cubicBezTo>
                      <a:pt x="1020628" y="611315"/>
                      <a:pt x="801455" y="639733"/>
                      <a:pt x="539960" y="639733"/>
                    </a:cubicBezTo>
                    <a:cubicBezTo>
                      <a:pt x="278669" y="639733"/>
                      <a:pt x="59292" y="611519"/>
                      <a:pt x="0" y="573286"/>
                    </a:cubicBezTo>
                    <a:cubicBezTo>
                      <a:pt x="0" y="557339"/>
                      <a:pt x="0" y="548548"/>
                      <a:pt x="0" y="548548"/>
                    </a:cubicBezTo>
                    <a:cubicBezTo>
                      <a:pt x="0" y="548343"/>
                      <a:pt x="0" y="548343"/>
                      <a:pt x="0" y="548343"/>
                    </a:cubicBezTo>
                    <a:close/>
                    <a:moveTo>
                      <a:pt x="0" y="470038"/>
                    </a:moveTo>
                    <a:cubicBezTo>
                      <a:pt x="24535" y="510724"/>
                      <a:pt x="258633" y="542619"/>
                      <a:pt x="544049" y="542619"/>
                    </a:cubicBezTo>
                    <a:cubicBezTo>
                      <a:pt x="809428" y="542619"/>
                      <a:pt x="1030646" y="515018"/>
                      <a:pt x="1079919" y="478625"/>
                    </a:cubicBezTo>
                    <a:cubicBezTo>
                      <a:pt x="1079919" y="479647"/>
                      <a:pt x="1079919" y="480670"/>
                      <a:pt x="1079919" y="481691"/>
                    </a:cubicBezTo>
                    <a:cubicBezTo>
                      <a:pt x="1079919" y="481691"/>
                      <a:pt x="1079919" y="486190"/>
                      <a:pt x="1079919" y="494981"/>
                    </a:cubicBezTo>
                    <a:cubicBezTo>
                      <a:pt x="1020628" y="533009"/>
                      <a:pt x="801455" y="561428"/>
                      <a:pt x="539960" y="561428"/>
                    </a:cubicBezTo>
                    <a:cubicBezTo>
                      <a:pt x="278669" y="561428"/>
                      <a:pt x="59292" y="533214"/>
                      <a:pt x="0" y="494981"/>
                    </a:cubicBezTo>
                    <a:cubicBezTo>
                      <a:pt x="0" y="479034"/>
                      <a:pt x="0" y="470242"/>
                      <a:pt x="0" y="470242"/>
                    </a:cubicBezTo>
                    <a:cubicBezTo>
                      <a:pt x="0" y="470038"/>
                      <a:pt x="0" y="470038"/>
                      <a:pt x="0" y="470038"/>
                    </a:cubicBezTo>
                    <a:close/>
                    <a:moveTo>
                      <a:pt x="0" y="391732"/>
                    </a:moveTo>
                    <a:cubicBezTo>
                      <a:pt x="24535" y="432418"/>
                      <a:pt x="258633" y="464313"/>
                      <a:pt x="544049" y="464313"/>
                    </a:cubicBezTo>
                    <a:cubicBezTo>
                      <a:pt x="809428" y="464313"/>
                      <a:pt x="1030646" y="436712"/>
                      <a:pt x="1079919" y="400319"/>
                    </a:cubicBezTo>
                    <a:cubicBezTo>
                      <a:pt x="1079919" y="401341"/>
                      <a:pt x="1079919" y="402364"/>
                      <a:pt x="1079919" y="403385"/>
                    </a:cubicBezTo>
                    <a:cubicBezTo>
                      <a:pt x="1079919" y="403385"/>
                      <a:pt x="1079919" y="407884"/>
                      <a:pt x="1079919" y="416675"/>
                    </a:cubicBezTo>
                    <a:cubicBezTo>
                      <a:pt x="1020628" y="454703"/>
                      <a:pt x="801455" y="483122"/>
                      <a:pt x="539960" y="483122"/>
                    </a:cubicBezTo>
                    <a:cubicBezTo>
                      <a:pt x="278669" y="483122"/>
                      <a:pt x="59292" y="454908"/>
                      <a:pt x="0" y="416675"/>
                    </a:cubicBezTo>
                    <a:cubicBezTo>
                      <a:pt x="0" y="400728"/>
                      <a:pt x="0" y="391936"/>
                      <a:pt x="0" y="391936"/>
                    </a:cubicBezTo>
                    <a:cubicBezTo>
                      <a:pt x="0" y="391732"/>
                      <a:pt x="0" y="391732"/>
                      <a:pt x="0" y="391732"/>
                    </a:cubicBezTo>
                    <a:close/>
                    <a:moveTo>
                      <a:pt x="0" y="313427"/>
                    </a:moveTo>
                    <a:cubicBezTo>
                      <a:pt x="24535" y="354113"/>
                      <a:pt x="258633" y="386008"/>
                      <a:pt x="544049" y="386008"/>
                    </a:cubicBezTo>
                    <a:cubicBezTo>
                      <a:pt x="809428" y="386008"/>
                      <a:pt x="1030646" y="358202"/>
                      <a:pt x="1079919" y="322014"/>
                    </a:cubicBezTo>
                    <a:cubicBezTo>
                      <a:pt x="1079919" y="323036"/>
                      <a:pt x="1079919" y="324059"/>
                      <a:pt x="1079919" y="325080"/>
                    </a:cubicBezTo>
                    <a:cubicBezTo>
                      <a:pt x="1079919" y="325080"/>
                      <a:pt x="1079919" y="329579"/>
                      <a:pt x="1079919" y="338370"/>
                    </a:cubicBezTo>
                    <a:cubicBezTo>
                      <a:pt x="1020628" y="376398"/>
                      <a:pt x="801455" y="404817"/>
                      <a:pt x="539960" y="404817"/>
                    </a:cubicBezTo>
                    <a:cubicBezTo>
                      <a:pt x="278669" y="404817"/>
                      <a:pt x="59292" y="376603"/>
                      <a:pt x="0" y="338370"/>
                    </a:cubicBezTo>
                    <a:cubicBezTo>
                      <a:pt x="0" y="322423"/>
                      <a:pt x="0" y="313631"/>
                      <a:pt x="0" y="313631"/>
                    </a:cubicBezTo>
                    <a:cubicBezTo>
                      <a:pt x="0" y="313427"/>
                      <a:pt x="0" y="313427"/>
                      <a:pt x="0" y="313427"/>
                    </a:cubicBezTo>
                    <a:close/>
                    <a:moveTo>
                      <a:pt x="0" y="234917"/>
                    </a:moveTo>
                    <a:cubicBezTo>
                      <a:pt x="24535" y="275603"/>
                      <a:pt x="258633" y="307498"/>
                      <a:pt x="544049" y="307498"/>
                    </a:cubicBezTo>
                    <a:cubicBezTo>
                      <a:pt x="809428" y="307498"/>
                      <a:pt x="1030646" y="279897"/>
                      <a:pt x="1079919" y="243504"/>
                    </a:cubicBezTo>
                    <a:cubicBezTo>
                      <a:pt x="1079919" y="244526"/>
                      <a:pt x="1079919" y="245549"/>
                      <a:pt x="1079919" y="246570"/>
                    </a:cubicBezTo>
                    <a:cubicBezTo>
                      <a:pt x="1079919" y="246570"/>
                      <a:pt x="1079919" y="251069"/>
                      <a:pt x="1079919" y="259860"/>
                    </a:cubicBezTo>
                    <a:cubicBezTo>
                      <a:pt x="1020628" y="297888"/>
                      <a:pt x="801455" y="326307"/>
                      <a:pt x="539960" y="326307"/>
                    </a:cubicBezTo>
                    <a:cubicBezTo>
                      <a:pt x="278669" y="326307"/>
                      <a:pt x="59292" y="298093"/>
                      <a:pt x="0" y="259860"/>
                    </a:cubicBezTo>
                    <a:cubicBezTo>
                      <a:pt x="0" y="243913"/>
                      <a:pt x="0" y="235121"/>
                      <a:pt x="0" y="235121"/>
                    </a:cubicBezTo>
                    <a:cubicBezTo>
                      <a:pt x="0" y="234917"/>
                      <a:pt x="0" y="234917"/>
                      <a:pt x="0" y="234917"/>
                    </a:cubicBezTo>
                    <a:close/>
                    <a:moveTo>
                      <a:pt x="0" y="156612"/>
                    </a:moveTo>
                    <a:cubicBezTo>
                      <a:pt x="24535" y="197298"/>
                      <a:pt x="258633" y="229193"/>
                      <a:pt x="544049" y="229193"/>
                    </a:cubicBezTo>
                    <a:cubicBezTo>
                      <a:pt x="809428" y="229193"/>
                      <a:pt x="1030646" y="201592"/>
                      <a:pt x="1079919" y="165199"/>
                    </a:cubicBezTo>
                    <a:cubicBezTo>
                      <a:pt x="1079919" y="166221"/>
                      <a:pt x="1079919" y="167244"/>
                      <a:pt x="1079919" y="168265"/>
                    </a:cubicBezTo>
                    <a:cubicBezTo>
                      <a:pt x="1079919" y="168265"/>
                      <a:pt x="1079919" y="172764"/>
                      <a:pt x="1079919" y="181555"/>
                    </a:cubicBezTo>
                    <a:cubicBezTo>
                      <a:pt x="1020628" y="219583"/>
                      <a:pt x="801455" y="248002"/>
                      <a:pt x="539960" y="248002"/>
                    </a:cubicBezTo>
                    <a:cubicBezTo>
                      <a:pt x="278669" y="248002"/>
                      <a:pt x="59292" y="219788"/>
                      <a:pt x="0" y="181555"/>
                    </a:cubicBezTo>
                    <a:cubicBezTo>
                      <a:pt x="0" y="165608"/>
                      <a:pt x="0" y="156816"/>
                      <a:pt x="0" y="156816"/>
                    </a:cubicBezTo>
                    <a:cubicBezTo>
                      <a:pt x="0" y="156612"/>
                      <a:pt x="0" y="156612"/>
                      <a:pt x="0" y="156612"/>
                    </a:cubicBezTo>
                    <a:close/>
                    <a:moveTo>
                      <a:pt x="0" y="78306"/>
                    </a:moveTo>
                    <a:cubicBezTo>
                      <a:pt x="24535" y="118992"/>
                      <a:pt x="258633" y="150887"/>
                      <a:pt x="544049" y="150887"/>
                    </a:cubicBezTo>
                    <a:cubicBezTo>
                      <a:pt x="809428" y="150887"/>
                      <a:pt x="1030646" y="123286"/>
                      <a:pt x="1079919" y="86893"/>
                    </a:cubicBezTo>
                    <a:cubicBezTo>
                      <a:pt x="1079919" y="87915"/>
                      <a:pt x="1079919" y="88938"/>
                      <a:pt x="1079919" y="89959"/>
                    </a:cubicBezTo>
                    <a:cubicBezTo>
                      <a:pt x="1079919" y="89959"/>
                      <a:pt x="1079919" y="94458"/>
                      <a:pt x="1079919" y="103249"/>
                    </a:cubicBezTo>
                    <a:cubicBezTo>
                      <a:pt x="1020628" y="141277"/>
                      <a:pt x="801455" y="169696"/>
                      <a:pt x="539960" y="169696"/>
                    </a:cubicBezTo>
                    <a:cubicBezTo>
                      <a:pt x="278669" y="169696"/>
                      <a:pt x="59292" y="141482"/>
                      <a:pt x="0" y="103249"/>
                    </a:cubicBezTo>
                    <a:cubicBezTo>
                      <a:pt x="0" y="87302"/>
                      <a:pt x="0" y="78510"/>
                      <a:pt x="0" y="78510"/>
                    </a:cubicBezTo>
                    <a:cubicBezTo>
                      <a:pt x="0" y="78306"/>
                      <a:pt x="0" y="78306"/>
                      <a:pt x="0" y="78306"/>
                    </a:cubicBezTo>
                    <a:close/>
                    <a:moveTo>
                      <a:pt x="0" y="0"/>
                    </a:moveTo>
                    <a:cubicBezTo>
                      <a:pt x="24535" y="40686"/>
                      <a:pt x="258633" y="72581"/>
                      <a:pt x="544049" y="72581"/>
                    </a:cubicBezTo>
                    <a:cubicBezTo>
                      <a:pt x="809428" y="72581"/>
                      <a:pt x="1030646" y="44980"/>
                      <a:pt x="1079919" y="8587"/>
                    </a:cubicBezTo>
                    <a:cubicBezTo>
                      <a:pt x="1079919" y="9609"/>
                      <a:pt x="1079919" y="10632"/>
                      <a:pt x="1079919" y="11653"/>
                    </a:cubicBezTo>
                    <a:cubicBezTo>
                      <a:pt x="1079919" y="11653"/>
                      <a:pt x="1079919" y="16152"/>
                      <a:pt x="1079919" y="24943"/>
                    </a:cubicBezTo>
                    <a:cubicBezTo>
                      <a:pt x="1020628" y="62971"/>
                      <a:pt x="801455" y="91390"/>
                      <a:pt x="539960" y="91390"/>
                    </a:cubicBezTo>
                    <a:cubicBezTo>
                      <a:pt x="278669" y="91390"/>
                      <a:pt x="59292" y="63176"/>
                      <a:pt x="0" y="24943"/>
                    </a:cubicBezTo>
                    <a:cubicBezTo>
                      <a:pt x="0" y="8996"/>
                      <a:pt x="0" y="204"/>
                      <a:pt x="0" y="204"/>
                    </a:cubicBezTo>
                    <a:cubicBezTo>
                      <a:pt x="0" y="0"/>
                      <a:pt x="0" y="0"/>
                      <a:pt x="0" y="0"/>
                    </a:cubicBezTo>
                    <a:close/>
                  </a:path>
                </a:pathLst>
              </a:custGeom>
              <a:solidFill>
                <a:sysClr val="windowText" lastClr="000000">
                  <a:alpha val="20000"/>
                </a:sysClr>
              </a:solidFill>
              <a:ln w="4247" cap="flat">
                <a:noFill/>
                <a:prstDash val="solid"/>
                <a:miter/>
              </a:ln>
            </p:spPr>
            <p:txBody>
              <a:bodyPr wrap="square" rtlCol="0" anchor="ctr">
                <a:noAutofit/>
              </a:bodyP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6" name="Freeform: Shape 289">
                <a:extLst>
                  <a:ext uri="{FF2B5EF4-FFF2-40B4-BE49-F238E27FC236}">
                    <a16:creationId xmlns:a16="http://schemas.microsoft.com/office/drawing/2014/main" id="{C09A9EF8-26ED-4F65-A380-565A060E6762}"/>
                  </a:ext>
                </a:extLst>
              </p:cNvPr>
              <p:cNvSpPr/>
              <p:nvPr/>
            </p:nvSpPr>
            <p:spPr>
              <a:xfrm>
                <a:off x="7533273" y="1940472"/>
                <a:ext cx="822717" cy="118991"/>
              </a:xfrm>
              <a:custGeom>
                <a:avLst/>
                <a:gdLst>
                  <a:gd name="connsiteX0" fmla="*/ 1710796 w 1710795"/>
                  <a:gd name="connsiteY0" fmla="*/ 123718 h 247436"/>
                  <a:gd name="connsiteX1" fmla="*/ 855398 w 1710795"/>
                  <a:gd name="connsiteY1" fmla="*/ 247436 h 247436"/>
                  <a:gd name="connsiteX2" fmla="*/ 0 w 1710795"/>
                  <a:gd name="connsiteY2" fmla="*/ 123718 h 247436"/>
                  <a:gd name="connsiteX3" fmla="*/ 855398 w 1710795"/>
                  <a:gd name="connsiteY3" fmla="*/ 0 h 247436"/>
                  <a:gd name="connsiteX4" fmla="*/ 1710796 w 1710795"/>
                  <a:gd name="connsiteY4" fmla="*/ 123718 h 247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0795" h="247436">
                    <a:moveTo>
                      <a:pt x="1710796" y="123718"/>
                    </a:moveTo>
                    <a:cubicBezTo>
                      <a:pt x="1710796" y="192046"/>
                      <a:pt x="1327821" y="247436"/>
                      <a:pt x="855398" y="247436"/>
                    </a:cubicBezTo>
                    <a:cubicBezTo>
                      <a:pt x="382975" y="247436"/>
                      <a:pt x="0" y="192046"/>
                      <a:pt x="0" y="123718"/>
                    </a:cubicBezTo>
                    <a:cubicBezTo>
                      <a:pt x="0" y="55391"/>
                      <a:pt x="382975" y="0"/>
                      <a:pt x="855398" y="0"/>
                    </a:cubicBezTo>
                    <a:cubicBezTo>
                      <a:pt x="1327821" y="0"/>
                      <a:pt x="1710796" y="55390"/>
                      <a:pt x="1710796" y="123718"/>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dirty="0">
                  <a:solidFill>
                    <a:prstClr val="black"/>
                  </a:solidFill>
                  <a:latin typeface="Arial"/>
                  <a:ea typeface="Arial Unicode MS"/>
                  <a:cs typeface="+mn-cs"/>
                </a:endParaRPr>
              </a:p>
            </p:txBody>
          </p:sp>
          <p:sp>
            <p:nvSpPr>
              <p:cNvPr id="107" name="Freeform: Shape 290">
                <a:extLst>
                  <a:ext uri="{FF2B5EF4-FFF2-40B4-BE49-F238E27FC236}">
                    <a16:creationId xmlns:a16="http://schemas.microsoft.com/office/drawing/2014/main" id="{225EE95C-7548-4F3B-9796-B62A10FBFB01}"/>
                  </a:ext>
                </a:extLst>
              </p:cNvPr>
              <p:cNvSpPr/>
              <p:nvPr/>
            </p:nvSpPr>
            <p:spPr>
              <a:xfrm>
                <a:off x="8230048" y="1932703"/>
                <a:ext cx="253726" cy="812496"/>
              </a:xfrm>
              <a:custGeom>
                <a:avLst/>
                <a:gdLst>
                  <a:gd name="connsiteX0" fmla="*/ 522082 w 527608"/>
                  <a:gd name="connsiteY0" fmla="*/ 147952 h 1689538"/>
                  <a:gd name="connsiteX1" fmla="*/ 523782 w 527608"/>
                  <a:gd name="connsiteY1" fmla="*/ 139449 h 1689538"/>
                  <a:gd name="connsiteX2" fmla="*/ 6377 w 527608"/>
                  <a:gd name="connsiteY2" fmla="*/ 0 h 1689538"/>
                  <a:gd name="connsiteX3" fmla="*/ 0 w 527608"/>
                  <a:gd name="connsiteY3" fmla="*/ 19557 h 1689538"/>
                  <a:gd name="connsiteX4" fmla="*/ 1276 w 527608"/>
                  <a:gd name="connsiteY4" fmla="*/ 1665305 h 1689538"/>
                  <a:gd name="connsiteX5" fmla="*/ 12754 w 527608"/>
                  <a:gd name="connsiteY5" fmla="*/ 1689539 h 1689538"/>
                  <a:gd name="connsiteX6" fmla="*/ 527609 w 527608"/>
                  <a:gd name="connsiteY6" fmla="*/ 1579851 h 1689538"/>
                  <a:gd name="connsiteX7" fmla="*/ 527609 w 527608"/>
                  <a:gd name="connsiteY7" fmla="*/ 178137 h 1689538"/>
                  <a:gd name="connsiteX8" fmla="*/ 522082 w 527608"/>
                  <a:gd name="connsiteY8" fmla="*/ 147952 h 16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608" h="1689538">
                    <a:moveTo>
                      <a:pt x="522082" y="147952"/>
                    </a:moveTo>
                    <a:cubicBezTo>
                      <a:pt x="522932" y="144976"/>
                      <a:pt x="523782" y="142000"/>
                      <a:pt x="523782" y="139449"/>
                    </a:cubicBezTo>
                    <a:cubicBezTo>
                      <a:pt x="523782" y="80778"/>
                      <a:pt x="317586" y="29335"/>
                      <a:pt x="6377" y="0"/>
                    </a:cubicBezTo>
                    <a:cubicBezTo>
                      <a:pt x="2551" y="4677"/>
                      <a:pt x="0" y="11054"/>
                      <a:pt x="0" y="19557"/>
                    </a:cubicBezTo>
                    <a:cubicBezTo>
                      <a:pt x="0" y="19557"/>
                      <a:pt x="1701" y="1658078"/>
                      <a:pt x="1276" y="1665305"/>
                    </a:cubicBezTo>
                    <a:cubicBezTo>
                      <a:pt x="0" y="1675934"/>
                      <a:pt x="4251" y="1683587"/>
                      <a:pt x="12754" y="1689539"/>
                    </a:cubicBezTo>
                    <a:cubicBezTo>
                      <a:pt x="275071" y="1664880"/>
                      <a:pt x="466387" y="1625341"/>
                      <a:pt x="527609" y="1579851"/>
                    </a:cubicBezTo>
                    <a:cubicBezTo>
                      <a:pt x="527609" y="1581976"/>
                      <a:pt x="527609" y="178137"/>
                      <a:pt x="527609" y="178137"/>
                    </a:cubicBezTo>
                    <a:cubicBezTo>
                      <a:pt x="527609" y="165808"/>
                      <a:pt x="525483" y="156029"/>
                      <a:pt x="522082" y="147952"/>
                    </a:cubicBezTo>
                    <a:close/>
                  </a:path>
                </a:pathLst>
              </a:custGeom>
              <a:solidFill>
                <a:sysClr val="windowText" lastClr="000000">
                  <a:alpha val="10000"/>
                </a:sysClr>
              </a:solidFill>
              <a:ln w="4247"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8" name="Freeform: Shape 261">
                <a:extLst>
                  <a:ext uri="{FF2B5EF4-FFF2-40B4-BE49-F238E27FC236}">
                    <a16:creationId xmlns:a16="http://schemas.microsoft.com/office/drawing/2014/main" id="{CF11A81D-084F-4DDD-9C49-32FA71FB49F7}"/>
                  </a:ext>
                </a:extLst>
              </p:cNvPr>
              <p:cNvSpPr/>
              <p:nvPr/>
            </p:nvSpPr>
            <p:spPr>
              <a:xfrm>
                <a:off x="8358240" y="1539743"/>
                <a:ext cx="1080328" cy="1330462"/>
              </a:xfrm>
              <a:custGeom>
                <a:avLst/>
                <a:gdLst>
                  <a:gd name="connsiteX0" fmla="*/ 2246483 w 2246482"/>
                  <a:gd name="connsiteY0" fmla="*/ 69728 h 2766621"/>
                  <a:gd name="connsiteX1" fmla="*/ 2110010 w 2246482"/>
                  <a:gd name="connsiteY1" fmla="*/ 4 h 2766621"/>
                  <a:gd name="connsiteX2" fmla="*/ 133071 w 2246482"/>
                  <a:gd name="connsiteY2" fmla="*/ 1704 h 2766621"/>
                  <a:gd name="connsiteX3" fmla="*/ 0 w 2246482"/>
                  <a:gd name="connsiteY3" fmla="*/ 80356 h 2766621"/>
                  <a:gd name="connsiteX4" fmla="*/ 1275 w 2246482"/>
                  <a:gd name="connsiteY4" fmla="*/ 2588731 h 2766621"/>
                  <a:gd name="connsiteX5" fmla="*/ 30611 w 2246482"/>
                  <a:gd name="connsiteY5" fmla="*/ 2639323 h 2766621"/>
                  <a:gd name="connsiteX6" fmla="*/ 217676 w 2246482"/>
                  <a:gd name="connsiteY6" fmla="*/ 2706497 h 2766621"/>
                  <a:gd name="connsiteX7" fmla="*/ 531860 w 2246482"/>
                  <a:gd name="connsiteY7" fmla="*/ 2752413 h 2766621"/>
                  <a:gd name="connsiteX8" fmla="*/ 791626 w 2246482"/>
                  <a:gd name="connsiteY8" fmla="*/ 2766018 h 2766621"/>
                  <a:gd name="connsiteX9" fmla="*/ 1481641 w 2246482"/>
                  <a:gd name="connsiteY9" fmla="*/ 2758365 h 2766621"/>
                  <a:gd name="connsiteX10" fmla="*/ 2059842 w 2246482"/>
                  <a:gd name="connsiteY10" fmla="*/ 2679712 h 2766621"/>
                  <a:gd name="connsiteX11" fmla="*/ 2246483 w 2246482"/>
                  <a:gd name="connsiteY11" fmla="*/ 2624018 h 2766621"/>
                  <a:gd name="connsiteX12" fmla="*/ 2246483 w 2246482"/>
                  <a:gd name="connsiteY12" fmla="*/ 69728 h 276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6482" h="2766621">
                    <a:moveTo>
                      <a:pt x="2246483" y="69728"/>
                    </a:moveTo>
                    <a:cubicBezTo>
                      <a:pt x="2246483" y="-1697"/>
                      <a:pt x="2178459" y="4"/>
                      <a:pt x="2110010" y="4"/>
                    </a:cubicBezTo>
                    <a:lnTo>
                      <a:pt x="133071" y="1704"/>
                    </a:lnTo>
                    <a:cubicBezTo>
                      <a:pt x="64622" y="1704"/>
                      <a:pt x="0" y="4"/>
                      <a:pt x="0" y="80356"/>
                    </a:cubicBezTo>
                    <a:cubicBezTo>
                      <a:pt x="0" y="80356"/>
                      <a:pt x="1701" y="2577677"/>
                      <a:pt x="1275" y="2588731"/>
                    </a:cubicBezTo>
                    <a:cubicBezTo>
                      <a:pt x="-425" y="2614240"/>
                      <a:pt x="9778" y="2627844"/>
                      <a:pt x="30611" y="2639323"/>
                    </a:cubicBezTo>
                    <a:cubicBezTo>
                      <a:pt x="89706" y="2672060"/>
                      <a:pt x="153053" y="2691617"/>
                      <a:pt x="217676" y="2706497"/>
                    </a:cubicBezTo>
                    <a:cubicBezTo>
                      <a:pt x="320987" y="2730305"/>
                      <a:pt x="425998" y="2743910"/>
                      <a:pt x="531860" y="2752413"/>
                    </a:cubicBezTo>
                    <a:cubicBezTo>
                      <a:pt x="618165" y="2759640"/>
                      <a:pt x="704896" y="2766443"/>
                      <a:pt x="791626" y="2766018"/>
                    </a:cubicBezTo>
                    <a:cubicBezTo>
                      <a:pt x="935326" y="2767293"/>
                      <a:pt x="1355797" y="2767293"/>
                      <a:pt x="1481641" y="2758365"/>
                    </a:cubicBezTo>
                    <a:cubicBezTo>
                      <a:pt x="1676359" y="2744335"/>
                      <a:pt x="1869801" y="2723928"/>
                      <a:pt x="2059842" y="2679712"/>
                    </a:cubicBezTo>
                    <a:cubicBezTo>
                      <a:pt x="2123190" y="2664832"/>
                      <a:pt x="2186112" y="2649102"/>
                      <a:pt x="2246483" y="2624018"/>
                    </a:cubicBezTo>
                    <a:cubicBezTo>
                      <a:pt x="2246483" y="2590431"/>
                      <a:pt x="2246483" y="69728"/>
                      <a:pt x="2246483" y="69728"/>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09" name="Freeform: Shape 262">
                <a:extLst>
                  <a:ext uri="{FF2B5EF4-FFF2-40B4-BE49-F238E27FC236}">
                    <a16:creationId xmlns:a16="http://schemas.microsoft.com/office/drawing/2014/main" id="{666D7603-D156-481F-A498-AB0C7EB7CCD5}"/>
                  </a:ext>
                </a:extLst>
              </p:cNvPr>
              <p:cNvSpPr/>
              <p:nvPr/>
            </p:nvSpPr>
            <p:spPr>
              <a:xfrm>
                <a:off x="8355786" y="1483929"/>
                <a:ext cx="1082782" cy="159473"/>
              </a:xfrm>
              <a:custGeom>
                <a:avLst/>
                <a:gdLst>
                  <a:gd name="connsiteX0" fmla="*/ 2251584 w 2251584"/>
                  <a:gd name="connsiteY0" fmla="*/ 165808 h 331615"/>
                  <a:gd name="connsiteX1" fmla="*/ 1125792 w 2251584"/>
                  <a:gd name="connsiteY1" fmla="*/ 331616 h 331615"/>
                  <a:gd name="connsiteX2" fmla="*/ 0 w 2251584"/>
                  <a:gd name="connsiteY2" fmla="*/ 165808 h 331615"/>
                  <a:gd name="connsiteX3" fmla="*/ 1125792 w 2251584"/>
                  <a:gd name="connsiteY3" fmla="*/ 0 h 331615"/>
                  <a:gd name="connsiteX4" fmla="*/ 2251584 w 2251584"/>
                  <a:gd name="connsiteY4" fmla="*/ 165808 h 331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584" h="331615">
                    <a:moveTo>
                      <a:pt x="2251584" y="165808"/>
                    </a:moveTo>
                    <a:cubicBezTo>
                      <a:pt x="2251584" y="257381"/>
                      <a:pt x="1747550" y="331616"/>
                      <a:pt x="1125792" y="331616"/>
                    </a:cubicBezTo>
                    <a:cubicBezTo>
                      <a:pt x="504034" y="331616"/>
                      <a:pt x="0" y="257381"/>
                      <a:pt x="0" y="165808"/>
                    </a:cubicBezTo>
                    <a:cubicBezTo>
                      <a:pt x="0" y="74235"/>
                      <a:pt x="504034" y="0"/>
                      <a:pt x="1125792" y="0"/>
                    </a:cubicBezTo>
                    <a:cubicBezTo>
                      <a:pt x="1747550" y="0"/>
                      <a:pt x="2251584" y="74235"/>
                      <a:pt x="2251584" y="165808"/>
                    </a:cubicBezTo>
                    <a:close/>
                  </a:path>
                </a:pathLst>
              </a:custGeom>
              <a:solidFill>
                <a:srgbClr val="FB790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10" name="Freeform: Shape 309">
                <a:extLst>
                  <a:ext uri="{FF2B5EF4-FFF2-40B4-BE49-F238E27FC236}">
                    <a16:creationId xmlns:a16="http://schemas.microsoft.com/office/drawing/2014/main" id="{A3A63876-2CC6-4C1D-809A-C7A18C2973FC}"/>
                  </a:ext>
                </a:extLst>
              </p:cNvPr>
              <p:cNvSpPr/>
              <p:nvPr/>
            </p:nvSpPr>
            <p:spPr>
              <a:xfrm>
                <a:off x="8358444" y="1622343"/>
                <a:ext cx="1079920" cy="1188280"/>
              </a:xfrm>
              <a:custGeom>
                <a:avLst/>
                <a:gdLst>
                  <a:gd name="connsiteX0" fmla="*/ 0 w 1079920"/>
                  <a:gd name="connsiteY0" fmla="*/ 1096890 h 1188280"/>
                  <a:gd name="connsiteX1" fmla="*/ 544049 w 1079920"/>
                  <a:gd name="connsiteY1" fmla="*/ 1169471 h 1188280"/>
                  <a:gd name="connsiteX2" fmla="*/ 1079920 w 1079920"/>
                  <a:gd name="connsiteY2" fmla="*/ 1105477 h 1188280"/>
                  <a:gd name="connsiteX3" fmla="*/ 1079920 w 1079920"/>
                  <a:gd name="connsiteY3" fmla="*/ 1108544 h 1188280"/>
                  <a:gd name="connsiteX4" fmla="*/ 1079920 w 1079920"/>
                  <a:gd name="connsiteY4" fmla="*/ 1121833 h 1188280"/>
                  <a:gd name="connsiteX5" fmla="*/ 539960 w 1079920"/>
                  <a:gd name="connsiteY5" fmla="*/ 1188280 h 1188280"/>
                  <a:gd name="connsiteX6" fmla="*/ 0 w 1079920"/>
                  <a:gd name="connsiteY6" fmla="*/ 1121833 h 1188280"/>
                  <a:gd name="connsiteX7" fmla="*/ 0 w 1079920"/>
                  <a:gd name="connsiteY7" fmla="*/ 1097095 h 1188280"/>
                  <a:gd name="connsiteX8" fmla="*/ 0 w 1079920"/>
                  <a:gd name="connsiteY8" fmla="*/ 1096890 h 1188280"/>
                  <a:gd name="connsiteX9" fmla="*/ 0 w 1079920"/>
                  <a:gd name="connsiteY9" fmla="*/ 1018380 h 1188280"/>
                  <a:gd name="connsiteX10" fmla="*/ 544049 w 1079920"/>
                  <a:gd name="connsiteY10" fmla="*/ 1090961 h 1188280"/>
                  <a:gd name="connsiteX11" fmla="*/ 1079920 w 1079920"/>
                  <a:gd name="connsiteY11" fmla="*/ 1026967 h 1188280"/>
                  <a:gd name="connsiteX12" fmla="*/ 1079920 w 1079920"/>
                  <a:gd name="connsiteY12" fmla="*/ 1030033 h 1188280"/>
                  <a:gd name="connsiteX13" fmla="*/ 1079920 w 1079920"/>
                  <a:gd name="connsiteY13" fmla="*/ 1043323 h 1188280"/>
                  <a:gd name="connsiteX14" fmla="*/ 539960 w 1079920"/>
                  <a:gd name="connsiteY14" fmla="*/ 1109770 h 1188280"/>
                  <a:gd name="connsiteX15" fmla="*/ 0 w 1079920"/>
                  <a:gd name="connsiteY15" fmla="*/ 1043323 h 1188280"/>
                  <a:gd name="connsiteX16" fmla="*/ 0 w 1079920"/>
                  <a:gd name="connsiteY16" fmla="*/ 1018584 h 1188280"/>
                  <a:gd name="connsiteX17" fmla="*/ 0 w 1079920"/>
                  <a:gd name="connsiteY17" fmla="*/ 1018380 h 1188280"/>
                  <a:gd name="connsiteX18" fmla="*/ 0 w 1079920"/>
                  <a:gd name="connsiteY18" fmla="*/ 940074 h 1188280"/>
                  <a:gd name="connsiteX19" fmla="*/ 544049 w 1079920"/>
                  <a:gd name="connsiteY19" fmla="*/ 1012655 h 1188280"/>
                  <a:gd name="connsiteX20" fmla="*/ 1079920 w 1079920"/>
                  <a:gd name="connsiteY20" fmla="*/ 948661 h 1188280"/>
                  <a:gd name="connsiteX21" fmla="*/ 1079920 w 1079920"/>
                  <a:gd name="connsiteY21" fmla="*/ 951727 h 1188280"/>
                  <a:gd name="connsiteX22" fmla="*/ 1079920 w 1079920"/>
                  <a:gd name="connsiteY22" fmla="*/ 965017 h 1188280"/>
                  <a:gd name="connsiteX23" fmla="*/ 539960 w 1079920"/>
                  <a:gd name="connsiteY23" fmla="*/ 1031464 h 1188280"/>
                  <a:gd name="connsiteX24" fmla="*/ 0 w 1079920"/>
                  <a:gd name="connsiteY24" fmla="*/ 965017 h 1188280"/>
                  <a:gd name="connsiteX25" fmla="*/ 0 w 1079920"/>
                  <a:gd name="connsiteY25" fmla="*/ 940278 h 1188280"/>
                  <a:gd name="connsiteX26" fmla="*/ 0 w 1079920"/>
                  <a:gd name="connsiteY26" fmla="*/ 940074 h 1188280"/>
                  <a:gd name="connsiteX27" fmla="*/ 0 w 1079920"/>
                  <a:gd name="connsiteY27" fmla="*/ 861769 h 1188280"/>
                  <a:gd name="connsiteX28" fmla="*/ 544049 w 1079920"/>
                  <a:gd name="connsiteY28" fmla="*/ 934350 h 1188280"/>
                  <a:gd name="connsiteX29" fmla="*/ 1079920 w 1079920"/>
                  <a:gd name="connsiteY29" fmla="*/ 870356 h 1188280"/>
                  <a:gd name="connsiteX30" fmla="*/ 1079920 w 1079920"/>
                  <a:gd name="connsiteY30" fmla="*/ 873422 h 1188280"/>
                  <a:gd name="connsiteX31" fmla="*/ 1079920 w 1079920"/>
                  <a:gd name="connsiteY31" fmla="*/ 886712 h 1188280"/>
                  <a:gd name="connsiteX32" fmla="*/ 539960 w 1079920"/>
                  <a:gd name="connsiteY32" fmla="*/ 953159 h 1188280"/>
                  <a:gd name="connsiteX33" fmla="*/ 0 w 1079920"/>
                  <a:gd name="connsiteY33" fmla="*/ 886712 h 1188280"/>
                  <a:gd name="connsiteX34" fmla="*/ 0 w 1079920"/>
                  <a:gd name="connsiteY34" fmla="*/ 861973 h 1188280"/>
                  <a:gd name="connsiteX35" fmla="*/ 0 w 1079920"/>
                  <a:gd name="connsiteY35" fmla="*/ 861769 h 1188280"/>
                  <a:gd name="connsiteX36" fmla="*/ 0 w 1079920"/>
                  <a:gd name="connsiteY36" fmla="*/ 783464 h 1188280"/>
                  <a:gd name="connsiteX37" fmla="*/ 544049 w 1079920"/>
                  <a:gd name="connsiteY37" fmla="*/ 856045 h 1188280"/>
                  <a:gd name="connsiteX38" fmla="*/ 1079920 w 1079920"/>
                  <a:gd name="connsiteY38" fmla="*/ 792051 h 1188280"/>
                  <a:gd name="connsiteX39" fmla="*/ 1079920 w 1079920"/>
                  <a:gd name="connsiteY39" fmla="*/ 795117 h 1188280"/>
                  <a:gd name="connsiteX40" fmla="*/ 1079920 w 1079920"/>
                  <a:gd name="connsiteY40" fmla="*/ 808407 h 1188280"/>
                  <a:gd name="connsiteX41" fmla="*/ 539960 w 1079920"/>
                  <a:gd name="connsiteY41" fmla="*/ 874854 h 1188280"/>
                  <a:gd name="connsiteX42" fmla="*/ 0 w 1079920"/>
                  <a:gd name="connsiteY42" fmla="*/ 808407 h 1188280"/>
                  <a:gd name="connsiteX43" fmla="*/ 0 w 1079920"/>
                  <a:gd name="connsiteY43" fmla="*/ 783668 h 1188280"/>
                  <a:gd name="connsiteX44" fmla="*/ 0 w 1079920"/>
                  <a:gd name="connsiteY44" fmla="*/ 783464 h 1188280"/>
                  <a:gd name="connsiteX45" fmla="*/ 0 w 1079920"/>
                  <a:gd name="connsiteY45" fmla="*/ 704954 h 1188280"/>
                  <a:gd name="connsiteX46" fmla="*/ 544049 w 1079920"/>
                  <a:gd name="connsiteY46" fmla="*/ 777535 h 1188280"/>
                  <a:gd name="connsiteX47" fmla="*/ 1079920 w 1079920"/>
                  <a:gd name="connsiteY47" fmla="*/ 713541 h 1188280"/>
                  <a:gd name="connsiteX48" fmla="*/ 1079920 w 1079920"/>
                  <a:gd name="connsiteY48" fmla="*/ 716607 h 1188280"/>
                  <a:gd name="connsiteX49" fmla="*/ 1079920 w 1079920"/>
                  <a:gd name="connsiteY49" fmla="*/ 729897 h 1188280"/>
                  <a:gd name="connsiteX50" fmla="*/ 539960 w 1079920"/>
                  <a:gd name="connsiteY50" fmla="*/ 796344 h 1188280"/>
                  <a:gd name="connsiteX51" fmla="*/ 0 w 1079920"/>
                  <a:gd name="connsiteY51" fmla="*/ 729897 h 1188280"/>
                  <a:gd name="connsiteX52" fmla="*/ 0 w 1079920"/>
                  <a:gd name="connsiteY52" fmla="*/ 705158 h 1188280"/>
                  <a:gd name="connsiteX53" fmla="*/ 0 w 1079920"/>
                  <a:gd name="connsiteY53" fmla="*/ 704954 h 1188280"/>
                  <a:gd name="connsiteX54" fmla="*/ 0 w 1079920"/>
                  <a:gd name="connsiteY54" fmla="*/ 626648 h 1188280"/>
                  <a:gd name="connsiteX55" fmla="*/ 544049 w 1079920"/>
                  <a:gd name="connsiteY55" fmla="*/ 699229 h 1188280"/>
                  <a:gd name="connsiteX56" fmla="*/ 1079920 w 1079920"/>
                  <a:gd name="connsiteY56" fmla="*/ 635235 h 1188280"/>
                  <a:gd name="connsiteX57" fmla="*/ 1079920 w 1079920"/>
                  <a:gd name="connsiteY57" fmla="*/ 638301 h 1188280"/>
                  <a:gd name="connsiteX58" fmla="*/ 1079920 w 1079920"/>
                  <a:gd name="connsiteY58" fmla="*/ 651591 h 1188280"/>
                  <a:gd name="connsiteX59" fmla="*/ 539960 w 1079920"/>
                  <a:gd name="connsiteY59" fmla="*/ 718038 h 1188280"/>
                  <a:gd name="connsiteX60" fmla="*/ 0 w 1079920"/>
                  <a:gd name="connsiteY60" fmla="*/ 651591 h 1188280"/>
                  <a:gd name="connsiteX61" fmla="*/ 0 w 1079920"/>
                  <a:gd name="connsiteY61" fmla="*/ 626852 h 1188280"/>
                  <a:gd name="connsiteX62" fmla="*/ 0 w 1079920"/>
                  <a:gd name="connsiteY62" fmla="*/ 626648 h 1188280"/>
                  <a:gd name="connsiteX63" fmla="*/ 0 w 1079920"/>
                  <a:gd name="connsiteY63" fmla="*/ 548343 h 1188280"/>
                  <a:gd name="connsiteX64" fmla="*/ 544049 w 1079920"/>
                  <a:gd name="connsiteY64" fmla="*/ 620924 h 1188280"/>
                  <a:gd name="connsiteX65" fmla="*/ 1079920 w 1079920"/>
                  <a:gd name="connsiteY65" fmla="*/ 556930 h 1188280"/>
                  <a:gd name="connsiteX66" fmla="*/ 1079920 w 1079920"/>
                  <a:gd name="connsiteY66" fmla="*/ 559996 h 1188280"/>
                  <a:gd name="connsiteX67" fmla="*/ 1079920 w 1079920"/>
                  <a:gd name="connsiteY67" fmla="*/ 573286 h 1188280"/>
                  <a:gd name="connsiteX68" fmla="*/ 539960 w 1079920"/>
                  <a:gd name="connsiteY68" fmla="*/ 639733 h 1188280"/>
                  <a:gd name="connsiteX69" fmla="*/ 0 w 1079920"/>
                  <a:gd name="connsiteY69" fmla="*/ 573286 h 1188280"/>
                  <a:gd name="connsiteX70" fmla="*/ 0 w 1079920"/>
                  <a:gd name="connsiteY70" fmla="*/ 548547 h 1188280"/>
                  <a:gd name="connsiteX71" fmla="*/ 0 w 1079920"/>
                  <a:gd name="connsiteY71" fmla="*/ 548343 h 1188280"/>
                  <a:gd name="connsiteX72" fmla="*/ 0 w 1079920"/>
                  <a:gd name="connsiteY72" fmla="*/ 470038 h 1188280"/>
                  <a:gd name="connsiteX73" fmla="*/ 544049 w 1079920"/>
                  <a:gd name="connsiteY73" fmla="*/ 542619 h 1188280"/>
                  <a:gd name="connsiteX74" fmla="*/ 1079920 w 1079920"/>
                  <a:gd name="connsiteY74" fmla="*/ 478625 h 1188280"/>
                  <a:gd name="connsiteX75" fmla="*/ 1079920 w 1079920"/>
                  <a:gd name="connsiteY75" fmla="*/ 481691 h 1188280"/>
                  <a:gd name="connsiteX76" fmla="*/ 1079920 w 1079920"/>
                  <a:gd name="connsiteY76" fmla="*/ 494981 h 1188280"/>
                  <a:gd name="connsiteX77" fmla="*/ 539960 w 1079920"/>
                  <a:gd name="connsiteY77" fmla="*/ 561428 h 1188280"/>
                  <a:gd name="connsiteX78" fmla="*/ 0 w 1079920"/>
                  <a:gd name="connsiteY78" fmla="*/ 494981 h 1188280"/>
                  <a:gd name="connsiteX79" fmla="*/ 0 w 1079920"/>
                  <a:gd name="connsiteY79" fmla="*/ 470242 h 1188280"/>
                  <a:gd name="connsiteX80" fmla="*/ 0 w 1079920"/>
                  <a:gd name="connsiteY80" fmla="*/ 470038 h 1188280"/>
                  <a:gd name="connsiteX81" fmla="*/ 0 w 1079920"/>
                  <a:gd name="connsiteY81" fmla="*/ 391732 h 1188280"/>
                  <a:gd name="connsiteX82" fmla="*/ 544049 w 1079920"/>
                  <a:gd name="connsiteY82" fmla="*/ 464313 h 1188280"/>
                  <a:gd name="connsiteX83" fmla="*/ 1079920 w 1079920"/>
                  <a:gd name="connsiteY83" fmla="*/ 400319 h 1188280"/>
                  <a:gd name="connsiteX84" fmla="*/ 1079920 w 1079920"/>
                  <a:gd name="connsiteY84" fmla="*/ 403385 h 1188280"/>
                  <a:gd name="connsiteX85" fmla="*/ 1079920 w 1079920"/>
                  <a:gd name="connsiteY85" fmla="*/ 416675 h 1188280"/>
                  <a:gd name="connsiteX86" fmla="*/ 539960 w 1079920"/>
                  <a:gd name="connsiteY86" fmla="*/ 483122 h 1188280"/>
                  <a:gd name="connsiteX87" fmla="*/ 0 w 1079920"/>
                  <a:gd name="connsiteY87" fmla="*/ 416675 h 1188280"/>
                  <a:gd name="connsiteX88" fmla="*/ 0 w 1079920"/>
                  <a:gd name="connsiteY88" fmla="*/ 391936 h 1188280"/>
                  <a:gd name="connsiteX89" fmla="*/ 0 w 1079920"/>
                  <a:gd name="connsiteY89" fmla="*/ 391732 h 1188280"/>
                  <a:gd name="connsiteX90" fmla="*/ 0 w 1079920"/>
                  <a:gd name="connsiteY90" fmla="*/ 313222 h 1188280"/>
                  <a:gd name="connsiteX91" fmla="*/ 544049 w 1079920"/>
                  <a:gd name="connsiteY91" fmla="*/ 385803 h 1188280"/>
                  <a:gd name="connsiteX92" fmla="*/ 1079920 w 1079920"/>
                  <a:gd name="connsiteY92" fmla="*/ 321809 h 1188280"/>
                  <a:gd name="connsiteX93" fmla="*/ 1079920 w 1079920"/>
                  <a:gd name="connsiteY93" fmla="*/ 324875 h 1188280"/>
                  <a:gd name="connsiteX94" fmla="*/ 1079920 w 1079920"/>
                  <a:gd name="connsiteY94" fmla="*/ 338165 h 1188280"/>
                  <a:gd name="connsiteX95" fmla="*/ 539960 w 1079920"/>
                  <a:gd name="connsiteY95" fmla="*/ 404612 h 1188280"/>
                  <a:gd name="connsiteX96" fmla="*/ 0 w 1079920"/>
                  <a:gd name="connsiteY96" fmla="*/ 338165 h 1188280"/>
                  <a:gd name="connsiteX97" fmla="*/ 0 w 1079920"/>
                  <a:gd name="connsiteY97" fmla="*/ 313426 h 1188280"/>
                  <a:gd name="connsiteX98" fmla="*/ 0 w 1079920"/>
                  <a:gd name="connsiteY98" fmla="*/ 313222 h 1188280"/>
                  <a:gd name="connsiteX99" fmla="*/ 0 w 1079920"/>
                  <a:gd name="connsiteY99" fmla="*/ 234917 h 1188280"/>
                  <a:gd name="connsiteX100" fmla="*/ 544049 w 1079920"/>
                  <a:gd name="connsiteY100" fmla="*/ 307498 h 1188280"/>
                  <a:gd name="connsiteX101" fmla="*/ 1079920 w 1079920"/>
                  <a:gd name="connsiteY101" fmla="*/ 243504 h 1188280"/>
                  <a:gd name="connsiteX102" fmla="*/ 1079920 w 1079920"/>
                  <a:gd name="connsiteY102" fmla="*/ 246570 h 1188280"/>
                  <a:gd name="connsiteX103" fmla="*/ 1079920 w 1079920"/>
                  <a:gd name="connsiteY103" fmla="*/ 259860 h 1188280"/>
                  <a:gd name="connsiteX104" fmla="*/ 539960 w 1079920"/>
                  <a:gd name="connsiteY104" fmla="*/ 326307 h 1188280"/>
                  <a:gd name="connsiteX105" fmla="*/ 0 w 1079920"/>
                  <a:gd name="connsiteY105" fmla="*/ 259860 h 1188280"/>
                  <a:gd name="connsiteX106" fmla="*/ 0 w 1079920"/>
                  <a:gd name="connsiteY106" fmla="*/ 235121 h 1188280"/>
                  <a:gd name="connsiteX107" fmla="*/ 0 w 1079920"/>
                  <a:gd name="connsiteY107" fmla="*/ 234917 h 1188280"/>
                  <a:gd name="connsiteX108" fmla="*/ 0 w 1079920"/>
                  <a:gd name="connsiteY108" fmla="*/ 156612 h 1188280"/>
                  <a:gd name="connsiteX109" fmla="*/ 544049 w 1079920"/>
                  <a:gd name="connsiteY109" fmla="*/ 229193 h 1188280"/>
                  <a:gd name="connsiteX110" fmla="*/ 1079920 w 1079920"/>
                  <a:gd name="connsiteY110" fmla="*/ 165199 h 1188280"/>
                  <a:gd name="connsiteX111" fmla="*/ 1079920 w 1079920"/>
                  <a:gd name="connsiteY111" fmla="*/ 168265 h 1188280"/>
                  <a:gd name="connsiteX112" fmla="*/ 1079920 w 1079920"/>
                  <a:gd name="connsiteY112" fmla="*/ 181555 h 1188280"/>
                  <a:gd name="connsiteX113" fmla="*/ 539960 w 1079920"/>
                  <a:gd name="connsiteY113" fmla="*/ 248002 h 1188280"/>
                  <a:gd name="connsiteX114" fmla="*/ 0 w 1079920"/>
                  <a:gd name="connsiteY114" fmla="*/ 181555 h 1188280"/>
                  <a:gd name="connsiteX115" fmla="*/ 0 w 1079920"/>
                  <a:gd name="connsiteY115" fmla="*/ 156816 h 1188280"/>
                  <a:gd name="connsiteX116" fmla="*/ 0 w 1079920"/>
                  <a:gd name="connsiteY116" fmla="*/ 156612 h 1188280"/>
                  <a:gd name="connsiteX117" fmla="*/ 0 w 1079920"/>
                  <a:gd name="connsiteY117" fmla="*/ 78306 h 1188280"/>
                  <a:gd name="connsiteX118" fmla="*/ 544049 w 1079920"/>
                  <a:gd name="connsiteY118" fmla="*/ 150887 h 1188280"/>
                  <a:gd name="connsiteX119" fmla="*/ 1079920 w 1079920"/>
                  <a:gd name="connsiteY119" fmla="*/ 86893 h 1188280"/>
                  <a:gd name="connsiteX120" fmla="*/ 1079920 w 1079920"/>
                  <a:gd name="connsiteY120" fmla="*/ 89959 h 1188280"/>
                  <a:gd name="connsiteX121" fmla="*/ 1079920 w 1079920"/>
                  <a:gd name="connsiteY121" fmla="*/ 103249 h 1188280"/>
                  <a:gd name="connsiteX122" fmla="*/ 539960 w 1079920"/>
                  <a:gd name="connsiteY122" fmla="*/ 169696 h 1188280"/>
                  <a:gd name="connsiteX123" fmla="*/ 0 w 1079920"/>
                  <a:gd name="connsiteY123" fmla="*/ 103249 h 1188280"/>
                  <a:gd name="connsiteX124" fmla="*/ 0 w 1079920"/>
                  <a:gd name="connsiteY124" fmla="*/ 78510 h 1188280"/>
                  <a:gd name="connsiteX125" fmla="*/ 0 w 1079920"/>
                  <a:gd name="connsiteY125" fmla="*/ 78306 h 1188280"/>
                  <a:gd name="connsiteX126" fmla="*/ 0 w 1079920"/>
                  <a:gd name="connsiteY126" fmla="*/ 0 h 1188280"/>
                  <a:gd name="connsiteX127" fmla="*/ 544049 w 1079920"/>
                  <a:gd name="connsiteY127" fmla="*/ 72581 h 1188280"/>
                  <a:gd name="connsiteX128" fmla="*/ 1079920 w 1079920"/>
                  <a:gd name="connsiteY128" fmla="*/ 8587 h 1188280"/>
                  <a:gd name="connsiteX129" fmla="*/ 1079920 w 1079920"/>
                  <a:gd name="connsiteY129" fmla="*/ 11653 h 1188280"/>
                  <a:gd name="connsiteX130" fmla="*/ 1079920 w 1079920"/>
                  <a:gd name="connsiteY130" fmla="*/ 24943 h 1188280"/>
                  <a:gd name="connsiteX131" fmla="*/ 539960 w 1079920"/>
                  <a:gd name="connsiteY131" fmla="*/ 91390 h 1188280"/>
                  <a:gd name="connsiteX132" fmla="*/ 0 w 1079920"/>
                  <a:gd name="connsiteY132" fmla="*/ 24943 h 1188280"/>
                  <a:gd name="connsiteX133" fmla="*/ 0 w 1079920"/>
                  <a:gd name="connsiteY133" fmla="*/ 204 h 1188280"/>
                  <a:gd name="connsiteX134" fmla="*/ 0 w 1079920"/>
                  <a:gd name="connsiteY134" fmla="*/ 0 h 118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79920" h="1188280">
                    <a:moveTo>
                      <a:pt x="0" y="1096890"/>
                    </a:moveTo>
                    <a:cubicBezTo>
                      <a:pt x="24535" y="1137576"/>
                      <a:pt x="258633" y="1169471"/>
                      <a:pt x="544049" y="1169471"/>
                    </a:cubicBezTo>
                    <a:cubicBezTo>
                      <a:pt x="809429" y="1169471"/>
                      <a:pt x="1030647" y="1141665"/>
                      <a:pt x="1079920" y="1105477"/>
                    </a:cubicBezTo>
                    <a:cubicBezTo>
                      <a:pt x="1079920" y="1106499"/>
                      <a:pt x="1079920" y="1107522"/>
                      <a:pt x="1079920" y="1108544"/>
                    </a:cubicBezTo>
                    <a:cubicBezTo>
                      <a:pt x="1079920" y="1108544"/>
                      <a:pt x="1079920" y="1113042"/>
                      <a:pt x="1079920" y="1121833"/>
                    </a:cubicBezTo>
                    <a:cubicBezTo>
                      <a:pt x="1020629" y="1159862"/>
                      <a:pt x="801456" y="1188280"/>
                      <a:pt x="539960" y="1188280"/>
                    </a:cubicBezTo>
                    <a:cubicBezTo>
                      <a:pt x="278669" y="1188280"/>
                      <a:pt x="59291" y="1160066"/>
                      <a:pt x="0" y="1121833"/>
                    </a:cubicBezTo>
                    <a:cubicBezTo>
                      <a:pt x="0" y="1105886"/>
                      <a:pt x="0" y="1097095"/>
                      <a:pt x="0" y="1097095"/>
                    </a:cubicBezTo>
                    <a:cubicBezTo>
                      <a:pt x="0" y="1096890"/>
                      <a:pt x="0" y="1096890"/>
                      <a:pt x="0" y="1096890"/>
                    </a:cubicBezTo>
                    <a:close/>
                    <a:moveTo>
                      <a:pt x="0" y="1018380"/>
                    </a:moveTo>
                    <a:cubicBezTo>
                      <a:pt x="24535" y="1059066"/>
                      <a:pt x="258633" y="1090961"/>
                      <a:pt x="544049" y="1090961"/>
                    </a:cubicBezTo>
                    <a:cubicBezTo>
                      <a:pt x="809429" y="1090961"/>
                      <a:pt x="1030647" y="1063360"/>
                      <a:pt x="1079920" y="1026967"/>
                    </a:cubicBezTo>
                    <a:cubicBezTo>
                      <a:pt x="1079920" y="1027989"/>
                      <a:pt x="1079920" y="1029012"/>
                      <a:pt x="1079920" y="1030033"/>
                    </a:cubicBezTo>
                    <a:cubicBezTo>
                      <a:pt x="1079920" y="1030033"/>
                      <a:pt x="1079920" y="1034532"/>
                      <a:pt x="1079920" y="1043323"/>
                    </a:cubicBezTo>
                    <a:cubicBezTo>
                      <a:pt x="1020629" y="1081351"/>
                      <a:pt x="801456" y="1109770"/>
                      <a:pt x="539960" y="1109770"/>
                    </a:cubicBezTo>
                    <a:cubicBezTo>
                      <a:pt x="278669" y="1109770"/>
                      <a:pt x="59291" y="1081556"/>
                      <a:pt x="0" y="1043323"/>
                    </a:cubicBezTo>
                    <a:cubicBezTo>
                      <a:pt x="0" y="1027376"/>
                      <a:pt x="0" y="1018584"/>
                      <a:pt x="0" y="1018584"/>
                    </a:cubicBezTo>
                    <a:cubicBezTo>
                      <a:pt x="0" y="1018380"/>
                      <a:pt x="0" y="1018380"/>
                      <a:pt x="0" y="1018380"/>
                    </a:cubicBezTo>
                    <a:close/>
                    <a:moveTo>
                      <a:pt x="0" y="940074"/>
                    </a:moveTo>
                    <a:cubicBezTo>
                      <a:pt x="24535" y="980760"/>
                      <a:pt x="258633" y="1012655"/>
                      <a:pt x="544049" y="1012655"/>
                    </a:cubicBezTo>
                    <a:cubicBezTo>
                      <a:pt x="809429" y="1012655"/>
                      <a:pt x="1030647" y="985054"/>
                      <a:pt x="1079920" y="948661"/>
                    </a:cubicBezTo>
                    <a:cubicBezTo>
                      <a:pt x="1079920" y="949683"/>
                      <a:pt x="1079920" y="950706"/>
                      <a:pt x="1079920" y="951727"/>
                    </a:cubicBezTo>
                    <a:cubicBezTo>
                      <a:pt x="1079920" y="951727"/>
                      <a:pt x="1079920" y="956226"/>
                      <a:pt x="1079920" y="965017"/>
                    </a:cubicBezTo>
                    <a:cubicBezTo>
                      <a:pt x="1020629" y="1003045"/>
                      <a:pt x="801456" y="1031464"/>
                      <a:pt x="539960" y="1031464"/>
                    </a:cubicBezTo>
                    <a:cubicBezTo>
                      <a:pt x="278669" y="1031464"/>
                      <a:pt x="59291" y="1003250"/>
                      <a:pt x="0" y="965017"/>
                    </a:cubicBezTo>
                    <a:cubicBezTo>
                      <a:pt x="0" y="949070"/>
                      <a:pt x="0" y="940278"/>
                      <a:pt x="0" y="940278"/>
                    </a:cubicBezTo>
                    <a:cubicBezTo>
                      <a:pt x="0" y="940074"/>
                      <a:pt x="0" y="940074"/>
                      <a:pt x="0" y="940074"/>
                    </a:cubicBezTo>
                    <a:close/>
                    <a:moveTo>
                      <a:pt x="0" y="861769"/>
                    </a:moveTo>
                    <a:cubicBezTo>
                      <a:pt x="24535" y="902455"/>
                      <a:pt x="258633" y="934350"/>
                      <a:pt x="544049" y="934350"/>
                    </a:cubicBezTo>
                    <a:cubicBezTo>
                      <a:pt x="809429" y="934350"/>
                      <a:pt x="1030647" y="906749"/>
                      <a:pt x="1079920" y="870356"/>
                    </a:cubicBezTo>
                    <a:cubicBezTo>
                      <a:pt x="1079920" y="871378"/>
                      <a:pt x="1079920" y="872401"/>
                      <a:pt x="1079920" y="873422"/>
                    </a:cubicBezTo>
                    <a:cubicBezTo>
                      <a:pt x="1079920" y="873422"/>
                      <a:pt x="1079920" y="877921"/>
                      <a:pt x="1079920" y="886712"/>
                    </a:cubicBezTo>
                    <a:cubicBezTo>
                      <a:pt x="1020629" y="924740"/>
                      <a:pt x="801456" y="953159"/>
                      <a:pt x="539960" y="953159"/>
                    </a:cubicBezTo>
                    <a:cubicBezTo>
                      <a:pt x="278669" y="953159"/>
                      <a:pt x="59291" y="924945"/>
                      <a:pt x="0" y="886712"/>
                    </a:cubicBezTo>
                    <a:cubicBezTo>
                      <a:pt x="0" y="870765"/>
                      <a:pt x="0" y="861973"/>
                      <a:pt x="0" y="861973"/>
                    </a:cubicBezTo>
                    <a:cubicBezTo>
                      <a:pt x="0" y="861769"/>
                      <a:pt x="0" y="861769"/>
                      <a:pt x="0" y="861769"/>
                    </a:cubicBezTo>
                    <a:close/>
                    <a:moveTo>
                      <a:pt x="0" y="783464"/>
                    </a:moveTo>
                    <a:cubicBezTo>
                      <a:pt x="24535" y="824150"/>
                      <a:pt x="258633" y="856045"/>
                      <a:pt x="544049" y="856045"/>
                    </a:cubicBezTo>
                    <a:cubicBezTo>
                      <a:pt x="809429" y="856045"/>
                      <a:pt x="1030647" y="828239"/>
                      <a:pt x="1079920" y="792051"/>
                    </a:cubicBezTo>
                    <a:cubicBezTo>
                      <a:pt x="1079920" y="793073"/>
                      <a:pt x="1079920" y="794096"/>
                      <a:pt x="1079920" y="795117"/>
                    </a:cubicBezTo>
                    <a:cubicBezTo>
                      <a:pt x="1079920" y="795117"/>
                      <a:pt x="1079920" y="799616"/>
                      <a:pt x="1079920" y="808407"/>
                    </a:cubicBezTo>
                    <a:cubicBezTo>
                      <a:pt x="1020629" y="846435"/>
                      <a:pt x="801456" y="874854"/>
                      <a:pt x="539960" y="874854"/>
                    </a:cubicBezTo>
                    <a:cubicBezTo>
                      <a:pt x="278669" y="874854"/>
                      <a:pt x="59291" y="846640"/>
                      <a:pt x="0" y="808407"/>
                    </a:cubicBezTo>
                    <a:cubicBezTo>
                      <a:pt x="0" y="792460"/>
                      <a:pt x="0" y="783668"/>
                      <a:pt x="0" y="783668"/>
                    </a:cubicBezTo>
                    <a:cubicBezTo>
                      <a:pt x="0" y="783464"/>
                      <a:pt x="0" y="783464"/>
                      <a:pt x="0" y="783464"/>
                    </a:cubicBezTo>
                    <a:close/>
                    <a:moveTo>
                      <a:pt x="0" y="704954"/>
                    </a:moveTo>
                    <a:cubicBezTo>
                      <a:pt x="24535" y="745640"/>
                      <a:pt x="258633" y="777535"/>
                      <a:pt x="544049" y="777535"/>
                    </a:cubicBezTo>
                    <a:cubicBezTo>
                      <a:pt x="809429" y="777535"/>
                      <a:pt x="1030647" y="749934"/>
                      <a:pt x="1079920" y="713541"/>
                    </a:cubicBezTo>
                    <a:cubicBezTo>
                      <a:pt x="1079920" y="714563"/>
                      <a:pt x="1079920" y="715586"/>
                      <a:pt x="1079920" y="716607"/>
                    </a:cubicBezTo>
                    <a:cubicBezTo>
                      <a:pt x="1079920" y="716607"/>
                      <a:pt x="1079920" y="721106"/>
                      <a:pt x="1079920" y="729897"/>
                    </a:cubicBezTo>
                    <a:cubicBezTo>
                      <a:pt x="1020629" y="767925"/>
                      <a:pt x="801456" y="796344"/>
                      <a:pt x="539960" y="796344"/>
                    </a:cubicBezTo>
                    <a:cubicBezTo>
                      <a:pt x="278669" y="796344"/>
                      <a:pt x="59291" y="768130"/>
                      <a:pt x="0" y="729897"/>
                    </a:cubicBezTo>
                    <a:cubicBezTo>
                      <a:pt x="0" y="713950"/>
                      <a:pt x="0" y="705158"/>
                      <a:pt x="0" y="705158"/>
                    </a:cubicBezTo>
                    <a:cubicBezTo>
                      <a:pt x="0" y="704954"/>
                      <a:pt x="0" y="704954"/>
                      <a:pt x="0" y="704954"/>
                    </a:cubicBezTo>
                    <a:close/>
                    <a:moveTo>
                      <a:pt x="0" y="626648"/>
                    </a:moveTo>
                    <a:cubicBezTo>
                      <a:pt x="24535" y="667334"/>
                      <a:pt x="258633" y="699229"/>
                      <a:pt x="544049" y="699229"/>
                    </a:cubicBezTo>
                    <a:cubicBezTo>
                      <a:pt x="809429" y="699229"/>
                      <a:pt x="1030647" y="671628"/>
                      <a:pt x="1079920" y="635235"/>
                    </a:cubicBezTo>
                    <a:cubicBezTo>
                      <a:pt x="1079920" y="636257"/>
                      <a:pt x="1079920" y="637280"/>
                      <a:pt x="1079920" y="638301"/>
                    </a:cubicBezTo>
                    <a:cubicBezTo>
                      <a:pt x="1079920" y="638301"/>
                      <a:pt x="1079920" y="642800"/>
                      <a:pt x="1079920" y="651591"/>
                    </a:cubicBezTo>
                    <a:cubicBezTo>
                      <a:pt x="1020629" y="689619"/>
                      <a:pt x="801456" y="718038"/>
                      <a:pt x="539960" y="718038"/>
                    </a:cubicBezTo>
                    <a:cubicBezTo>
                      <a:pt x="278669" y="718038"/>
                      <a:pt x="59291" y="689824"/>
                      <a:pt x="0" y="651591"/>
                    </a:cubicBezTo>
                    <a:cubicBezTo>
                      <a:pt x="0" y="635644"/>
                      <a:pt x="0" y="626852"/>
                      <a:pt x="0" y="626852"/>
                    </a:cubicBezTo>
                    <a:cubicBezTo>
                      <a:pt x="0" y="626648"/>
                      <a:pt x="0" y="626648"/>
                      <a:pt x="0" y="626648"/>
                    </a:cubicBezTo>
                    <a:close/>
                    <a:moveTo>
                      <a:pt x="0" y="548343"/>
                    </a:moveTo>
                    <a:cubicBezTo>
                      <a:pt x="24535" y="589029"/>
                      <a:pt x="258633" y="620924"/>
                      <a:pt x="544049" y="620924"/>
                    </a:cubicBezTo>
                    <a:cubicBezTo>
                      <a:pt x="809429" y="620924"/>
                      <a:pt x="1030647" y="593323"/>
                      <a:pt x="1079920" y="556930"/>
                    </a:cubicBezTo>
                    <a:cubicBezTo>
                      <a:pt x="1079920" y="557952"/>
                      <a:pt x="1079920" y="558975"/>
                      <a:pt x="1079920" y="559996"/>
                    </a:cubicBezTo>
                    <a:cubicBezTo>
                      <a:pt x="1079920" y="559996"/>
                      <a:pt x="1079920" y="564495"/>
                      <a:pt x="1079920" y="573286"/>
                    </a:cubicBezTo>
                    <a:cubicBezTo>
                      <a:pt x="1020629" y="611314"/>
                      <a:pt x="801456" y="639733"/>
                      <a:pt x="539960" y="639733"/>
                    </a:cubicBezTo>
                    <a:cubicBezTo>
                      <a:pt x="278669" y="639733"/>
                      <a:pt x="59291" y="611519"/>
                      <a:pt x="0" y="573286"/>
                    </a:cubicBezTo>
                    <a:cubicBezTo>
                      <a:pt x="0" y="557339"/>
                      <a:pt x="0" y="548547"/>
                      <a:pt x="0" y="548547"/>
                    </a:cubicBezTo>
                    <a:cubicBezTo>
                      <a:pt x="0" y="548343"/>
                      <a:pt x="0" y="548343"/>
                      <a:pt x="0" y="548343"/>
                    </a:cubicBezTo>
                    <a:close/>
                    <a:moveTo>
                      <a:pt x="0" y="470038"/>
                    </a:moveTo>
                    <a:cubicBezTo>
                      <a:pt x="24535" y="510724"/>
                      <a:pt x="258633" y="542619"/>
                      <a:pt x="544049" y="542619"/>
                    </a:cubicBezTo>
                    <a:cubicBezTo>
                      <a:pt x="809429" y="542619"/>
                      <a:pt x="1030647" y="515018"/>
                      <a:pt x="1079920" y="478625"/>
                    </a:cubicBezTo>
                    <a:cubicBezTo>
                      <a:pt x="1079920" y="479647"/>
                      <a:pt x="1079920" y="480670"/>
                      <a:pt x="1079920" y="481691"/>
                    </a:cubicBezTo>
                    <a:cubicBezTo>
                      <a:pt x="1079920" y="481691"/>
                      <a:pt x="1079920" y="486190"/>
                      <a:pt x="1079920" y="494981"/>
                    </a:cubicBezTo>
                    <a:cubicBezTo>
                      <a:pt x="1020629" y="533009"/>
                      <a:pt x="801456" y="561428"/>
                      <a:pt x="539960" y="561428"/>
                    </a:cubicBezTo>
                    <a:cubicBezTo>
                      <a:pt x="278669" y="561428"/>
                      <a:pt x="59291" y="533214"/>
                      <a:pt x="0" y="494981"/>
                    </a:cubicBezTo>
                    <a:cubicBezTo>
                      <a:pt x="0" y="479034"/>
                      <a:pt x="0" y="470242"/>
                      <a:pt x="0" y="470242"/>
                    </a:cubicBezTo>
                    <a:cubicBezTo>
                      <a:pt x="0" y="470038"/>
                      <a:pt x="0" y="470038"/>
                      <a:pt x="0" y="470038"/>
                    </a:cubicBezTo>
                    <a:close/>
                    <a:moveTo>
                      <a:pt x="0" y="391732"/>
                    </a:moveTo>
                    <a:cubicBezTo>
                      <a:pt x="24535" y="432418"/>
                      <a:pt x="258633" y="464313"/>
                      <a:pt x="544049" y="464313"/>
                    </a:cubicBezTo>
                    <a:cubicBezTo>
                      <a:pt x="809429" y="464313"/>
                      <a:pt x="1030647" y="436507"/>
                      <a:pt x="1079920" y="400319"/>
                    </a:cubicBezTo>
                    <a:cubicBezTo>
                      <a:pt x="1079920" y="401341"/>
                      <a:pt x="1079920" y="402364"/>
                      <a:pt x="1079920" y="403385"/>
                    </a:cubicBezTo>
                    <a:cubicBezTo>
                      <a:pt x="1079920" y="403385"/>
                      <a:pt x="1079920" y="407884"/>
                      <a:pt x="1079920" y="416675"/>
                    </a:cubicBezTo>
                    <a:cubicBezTo>
                      <a:pt x="1020629" y="454703"/>
                      <a:pt x="801456" y="483122"/>
                      <a:pt x="539960" y="483122"/>
                    </a:cubicBezTo>
                    <a:cubicBezTo>
                      <a:pt x="278669" y="483122"/>
                      <a:pt x="59291" y="454908"/>
                      <a:pt x="0" y="416675"/>
                    </a:cubicBezTo>
                    <a:cubicBezTo>
                      <a:pt x="0" y="400728"/>
                      <a:pt x="0" y="391936"/>
                      <a:pt x="0" y="391936"/>
                    </a:cubicBezTo>
                    <a:cubicBezTo>
                      <a:pt x="0" y="391732"/>
                      <a:pt x="0" y="391732"/>
                      <a:pt x="0" y="391732"/>
                    </a:cubicBezTo>
                    <a:close/>
                    <a:moveTo>
                      <a:pt x="0" y="313222"/>
                    </a:moveTo>
                    <a:cubicBezTo>
                      <a:pt x="24535" y="353908"/>
                      <a:pt x="258633" y="385803"/>
                      <a:pt x="544049" y="385803"/>
                    </a:cubicBezTo>
                    <a:cubicBezTo>
                      <a:pt x="809429" y="385803"/>
                      <a:pt x="1030647" y="358202"/>
                      <a:pt x="1079920" y="321809"/>
                    </a:cubicBezTo>
                    <a:cubicBezTo>
                      <a:pt x="1079920" y="322831"/>
                      <a:pt x="1079920" y="323854"/>
                      <a:pt x="1079920" y="324875"/>
                    </a:cubicBezTo>
                    <a:cubicBezTo>
                      <a:pt x="1079920" y="324875"/>
                      <a:pt x="1079920" y="329374"/>
                      <a:pt x="1079920" y="338165"/>
                    </a:cubicBezTo>
                    <a:cubicBezTo>
                      <a:pt x="1020629" y="376193"/>
                      <a:pt x="801456" y="404612"/>
                      <a:pt x="539960" y="404612"/>
                    </a:cubicBezTo>
                    <a:cubicBezTo>
                      <a:pt x="278669" y="404612"/>
                      <a:pt x="59291" y="376398"/>
                      <a:pt x="0" y="338165"/>
                    </a:cubicBezTo>
                    <a:cubicBezTo>
                      <a:pt x="0" y="322218"/>
                      <a:pt x="0" y="313426"/>
                      <a:pt x="0" y="313426"/>
                    </a:cubicBezTo>
                    <a:cubicBezTo>
                      <a:pt x="0" y="313222"/>
                      <a:pt x="0" y="313222"/>
                      <a:pt x="0" y="313222"/>
                    </a:cubicBezTo>
                    <a:close/>
                    <a:moveTo>
                      <a:pt x="0" y="234917"/>
                    </a:moveTo>
                    <a:cubicBezTo>
                      <a:pt x="24535" y="275603"/>
                      <a:pt x="258633" y="307498"/>
                      <a:pt x="544049" y="307498"/>
                    </a:cubicBezTo>
                    <a:cubicBezTo>
                      <a:pt x="809429" y="307498"/>
                      <a:pt x="1030647" y="279897"/>
                      <a:pt x="1079920" y="243504"/>
                    </a:cubicBezTo>
                    <a:cubicBezTo>
                      <a:pt x="1079920" y="244526"/>
                      <a:pt x="1079920" y="245549"/>
                      <a:pt x="1079920" y="246570"/>
                    </a:cubicBezTo>
                    <a:cubicBezTo>
                      <a:pt x="1079920" y="246570"/>
                      <a:pt x="1079920" y="251069"/>
                      <a:pt x="1079920" y="259860"/>
                    </a:cubicBezTo>
                    <a:cubicBezTo>
                      <a:pt x="1020629" y="297888"/>
                      <a:pt x="801456" y="326307"/>
                      <a:pt x="539960" y="326307"/>
                    </a:cubicBezTo>
                    <a:cubicBezTo>
                      <a:pt x="278669" y="326307"/>
                      <a:pt x="59291" y="298093"/>
                      <a:pt x="0" y="259860"/>
                    </a:cubicBezTo>
                    <a:cubicBezTo>
                      <a:pt x="0" y="243913"/>
                      <a:pt x="0" y="235121"/>
                      <a:pt x="0" y="235121"/>
                    </a:cubicBezTo>
                    <a:cubicBezTo>
                      <a:pt x="0" y="234917"/>
                      <a:pt x="0" y="234917"/>
                      <a:pt x="0" y="234917"/>
                    </a:cubicBezTo>
                    <a:close/>
                    <a:moveTo>
                      <a:pt x="0" y="156612"/>
                    </a:moveTo>
                    <a:cubicBezTo>
                      <a:pt x="24535" y="197298"/>
                      <a:pt x="258633" y="229193"/>
                      <a:pt x="544049" y="229193"/>
                    </a:cubicBezTo>
                    <a:cubicBezTo>
                      <a:pt x="809429" y="229193"/>
                      <a:pt x="1030647" y="201592"/>
                      <a:pt x="1079920" y="165199"/>
                    </a:cubicBezTo>
                    <a:cubicBezTo>
                      <a:pt x="1079920" y="166221"/>
                      <a:pt x="1079920" y="167244"/>
                      <a:pt x="1079920" y="168265"/>
                    </a:cubicBezTo>
                    <a:cubicBezTo>
                      <a:pt x="1079920" y="168265"/>
                      <a:pt x="1079920" y="172764"/>
                      <a:pt x="1079920" y="181555"/>
                    </a:cubicBezTo>
                    <a:cubicBezTo>
                      <a:pt x="1020629" y="219583"/>
                      <a:pt x="801456" y="248002"/>
                      <a:pt x="539960" y="248002"/>
                    </a:cubicBezTo>
                    <a:cubicBezTo>
                      <a:pt x="278669" y="248002"/>
                      <a:pt x="59291" y="219788"/>
                      <a:pt x="0" y="181555"/>
                    </a:cubicBezTo>
                    <a:cubicBezTo>
                      <a:pt x="0" y="165608"/>
                      <a:pt x="0" y="156816"/>
                      <a:pt x="0" y="156816"/>
                    </a:cubicBezTo>
                    <a:cubicBezTo>
                      <a:pt x="0" y="156612"/>
                      <a:pt x="0" y="156612"/>
                      <a:pt x="0" y="156612"/>
                    </a:cubicBezTo>
                    <a:close/>
                    <a:moveTo>
                      <a:pt x="0" y="78306"/>
                    </a:moveTo>
                    <a:cubicBezTo>
                      <a:pt x="24535" y="118992"/>
                      <a:pt x="258633" y="150887"/>
                      <a:pt x="544049" y="150887"/>
                    </a:cubicBezTo>
                    <a:cubicBezTo>
                      <a:pt x="809429" y="150887"/>
                      <a:pt x="1030647" y="123286"/>
                      <a:pt x="1079920" y="86893"/>
                    </a:cubicBezTo>
                    <a:cubicBezTo>
                      <a:pt x="1079920" y="87915"/>
                      <a:pt x="1079920" y="88938"/>
                      <a:pt x="1079920" y="89959"/>
                    </a:cubicBezTo>
                    <a:cubicBezTo>
                      <a:pt x="1079920" y="89959"/>
                      <a:pt x="1079920" y="94458"/>
                      <a:pt x="1079920" y="103249"/>
                    </a:cubicBezTo>
                    <a:cubicBezTo>
                      <a:pt x="1020629" y="141277"/>
                      <a:pt x="801456" y="169696"/>
                      <a:pt x="539960" y="169696"/>
                    </a:cubicBezTo>
                    <a:cubicBezTo>
                      <a:pt x="278669" y="169696"/>
                      <a:pt x="59291" y="141482"/>
                      <a:pt x="0" y="103249"/>
                    </a:cubicBezTo>
                    <a:cubicBezTo>
                      <a:pt x="0" y="87302"/>
                      <a:pt x="0" y="78510"/>
                      <a:pt x="0" y="78510"/>
                    </a:cubicBezTo>
                    <a:cubicBezTo>
                      <a:pt x="0" y="78306"/>
                      <a:pt x="0" y="78306"/>
                      <a:pt x="0" y="78306"/>
                    </a:cubicBezTo>
                    <a:close/>
                    <a:moveTo>
                      <a:pt x="0" y="0"/>
                    </a:moveTo>
                    <a:cubicBezTo>
                      <a:pt x="24535" y="40686"/>
                      <a:pt x="258633" y="72581"/>
                      <a:pt x="544049" y="72581"/>
                    </a:cubicBezTo>
                    <a:cubicBezTo>
                      <a:pt x="809429" y="72581"/>
                      <a:pt x="1030647" y="44775"/>
                      <a:pt x="1079920" y="8587"/>
                    </a:cubicBezTo>
                    <a:cubicBezTo>
                      <a:pt x="1079920" y="9609"/>
                      <a:pt x="1079920" y="10632"/>
                      <a:pt x="1079920" y="11653"/>
                    </a:cubicBezTo>
                    <a:cubicBezTo>
                      <a:pt x="1079920" y="11653"/>
                      <a:pt x="1079920" y="16152"/>
                      <a:pt x="1079920" y="24943"/>
                    </a:cubicBezTo>
                    <a:cubicBezTo>
                      <a:pt x="1020629" y="62971"/>
                      <a:pt x="801456" y="91390"/>
                      <a:pt x="539960" y="91390"/>
                    </a:cubicBezTo>
                    <a:cubicBezTo>
                      <a:pt x="278669" y="91390"/>
                      <a:pt x="59291" y="63176"/>
                      <a:pt x="0" y="24943"/>
                    </a:cubicBezTo>
                    <a:cubicBezTo>
                      <a:pt x="0" y="8996"/>
                      <a:pt x="0" y="204"/>
                      <a:pt x="0" y="204"/>
                    </a:cubicBezTo>
                    <a:cubicBezTo>
                      <a:pt x="0" y="0"/>
                      <a:pt x="0" y="0"/>
                      <a:pt x="0" y="0"/>
                    </a:cubicBezTo>
                    <a:close/>
                  </a:path>
                </a:pathLst>
              </a:custGeom>
              <a:solidFill>
                <a:sysClr val="windowText" lastClr="000000">
                  <a:alpha val="20000"/>
                </a:sysClr>
              </a:solidFill>
              <a:ln w="4247" cap="flat">
                <a:noFill/>
                <a:prstDash val="solid"/>
                <a:miter/>
              </a:ln>
            </p:spPr>
            <p:txBody>
              <a:bodyPr wrap="square" rtlCol="0" anchor="ctr">
                <a:noAutofit/>
              </a:bodyP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11" name="Freeform: Shape 278">
                <a:extLst>
                  <a:ext uri="{FF2B5EF4-FFF2-40B4-BE49-F238E27FC236}">
                    <a16:creationId xmlns:a16="http://schemas.microsoft.com/office/drawing/2014/main" id="{C64060C3-BDF7-4480-9360-1227CB6B86AA}"/>
                  </a:ext>
                </a:extLst>
              </p:cNvPr>
              <p:cNvSpPr/>
              <p:nvPr/>
            </p:nvSpPr>
            <p:spPr>
              <a:xfrm>
                <a:off x="8492156" y="1494151"/>
                <a:ext cx="834576" cy="120627"/>
              </a:xfrm>
              <a:custGeom>
                <a:avLst/>
                <a:gdLst>
                  <a:gd name="connsiteX0" fmla="*/ 1735455 w 1735454"/>
                  <a:gd name="connsiteY0" fmla="*/ 125419 h 250837"/>
                  <a:gd name="connsiteX1" fmla="*/ 867727 w 1735454"/>
                  <a:gd name="connsiteY1" fmla="*/ 250837 h 250837"/>
                  <a:gd name="connsiteX2" fmla="*/ 0 w 1735454"/>
                  <a:gd name="connsiteY2" fmla="*/ 125419 h 250837"/>
                  <a:gd name="connsiteX3" fmla="*/ 867727 w 1735454"/>
                  <a:gd name="connsiteY3" fmla="*/ 0 h 250837"/>
                  <a:gd name="connsiteX4" fmla="*/ 1735455 w 1735454"/>
                  <a:gd name="connsiteY4" fmla="*/ 125419 h 250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54" h="250837">
                    <a:moveTo>
                      <a:pt x="1735455" y="125419"/>
                    </a:moveTo>
                    <a:cubicBezTo>
                      <a:pt x="1735455" y="194686"/>
                      <a:pt x="1346960" y="250837"/>
                      <a:pt x="867727" y="250837"/>
                    </a:cubicBezTo>
                    <a:cubicBezTo>
                      <a:pt x="388495" y="250837"/>
                      <a:pt x="0" y="194686"/>
                      <a:pt x="0" y="125419"/>
                    </a:cubicBezTo>
                    <a:cubicBezTo>
                      <a:pt x="0" y="56152"/>
                      <a:pt x="388495" y="0"/>
                      <a:pt x="867727" y="0"/>
                    </a:cubicBezTo>
                    <a:cubicBezTo>
                      <a:pt x="1346960" y="0"/>
                      <a:pt x="1735455" y="56152"/>
                      <a:pt x="1735455" y="125419"/>
                    </a:cubicBezTo>
                    <a:close/>
                  </a:path>
                </a:pathLst>
              </a:custGeom>
              <a:solidFill>
                <a:srgbClr val="FBBF20"/>
              </a:solidFill>
              <a:ln w="7100"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grpSp>
        <p:sp>
          <p:nvSpPr>
            <p:cNvPr id="112" name="Freeform: Shape 427">
              <a:extLst>
                <a:ext uri="{FF2B5EF4-FFF2-40B4-BE49-F238E27FC236}">
                  <a16:creationId xmlns:a16="http://schemas.microsoft.com/office/drawing/2014/main" id="{A7E38DE8-E77F-4C4D-8B96-D5581F493F3D}"/>
                </a:ext>
              </a:extLst>
            </p:cNvPr>
            <p:cNvSpPr/>
            <p:nvPr/>
          </p:nvSpPr>
          <p:spPr>
            <a:xfrm>
              <a:off x="3996002" y="1264467"/>
              <a:ext cx="1669861" cy="2724889"/>
            </a:xfrm>
            <a:custGeom>
              <a:avLst/>
              <a:gdLst>
                <a:gd name="connsiteX0" fmla="*/ 255140 w 1669861"/>
                <a:gd name="connsiteY0" fmla="*/ 2629224 h 2724889"/>
                <a:gd name="connsiteX1" fmla="*/ 265915 w 1669861"/>
                <a:gd name="connsiteY1" fmla="*/ 2642642 h 2724889"/>
                <a:gd name="connsiteX2" fmla="*/ 240909 w 1669861"/>
                <a:gd name="connsiteY2" fmla="*/ 2717456 h 2724889"/>
                <a:gd name="connsiteX3" fmla="*/ 226882 w 1669861"/>
                <a:gd name="connsiteY3" fmla="*/ 2723758 h 2724889"/>
                <a:gd name="connsiteX4" fmla="*/ 221189 w 1669861"/>
                <a:gd name="connsiteY4" fmla="*/ 2708917 h 2724889"/>
                <a:gd name="connsiteX5" fmla="*/ 245585 w 1669861"/>
                <a:gd name="connsiteY5" fmla="*/ 2638372 h 2724889"/>
                <a:gd name="connsiteX6" fmla="*/ 255140 w 1669861"/>
                <a:gd name="connsiteY6" fmla="*/ 2629224 h 2724889"/>
                <a:gd name="connsiteX7" fmla="*/ 541996 w 1669861"/>
                <a:gd name="connsiteY7" fmla="*/ 2582262 h 2724889"/>
                <a:gd name="connsiteX8" fmla="*/ 562936 w 1669861"/>
                <a:gd name="connsiteY8" fmla="*/ 2600356 h 2724889"/>
                <a:gd name="connsiteX9" fmla="*/ 558260 w 1669861"/>
                <a:gd name="connsiteY9" fmla="*/ 2610724 h 2724889"/>
                <a:gd name="connsiteX10" fmla="*/ 546062 w 1669861"/>
                <a:gd name="connsiteY10" fmla="*/ 2610521 h 2724889"/>
                <a:gd name="connsiteX11" fmla="*/ 533864 w 1669861"/>
                <a:gd name="connsiteY11" fmla="*/ 2598526 h 2724889"/>
                <a:gd name="connsiteX12" fmla="*/ 532848 w 1669861"/>
                <a:gd name="connsiteY12" fmla="*/ 2586531 h 2724889"/>
                <a:gd name="connsiteX13" fmla="*/ 541996 w 1669861"/>
                <a:gd name="connsiteY13" fmla="*/ 2582262 h 2724889"/>
                <a:gd name="connsiteX14" fmla="*/ 667229 w 1669861"/>
                <a:gd name="connsiteY14" fmla="*/ 2555833 h 2724889"/>
                <a:gd name="connsiteX15" fmla="*/ 676377 w 1669861"/>
                <a:gd name="connsiteY15" fmla="*/ 2561119 h 2724889"/>
                <a:gd name="connsiteX16" fmla="*/ 674751 w 1669861"/>
                <a:gd name="connsiteY16" fmla="*/ 2571487 h 2724889"/>
                <a:gd name="connsiteX17" fmla="*/ 624333 w 1669861"/>
                <a:gd name="connsiteY17" fmla="*/ 2616620 h 2724889"/>
                <a:gd name="connsiteX18" fmla="*/ 619657 w 1669861"/>
                <a:gd name="connsiteY18" fmla="*/ 2618246 h 2724889"/>
                <a:gd name="connsiteX19" fmla="*/ 609085 w 1669861"/>
                <a:gd name="connsiteY19" fmla="*/ 2614383 h 2724889"/>
                <a:gd name="connsiteX20" fmla="*/ 610508 w 1669861"/>
                <a:gd name="connsiteY20" fmla="*/ 2601169 h 2724889"/>
                <a:gd name="connsiteX21" fmla="*/ 641816 w 1669861"/>
                <a:gd name="connsiteY21" fmla="*/ 2572707 h 2724889"/>
                <a:gd name="connsiteX22" fmla="*/ 652998 w 1669861"/>
                <a:gd name="connsiteY22" fmla="*/ 2562542 h 2724889"/>
                <a:gd name="connsiteX23" fmla="*/ 667229 w 1669861"/>
                <a:gd name="connsiteY23" fmla="*/ 2555833 h 2724889"/>
                <a:gd name="connsiteX24" fmla="*/ 288278 w 1669861"/>
                <a:gd name="connsiteY24" fmla="*/ 2531437 h 2724889"/>
                <a:gd name="connsiteX25" fmla="*/ 298443 w 1669861"/>
                <a:gd name="connsiteY25" fmla="*/ 2544651 h 2724889"/>
                <a:gd name="connsiteX26" fmla="*/ 281976 w 1669861"/>
                <a:gd name="connsiteY26" fmla="*/ 2594663 h 2724889"/>
                <a:gd name="connsiteX27" fmla="*/ 270388 w 1669861"/>
                <a:gd name="connsiteY27" fmla="*/ 2599949 h 2724889"/>
                <a:gd name="connsiteX28" fmla="*/ 262866 w 1669861"/>
                <a:gd name="connsiteY28" fmla="*/ 2587141 h 2724889"/>
                <a:gd name="connsiteX29" fmla="*/ 271608 w 1669861"/>
                <a:gd name="connsiteY29" fmla="*/ 2560102 h 2724889"/>
                <a:gd name="connsiteX30" fmla="*/ 278520 w 1669861"/>
                <a:gd name="connsiteY30" fmla="*/ 2538959 h 2724889"/>
                <a:gd name="connsiteX31" fmla="*/ 288278 w 1669861"/>
                <a:gd name="connsiteY31" fmla="*/ 2531437 h 2724889"/>
                <a:gd name="connsiteX32" fmla="*/ 451935 w 1669861"/>
                <a:gd name="connsiteY32" fmla="*/ 2498909 h 2724889"/>
                <a:gd name="connsiteX33" fmla="*/ 460067 w 1669861"/>
                <a:gd name="connsiteY33" fmla="*/ 2502365 h 2724889"/>
                <a:gd name="connsiteX34" fmla="*/ 500320 w 1669861"/>
                <a:gd name="connsiteY34" fmla="*/ 2540789 h 2724889"/>
                <a:gd name="connsiteX35" fmla="*/ 501743 w 1669861"/>
                <a:gd name="connsiteY35" fmla="*/ 2558883 h 2724889"/>
                <a:gd name="connsiteX36" fmla="*/ 485276 w 1669861"/>
                <a:gd name="connsiteY36" fmla="*/ 2555833 h 2724889"/>
                <a:gd name="connsiteX37" fmla="*/ 446649 w 1669861"/>
                <a:gd name="connsiteY37" fmla="*/ 2517206 h 2724889"/>
                <a:gd name="connsiteX38" fmla="*/ 442990 w 1669861"/>
                <a:gd name="connsiteY38" fmla="*/ 2505821 h 2724889"/>
                <a:gd name="connsiteX39" fmla="*/ 451935 w 1669861"/>
                <a:gd name="connsiteY39" fmla="*/ 2498909 h 2724889"/>
                <a:gd name="connsiteX40" fmla="*/ 631246 w 1669861"/>
                <a:gd name="connsiteY40" fmla="*/ 2386077 h 2724889"/>
                <a:gd name="connsiteX41" fmla="*/ 638971 w 1669861"/>
                <a:gd name="connsiteY41" fmla="*/ 2400105 h 2724889"/>
                <a:gd name="connsiteX42" fmla="*/ 607053 w 1669861"/>
                <a:gd name="connsiteY42" fmla="*/ 2494640 h 2724889"/>
                <a:gd name="connsiteX43" fmla="*/ 596075 w 1669861"/>
                <a:gd name="connsiteY43" fmla="*/ 2502975 h 2724889"/>
                <a:gd name="connsiteX44" fmla="*/ 587536 w 1669861"/>
                <a:gd name="connsiteY44" fmla="*/ 2487118 h 2724889"/>
                <a:gd name="connsiteX45" fmla="*/ 614982 w 1669861"/>
                <a:gd name="connsiteY45" fmla="*/ 2405798 h 2724889"/>
                <a:gd name="connsiteX46" fmla="*/ 618641 w 1669861"/>
                <a:gd name="connsiteY46" fmla="*/ 2393396 h 2724889"/>
                <a:gd name="connsiteX47" fmla="*/ 631246 w 1669861"/>
                <a:gd name="connsiteY47" fmla="*/ 2386077 h 2724889"/>
                <a:gd name="connsiteX48" fmla="*/ 358011 w 1669861"/>
                <a:gd name="connsiteY48" fmla="*/ 2337285 h 2724889"/>
                <a:gd name="connsiteX49" fmla="*/ 364313 w 1669861"/>
                <a:gd name="connsiteY49" fmla="*/ 2347654 h 2724889"/>
                <a:gd name="connsiteX50" fmla="*/ 362687 w 1669861"/>
                <a:gd name="connsiteY50" fmla="*/ 2354566 h 2724889"/>
                <a:gd name="connsiteX51" fmla="*/ 333005 w 1669861"/>
                <a:gd name="connsiteY51" fmla="*/ 2444018 h 2724889"/>
                <a:gd name="connsiteX52" fmla="*/ 324060 w 1669861"/>
                <a:gd name="connsiteY52" fmla="*/ 2454183 h 2724889"/>
                <a:gd name="connsiteX53" fmla="*/ 313488 w 1669861"/>
                <a:gd name="connsiteY53" fmla="*/ 2449507 h 2724889"/>
                <a:gd name="connsiteX54" fmla="*/ 311862 w 1669861"/>
                <a:gd name="connsiteY54" fmla="*/ 2439139 h 2724889"/>
                <a:gd name="connsiteX55" fmla="*/ 343373 w 1669861"/>
                <a:gd name="connsiteY55" fmla="*/ 2347247 h 2724889"/>
                <a:gd name="connsiteX56" fmla="*/ 345813 w 1669861"/>
                <a:gd name="connsiteY56" fmla="*/ 2341758 h 2724889"/>
                <a:gd name="connsiteX57" fmla="*/ 358011 w 1669861"/>
                <a:gd name="connsiteY57" fmla="*/ 2337285 h 2724889"/>
                <a:gd name="connsiteX58" fmla="*/ 142716 w 1669861"/>
                <a:gd name="connsiteY58" fmla="*/ 2337083 h 2724889"/>
                <a:gd name="connsiteX59" fmla="*/ 150848 w 1669861"/>
                <a:gd name="connsiteY59" fmla="*/ 2348264 h 2724889"/>
                <a:gd name="connsiteX60" fmla="*/ 147595 w 1669861"/>
                <a:gd name="connsiteY60" fmla="*/ 2359852 h 2724889"/>
                <a:gd name="connsiteX61" fmla="*/ 54687 w 1669861"/>
                <a:gd name="connsiteY61" fmla="*/ 2637153 h 2724889"/>
                <a:gd name="connsiteX62" fmla="*/ 52248 w 1669861"/>
                <a:gd name="connsiteY62" fmla="*/ 2643862 h 2724889"/>
                <a:gd name="connsiteX63" fmla="*/ 39033 w 1669861"/>
                <a:gd name="connsiteY63" fmla="*/ 2648945 h 2724889"/>
                <a:gd name="connsiteX64" fmla="*/ 32731 w 1669861"/>
                <a:gd name="connsiteY64" fmla="*/ 2638780 h 2724889"/>
                <a:gd name="connsiteX65" fmla="*/ 34764 w 1669861"/>
                <a:gd name="connsiteY65" fmla="*/ 2629021 h 2724889"/>
                <a:gd name="connsiteX66" fmla="*/ 129705 w 1669861"/>
                <a:gd name="connsiteY66" fmla="*/ 2348061 h 2724889"/>
                <a:gd name="connsiteX67" fmla="*/ 131331 w 1669861"/>
                <a:gd name="connsiteY67" fmla="*/ 2343385 h 2724889"/>
                <a:gd name="connsiteX68" fmla="*/ 142716 w 1669861"/>
                <a:gd name="connsiteY68" fmla="*/ 2337083 h 2724889"/>
                <a:gd name="connsiteX69" fmla="*/ 679630 w 1669861"/>
                <a:gd name="connsiteY69" fmla="*/ 2239499 h 2724889"/>
                <a:gd name="connsiteX70" fmla="*/ 688576 w 1669861"/>
                <a:gd name="connsiteY70" fmla="*/ 2251494 h 2724889"/>
                <a:gd name="connsiteX71" fmla="*/ 670685 w 1669861"/>
                <a:gd name="connsiteY71" fmla="*/ 2303132 h 2724889"/>
                <a:gd name="connsiteX72" fmla="*/ 657268 w 1669861"/>
                <a:gd name="connsiteY72" fmla="*/ 2308011 h 2724889"/>
                <a:gd name="connsiteX73" fmla="*/ 651169 w 1669861"/>
                <a:gd name="connsiteY73" fmla="*/ 2294797 h 2724889"/>
                <a:gd name="connsiteX74" fmla="*/ 667229 w 1669861"/>
                <a:gd name="connsiteY74" fmla="*/ 2247021 h 2724889"/>
                <a:gd name="connsiteX75" fmla="*/ 679630 w 1669861"/>
                <a:gd name="connsiteY75" fmla="*/ 2239499 h 2724889"/>
                <a:gd name="connsiteX76" fmla="*/ 406803 w 1669861"/>
                <a:gd name="connsiteY76" fmla="*/ 2190910 h 2724889"/>
                <a:gd name="connsiteX77" fmla="*/ 412292 w 1669861"/>
                <a:gd name="connsiteY77" fmla="*/ 2205954 h 2724889"/>
                <a:gd name="connsiteX78" fmla="*/ 396434 w 1669861"/>
                <a:gd name="connsiteY78" fmla="*/ 2251697 h 2724889"/>
                <a:gd name="connsiteX79" fmla="*/ 384643 w 1669861"/>
                <a:gd name="connsiteY79" fmla="*/ 2260235 h 2724889"/>
                <a:gd name="connsiteX80" fmla="*/ 376511 w 1669861"/>
                <a:gd name="connsiteY80" fmla="*/ 2247834 h 2724889"/>
                <a:gd name="connsiteX81" fmla="*/ 379967 w 1669861"/>
                <a:gd name="connsiteY81" fmla="*/ 2238482 h 2724889"/>
                <a:gd name="connsiteX82" fmla="*/ 393182 w 1669861"/>
                <a:gd name="connsiteY82" fmla="*/ 2199245 h 2724889"/>
                <a:gd name="connsiteX83" fmla="*/ 406803 w 1669861"/>
                <a:gd name="connsiteY83" fmla="*/ 2190910 h 2724889"/>
                <a:gd name="connsiteX84" fmla="*/ 191102 w 1669861"/>
                <a:gd name="connsiteY84" fmla="*/ 2190300 h 2724889"/>
                <a:gd name="connsiteX85" fmla="*/ 199234 w 1669861"/>
                <a:gd name="connsiteY85" fmla="*/ 2200058 h 2724889"/>
                <a:gd name="connsiteX86" fmla="*/ 195168 w 1669861"/>
                <a:gd name="connsiteY86" fmla="*/ 2217542 h 2724889"/>
                <a:gd name="connsiteX87" fmla="*/ 185003 w 1669861"/>
                <a:gd name="connsiteY87" fmla="*/ 2249257 h 2724889"/>
                <a:gd name="connsiteX88" fmla="*/ 170365 w 1669861"/>
                <a:gd name="connsiteY88" fmla="*/ 2260032 h 2724889"/>
                <a:gd name="connsiteX89" fmla="*/ 164469 w 1669861"/>
                <a:gd name="connsiteY89" fmla="*/ 2243361 h 2724889"/>
                <a:gd name="connsiteX90" fmla="*/ 179310 w 1669861"/>
                <a:gd name="connsiteY90" fmla="*/ 2199245 h 2724889"/>
                <a:gd name="connsiteX91" fmla="*/ 191102 w 1669861"/>
                <a:gd name="connsiteY91" fmla="*/ 2190300 h 2724889"/>
                <a:gd name="connsiteX92" fmla="*/ 241317 w 1669861"/>
                <a:gd name="connsiteY92" fmla="*/ 2044737 h 2724889"/>
                <a:gd name="connsiteX93" fmla="*/ 248025 w 1669861"/>
                <a:gd name="connsiteY93" fmla="*/ 2054089 h 2724889"/>
                <a:gd name="connsiteX94" fmla="*/ 242130 w 1669861"/>
                <a:gd name="connsiteY94" fmla="*/ 2076859 h 2724889"/>
                <a:gd name="connsiteX95" fmla="*/ 217327 w 1669861"/>
                <a:gd name="connsiteY95" fmla="*/ 2150657 h 2724889"/>
                <a:gd name="connsiteX96" fmla="*/ 202486 w 1669861"/>
                <a:gd name="connsiteY96" fmla="*/ 2162245 h 2724889"/>
                <a:gd name="connsiteX97" fmla="*/ 196794 w 1669861"/>
                <a:gd name="connsiteY97" fmla="*/ 2144151 h 2724889"/>
                <a:gd name="connsiteX98" fmla="*/ 227899 w 1669861"/>
                <a:gd name="connsiteY98" fmla="*/ 2052463 h 2724889"/>
                <a:gd name="connsiteX99" fmla="*/ 241317 w 1669861"/>
                <a:gd name="connsiteY99" fmla="*/ 2044737 h 2724889"/>
                <a:gd name="connsiteX100" fmla="*/ 454985 w 1669861"/>
                <a:gd name="connsiteY100" fmla="*/ 2044534 h 2724889"/>
                <a:gd name="connsiteX101" fmla="*/ 463117 w 1669861"/>
                <a:gd name="connsiteY101" fmla="*/ 2055106 h 2724889"/>
                <a:gd name="connsiteX102" fmla="*/ 460880 w 1669861"/>
                <a:gd name="connsiteY102" fmla="*/ 2062831 h 2724889"/>
                <a:gd name="connsiteX103" fmla="*/ 433232 w 1669861"/>
                <a:gd name="connsiteY103" fmla="*/ 2145371 h 2724889"/>
                <a:gd name="connsiteX104" fmla="*/ 425709 w 1669861"/>
                <a:gd name="connsiteY104" fmla="*/ 2159399 h 2724889"/>
                <a:gd name="connsiteX105" fmla="*/ 414935 w 1669861"/>
                <a:gd name="connsiteY105" fmla="*/ 2162042 h 2724889"/>
                <a:gd name="connsiteX106" fmla="*/ 409649 w 1669861"/>
                <a:gd name="connsiteY106" fmla="*/ 2149844 h 2724889"/>
                <a:gd name="connsiteX107" fmla="*/ 442990 w 1669861"/>
                <a:gd name="connsiteY107" fmla="*/ 2051040 h 2724889"/>
                <a:gd name="connsiteX108" fmla="*/ 454985 w 1669861"/>
                <a:gd name="connsiteY108" fmla="*/ 2044534 h 2724889"/>
                <a:gd name="connsiteX109" fmla="*/ 522277 w 1669861"/>
                <a:gd name="connsiteY109" fmla="*/ 1850790 h 2724889"/>
                <a:gd name="connsiteX110" fmla="*/ 527563 w 1669861"/>
                <a:gd name="connsiteY110" fmla="*/ 1863394 h 2724889"/>
                <a:gd name="connsiteX111" fmla="*/ 494832 w 1669861"/>
                <a:gd name="connsiteY111" fmla="*/ 1960165 h 2724889"/>
                <a:gd name="connsiteX112" fmla="*/ 481210 w 1669861"/>
                <a:gd name="connsiteY112" fmla="*/ 1966671 h 2724889"/>
                <a:gd name="connsiteX113" fmla="*/ 475721 w 1669861"/>
                <a:gd name="connsiteY113" fmla="*/ 1952846 h 2724889"/>
                <a:gd name="connsiteX114" fmla="*/ 506420 w 1669861"/>
                <a:gd name="connsiteY114" fmla="*/ 1860751 h 2724889"/>
                <a:gd name="connsiteX115" fmla="*/ 522277 w 1669861"/>
                <a:gd name="connsiteY115" fmla="*/ 1850790 h 2724889"/>
                <a:gd name="connsiteX116" fmla="*/ 73391 w 1669861"/>
                <a:gd name="connsiteY116" fmla="*/ 1850383 h 2724889"/>
                <a:gd name="connsiteX117" fmla="*/ 82336 w 1669861"/>
                <a:gd name="connsiteY117" fmla="*/ 1865427 h 2724889"/>
                <a:gd name="connsiteX118" fmla="*/ 61193 w 1669861"/>
                <a:gd name="connsiteY118" fmla="*/ 1928653 h 2724889"/>
                <a:gd name="connsiteX119" fmla="*/ 51638 w 1669861"/>
                <a:gd name="connsiteY119" fmla="*/ 1956302 h 2724889"/>
                <a:gd name="connsiteX120" fmla="*/ 36390 w 1669861"/>
                <a:gd name="connsiteY120" fmla="*/ 1966670 h 2724889"/>
                <a:gd name="connsiteX121" fmla="*/ 31715 w 1669861"/>
                <a:gd name="connsiteY121" fmla="*/ 1949797 h 2724889"/>
                <a:gd name="connsiteX122" fmla="*/ 56111 w 1669861"/>
                <a:gd name="connsiteY122" fmla="*/ 1878032 h 2724889"/>
                <a:gd name="connsiteX123" fmla="*/ 62819 w 1669861"/>
                <a:gd name="connsiteY123" fmla="*/ 1857905 h 2724889"/>
                <a:gd name="connsiteX124" fmla="*/ 73391 w 1669861"/>
                <a:gd name="connsiteY124" fmla="*/ 1850383 h 2724889"/>
                <a:gd name="connsiteX125" fmla="*/ 554804 w 1669861"/>
                <a:gd name="connsiteY125" fmla="*/ 1753206 h 2724889"/>
                <a:gd name="connsiteX126" fmla="*/ 560294 w 1669861"/>
                <a:gd name="connsiteY126" fmla="*/ 1764794 h 2724889"/>
                <a:gd name="connsiteX127" fmla="*/ 543623 w 1669861"/>
                <a:gd name="connsiteY127" fmla="*/ 1814400 h 2724889"/>
                <a:gd name="connsiteX128" fmla="*/ 531222 w 1669861"/>
                <a:gd name="connsiteY128" fmla="*/ 1820499 h 2724889"/>
                <a:gd name="connsiteX129" fmla="*/ 523293 w 1669861"/>
                <a:gd name="connsiteY129" fmla="*/ 1809724 h 2724889"/>
                <a:gd name="connsiteX130" fmla="*/ 541793 w 1669861"/>
                <a:gd name="connsiteY130" fmla="*/ 1757476 h 2724889"/>
                <a:gd name="connsiteX131" fmla="*/ 554804 w 1669861"/>
                <a:gd name="connsiteY131" fmla="*/ 1753206 h 2724889"/>
                <a:gd name="connsiteX132" fmla="*/ 369599 w 1669861"/>
                <a:gd name="connsiteY132" fmla="*/ 1655622 h 2724889"/>
                <a:gd name="connsiteX133" fmla="*/ 378137 w 1669861"/>
                <a:gd name="connsiteY133" fmla="*/ 1665787 h 2724889"/>
                <a:gd name="connsiteX134" fmla="*/ 375291 w 1669861"/>
                <a:gd name="connsiteY134" fmla="*/ 1678798 h 2724889"/>
                <a:gd name="connsiteX135" fmla="*/ 347032 w 1669861"/>
                <a:gd name="connsiteY135" fmla="*/ 1762151 h 2724889"/>
                <a:gd name="connsiteX136" fmla="*/ 333614 w 1669861"/>
                <a:gd name="connsiteY136" fmla="*/ 1772519 h 2724889"/>
                <a:gd name="connsiteX137" fmla="*/ 326906 w 1669861"/>
                <a:gd name="connsiteY137" fmla="*/ 1756052 h 2724889"/>
                <a:gd name="connsiteX138" fmla="*/ 358214 w 1669861"/>
                <a:gd name="connsiteY138" fmla="*/ 1662941 h 2724889"/>
                <a:gd name="connsiteX139" fmla="*/ 369599 w 1669861"/>
                <a:gd name="connsiteY139" fmla="*/ 1655622 h 2724889"/>
                <a:gd name="connsiteX140" fmla="*/ 874595 w 1669861"/>
                <a:gd name="connsiteY140" fmla="*/ 1655418 h 2724889"/>
                <a:gd name="connsiteX141" fmla="*/ 884353 w 1669861"/>
                <a:gd name="connsiteY141" fmla="*/ 1665990 h 2724889"/>
                <a:gd name="connsiteX142" fmla="*/ 881507 w 1669861"/>
                <a:gd name="connsiteY142" fmla="*/ 1675139 h 2724889"/>
                <a:gd name="connsiteX143" fmla="*/ 796934 w 1669861"/>
                <a:gd name="connsiteY143" fmla="*/ 1928653 h 2724889"/>
                <a:gd name="connsiteX144" fmla="*/ 722120 w 1669861"/>
                <a:gd name="connsiteY144" fmla="*/ 2151266 h 2724889"/>
                <a:gd name="connsiteX145" fmla="*/ 709922 w 1669861"/>
                <a:gd name="connsiteY145" fmla="*/ 2162855 h 2724889"/>
                <a:gd name="connsiteX146" fmla="*/ 700163 w 1669861"/>
                <a:gd name="connsiteY146" fmla="*/ 2154113 h 2724889"/>
                <a:gd name="connsiteX147" fmla="*/ 701383 w 1669861"/>
                <a:gd name="connsiteY147" fmla="*/ 2145371 h 2724889"/>
                <a:gd name="connsiteX148" fmla="*/ 789005 w 1669861"/>
                <a:gd name="connsiteY148" fmla="*/ 1884131 h 2724889"/>
                <a:gd name="connsiteX149" fmla="*/ 862397 w 1669861"/>
                <a:gd name="connsiteY149" fmla="*/ 1666193 h 2724889"/>
                <a:gd name="connsiteX150" fmla="*/ 874595 w 1669861"/>
                <a:gd name="connsiteY150" fmla="*/ 1655418 h 2724889"/>
                <a:gd name="connsiteX151" fmla="*/ 618030 w 1669861"/>
                <a:gd name="connsiteY151" fmla="*/ 1559258 h 2724889"/>
                <a:gd name="connsiteX152" fmla="*/ 624536 w 1669861"/>
                <a:gd name="connsiteY152" fmla="*/ 1575318 h 2724889"/>
                <a:gd name="connsiteX153" fmla="*/ 593838 w 1669861"/>
                <a:gd name="connsiteY153" fmla="*/ 1667210 h 2724889"/>
                <a:gd name="connsiteX154" fmla="*/ 581436 w 1669861"/>
                <a:gd name="connsiteY154" fmla="*/ 1676765 h 2724889"/>
                <a:gd name="connsiteX155" fmla="*/ 573304 w 1669861"/>
                <a:gd name="connsiteY155" fmla="*/ 1663754 h 2724889"/>
                <a:gd name="connsiteX156" fmla="*/ 575337 w 1669861"/>
                <a:gd name="connsiteY156" fmla="*/ 1656842 h 2724889"/>
                <a:gd name="connsiteX157" fmla="*/ 604613 w 1669861"/>
                <a:gd name="connsiteY157" fmla="*/ 1568610 h 2724889"/>
                <a:gd name="connsiteX158" fmla="*/ 618030 w 1669861"/>
                <a:gd name="connsiteY158" fmla="*/ 1559258 h 2724889"/>
                <a:gd name="connsiteX159" fmla="*/ 403549 w 1669861"/>
                <a:gd name="connsiteY159" fmla="*/ 1558648 h 2724889"/>
                <a:gd name="connsiteX160" fmla="*/ 410258 w 1669861"/>
                <a:gd name="connsiteY160" fmla="*/ 1572269 h 2724889"/>
                <a:gd name="connsiteX161" fmla="*/ 393791 w 1669861"/>
                <a:gd name="connsiteY161" fmla="*/ 1621061 h 2724889"/>
                <a:gd name="connsiteX162" fmla="*/ 381593 w 1669861"/>
                <a:gd name="connsiteY162" fmla="*/ 1627974 h 2724889"/>
                <a:gd name="connsiteX163" fmla="*/ 374274 w 1669861"/>
                <a:gd name="connsiteY163" fmla="*/ 1616385 h 2724889"/>
                <a:gd name="connsiteX164" fmla="*/ 378137 w 1669861"/>
                <a:gd name="connsiteY164" fmla="*/ 1604187 h 2724889"/>
                <a:gd name="connsiteX165" fmla="*/ 390335 w 1669861"/>
                <a:gd name="connsiteY165" fmla="*/ 1567797 h 2724889"/>
                <a:gd name="connsiteX166" fmla="*/ 403549 w 1669861"/>
                <a:gd name="connsiteY166" fmla="*/ 1558648 h 2724889"/>
                <a:gd name="connsiteX167" fmla="*/ 189881 w 1669861"/>
                <a:gd name="connsiteY167" fmla="*/ 1510262 h 2724889"/>
                <a:gd name="connsiteX168" fmla="*/ 196590 w 1669861"/>
                <a:gd name="connsiteY168" fmla="*/ 1523883 h 2724889"/>
                <a:gd name="connsiteX169" fmla="*/ 184595 w 1669861"/>
                <a:gd name="connsiteY169" fmla="*/ 1561494 h 2724889"/>
                <a:gd name="connsiteX170" fmla="*/ 134380 w 1669861"/>
                <a:gd name="connsiteY170" fmla="*/ 1708886 h 2724889"/>
                <a:gd name="connsiteX171" fmla="*/ 117913 w 1669861"/>
                <a:gd name="connsiteY171" fmla="*/ 1723727 h 2724889"/>
                <a:gd name="connsiteX172" fmla="*/ 114660 w 1669861"/>
                <a:gd name="connsiteY172" fmla="*/ 1702381 h 2724889"/>
                <a:gd name="connsiteX173" fmla="*/ 130111 w 1669861"/>
                <a:gd name="connsiteY173" fmla="*/ 1655215 h 2724889"/>
                <a:gd name="connsiteX174" fmla="*/ 174634 w 1669861"/>
                <a:gd name="connsiteY174" fmla="*/ 1525103 h 2724889"/>
                <a:gd name="connsiteX175" fmla="*/ 177276 w 1669861"/>
                <a:gd name="connsiteY175" fmla="*/ 1517378 h 2724889"/>
                <a:gd name="connsiteX176" fmla="*/ 189881 w 1669861"/>
                <a:gd name="connsiteY176" fmla="*/ 1510262 h 2724889"/>
                <a:gd name="connsiteX177" fmla="*/ 938228 w 1669861"/>
                <a:gd name="connsiteY177" fmla="*/ 1460251 h 2724889"/>
                <a:gd name="connsiteX178" fmla="*/ 947986 w 1669861"/>
                <a:gd name="connsiteY178" fmla="*/ 1466350 h 2724889"/>
                <a:gd name="connsiteX179" fmla="*/ 948189 w 1669861"/>
                <a:gd name="connsiteY179" fmla="*/ 1476108 h 2724889"/>
                <a:gd name="connsiteX180" fmla="*/ 916474 w 1669861"/>
                <a:gd name="connsiteY180" fmla="*/ 1569829 h 2724889"/>
                <a:gd name="connsiteX181" fmla="*/ 907123 w 1669861"/>
                <a:gd name="connsiteY181" fmla="*/ 1577961 h 2724889"/>
                <a:gd name="connsiteX182" fmla="*/ 897364 w 1669861"/>
                <a:gd name="connsiteY182" fmla="*/ 1563120 h 2724889"/>
                <a:gd name="connsiteX183" fmla="*/ 908952 w 1669861"/>
                <a:gd name="connsiteY183" fmla="*/ 1527746 h 2724889"/>
                <a:gd name="connsiteX184" fmla="*/ 929079 w 1669861"/>
                <a:gd name="connsiteY184" fmla="*/ 1468586 h 2724889"/>
                <a:gd name="connsiteX185" fmla="*/ 938228 w 1669861"/>
                <a:gd name="connsiteY185" fmla="*/ 1460251 h 2724889"/>
                <a:gd name="connsiteX186" fmla="*/ 667229 w 1669861"/>
                <a:gd name="connsiteY186" fmla="*/ 1411662 h 2724889"/>
                <a:gd name="connsiteX187" fmla="*/ 675361 w 1669861"/>
                <a:gd name="connsiteY187" fmla="*/ 1422234 h 2724889"/>
                <a:gd name="connsiteX188" fmla="*/ 668246 w 1669861"/>
                <a:gd name="connsiteY188" fmla="*/ 1444393 h 2724889"/>
                <a:gd name="connsiteX189" fmla="*/ 658487 w 1669861"/>
                <a:gd name="connsiteY189" fmla="*/ 1473058 h 2724889"/>
                <a:gd name="connsiteX190" fmla="*/ 646086 w 1669861"/>
                <a:gd name="connsiteY190" fmla="*/ 1480581 h 2724889"/>
                <a:gd name="connsiteX191" fmla="*/ 638564 w 1669861"/>
                <a:gd name="connsiteY191" fmla="*/ 1468179 h 2724889"/>
                <a:gd name="connsiteX192" fmla="*/ 654828 w 1669861"/>
                <a:gd name="connsiteY192" fmla="*/ 1417354 h 2724889"/>
                <a:gd name="connsiteX193" fmla="*/ 667229 w 1669861"/>
                <a:gd name="connsiteY193" fmla="*/ 1411662 h 2724889"/>
                <a:gd name="connsiteX194" fmla="*/ 989256 w 1669861"/>
                <a:gd name="connsiteY194" fmla="*/ 1314282 h 2724889"/>
                <a:gd name="connsiteX195" fmla="*/ 998201 w 1669861"/>
                <a:gd name="connsiteY195" fmla="*/ 1325870 h 2724889"/>
                <a:gd name="connsiteX196" fmla="*/ 996168 w 1669861"/>
                <a:gd name="connsiteY196" fmla="*/ 1332579 h 2724889"/>
                <a:gd name="connsiteX197" fmla="*/ 966893 w 1669861"/>
                <a:gd name="connsiteY197" fmla="*/ 1420608 h 2724889"/>
                <a:gd name="connsiteX198" fmla="*/ 951645 w 1669861"/>
                <a:gd name="connsiteY198" fmla="*/ 1430976 h 2724889"/>
                <a:gd name="connsiteX199" fmla="*/ 946766 w 1669861"/>
                <a:gd name="connsiteY199" fmla="*/ 1414102 h 2724889"/>
                <a:gd name="connsiteX200" fmla="*/ 977668 w 1669861"/>
                <a:gd name="connsiteY200" fmla="*/ 1323227 h 2724889"/>
                <a:gd name="connsiteX201" fmla="*/ 989256 w 1669861"/>
                <a:gd name="connsiteY201" fmla="*/ 1314282 h 2724889"/>
                <a:gd name="connsiteX202" fmla="*/ 712972 w 1669861"/>
                <a:gd name="connsiteY202" fmla="*/ 1265286 h 2724889"/>
                <a:gd name="connsiteX203" fmla="*/ 722120 w 1669861"/>
                <a:gd name="connsiteY203" fmla="*/ 1270776 h 2724889"/>
                <a:gd name="connsiteX204" fmla="*/ 723137 w 1669861"/>
                <a:gd name="connsiteY204" fmla="*/ 1279517 h 2724889"/>
                <a:gd name="connsiteX205" fmla="*/ 691015 w 1669861"/>
                <a:gd name="connsiteY205" fmla="*/ 1375272 h 2724889"/>
                <a:gd name="connsiteX206" fmla="*/ 678207 w 1669861"/>
                <a:gd name="connsiteY206" fmla="*/ 1382387 h 2724889"/>
                <a:gd name="connsiteX207" fmla="*/ 671092 w 1669861"/>
                <a:gd name="connsiteY207" fmla="*/ 1371206 h 2724889"/>
                <a:gd name="connsiteX208" fmla="*/ 676988 w 1669861"/>
                <a:gd name="connsiteY208" fmla="*/ 1350062 h 2724889"/>
                <a:gd name="connsiteX209" fmla="*/ 703010 w 1669861"/>
                <a:gd name="connsiteY209" fmla="*/ 1273622 h 2724889"/>
                <a:gd name="connsiteX210" fmla="*/ 712972 w 1669861"/>
                <a:gd name="connsiteY210" fmla="*/ 1265286 h 2724889"/>
                <a:gd name="connsiteX211" fmla="*/ 99414 w 1669861"/>
                <a:gd name="connsiteY211" fmla="*/ 1169735 h 2724889"/>
                <a:gd name="connsiteX212" fmla="*/ 104089 w 1669861"/>
                <a:gd name="connsiteY212" fmla="*/ 1186813 h 2724889"/>
                <a:gd name="connsiteX213" fmla="*/ 14434 w 1669861"/>
                <a:gd name="connsiteY213" fmla="*/ 1451915 h 2724889"/>
                <a:gd name="connsiteX214" fmla="*/ 14231 w 1669861"/>
                <a:gd name="connsiteY214" fmla="*/ 1453948 h 2724889"/>
                <a:gd name="connsiteX215" fmla="*/ 7929 w 1669861"/>
                <a:gd name="connsiteY215" fmla="*/ 1472245 h 2724889"/>
                <a:gd name="connsiteX216" fmla="*/ 0 w 1669861"/>
                <a:gd name="connsiteY216" fmla="*/ 1478344 h 2724889"/>
                <a:gd name="connsiteX217" fmla="*/ 0 w 1669861"/>
                <a:gd name="connsiteY217" fmla="*/ 1429552 h 2724889"/>
                <a:gd name="connsiteX218" fmla="*/ 16467 w 1669861"/>
                <a:gd name="connsiteY218" fmla="*/ 1380964 h 2724889"/>
                <a:gd name="connsiteX219" fmla="*/ 58957 w 1669861"/>
                <a:gd name="connsiteY219" fmla="*/ 1256138 h 2724889"/>
                <a:gd name="connsiteX220" fmla="*/ 84573 w 1669861"/>
                <a:gd name="connsiteY220" fmla="*/ 1180307 h 2724889"/>
                <a:gd name="connsiteX221" fmla="*/ 99414 w 1669861"/>
                <a:gd name="connsiteY221" fmla="*/ 1169735 h 2724889"/>
                <a:gd name="connsiteX222" fmla="*/ 527258 w 1669861"/>
                <a:gd name="connsiteY222" fmla="*/ 1169558 h 2724889"/>
                <a:gd name="connsiteX223" fmla="*/ 536711 w 1669861"/>
                <a:gd name="connsiteY223" fmla="*/ 1170142 h 2724889"/>
                <a:gd name="connsiteX224" fmla="*/ 540980 w 1669861"/>
                <a:gd name="connsiteY224" fmla="*/ 1184577 h 2724889"/>
                <a:gd name="connsiteX225" fmla="*/ 477144 w 1669861"/>
                <a:gd name="connsiteY225" fmla="*/ 1375678 h 2724889"/>
                <a:gd name="connsiteX226" fmla="*/ 445633 w 1669861"/>
                <a:gd name="connsiteY226" fmla="*/ 1468586 h 2724889"/>
                <a:gd name="connsiteX227" fmla="*/ 440347 w 1669861"/>
                <a:gd name="connsiteY227" fmla="*/ 1478345 h 2724889"/>
                <a:gd name="connsiteX228" fmla="*/ 427336 w 1669861"/>
                <a:gd name="connsiteY228" fmla="*/ 1478955 h 2724889"/>
                <a:gd name="connsiteX229" fmla="*/ 424490 w 1669861"/>
                <a:gd name="connsiteY229" fmla="*/ 1465334 h 2724889"/>
                <a:gd name="connsiteX230" fmla="*/ 459254 w 1669861"/>
                <a:gd name="connsiteY230" fmla="*/ 1362464 h 2724889"/>
                <a:gd name="connsiteX231" fmla="*/ 507843 w 1669861"/>
                <a:gd name="connsiteY231" fmla="*/ 1218121 h 2724889"/>
                <a:gd name="connsiteX232" fmla="*/ 520854 w 1669861"/>
                <a:gd name="connsiteY232" fmla="*/ 1177664 h 2724889"/>
                <a:gd name="connsiteX233" fmla="*/ 527258 w 1669861"/>
                <a:gd name="connsiteY233" fmla="*/ 1169558 h 2724889"/>
                <a:gd name="connsiteX234" fmla="*/ 777825 w 1669861"/>
                <a:gd name="connsiteY234" fmla="*/ 1071542 h 2724889"/>
                <a:gd name="connsiteX235" fmla="*/ 787786 w 1669861"/>
                <a:gd name="connsiteY235" fmla="*/ 1087399 h 2724889"/>
                <a:gd name="connsiteX236" fmla="*/ 774368 w 1669861"/>
                <a:gd name="connsiteY236" fmla="*/ 1127856 h 2724889"/>
                <a:gd name="connsiteX237" fmla="*/ 756885 w 1669861"/>
                <a:gd name="connsiteY237" fmla="*/ 1178681 h 2724889"/>
                <a:gd name="connsiteX238" fmla="*/ 743264 w 1669861"/>
                <a:gd name="connsiteY238" fmla="*/ 1188642 h 2724889"/>
                <a:gd name="connsiteX239" fmla="*/ 736961 w 1669861"/>
                <a:gd name="connsiteY239" fmla="*/ 1172378 h 2724889"/>
                <a:gd name="connsiteX240" fmla="*/ 762577 w 1669861"/>
                <a:gd name="connsiteY240" fmla="*/ 1096954 h 2724889"/>
                <a:gd name="connsiteX241" fmla="*/ 768879 w 1669861"/>
                <a:gd name="connsiteY241" fmla="*/ 1078860 h 2724889"/>
                <a:gd name="connsiteX242" fmla="*/ 777825 w 1669861"/>
                <a:gd name="connsiteY242" fmla="*/ 1071542 h 2724889"/>
                <a:gd name="connsiteX243" fmla="*/ 1270826 w 1669861"/>
                <a:gd name="connsiteY243" fmla="*/ 1031899 h 2724889"/>
                <a:gd name="connsiteX244" fmla="*/ 1282414 w 1669861"/>
                <a:gd name="connsiteY244" fmla="*/ 1042877 h 2724889"/>
                <a:gd name="connsiteX245" fmla="*/ 1271233 w 1669861"/>
                <a:gd name="connsiteY245" fmla="*/ 1053448 h 2724889"/>
                <a:gd name="connsiteX246" fmla="*/ 1261068 w 1669861"/>
                <a:gd name="connsiteY246" fmla="*/ 1042673 h 2724889"/>
                <a:gd name="connsiteX247" fmla="*/ 1270826 w 1669861"/>
                <a:gd name="connsiteY247" fmla="*/ 1031899 h 2724889"/>
                <a:gd name="connsiteX248" fmla="*/ 147595 w 1669861"/>
                <a:gd name="connsiteY248" fmla="*/ 1023360 h 2724889"/>
                <a:gd name="connsiteX249" fmla="*/ 155727 w 1669861"/>
                <a:gd name="connsiteY249" fmla="*/ 1034542 h 2724889"/>
                <a:gd name="connsiteX250" fmla="*/ 137227 w 1669861"/>
                <a:gd name="connsiteY250" fmla="*/ 1086790 h 2724889"/>
                <a:gd name="connsiteX251" fmla="*/ 125232 w 1669861"/>
                <a:gd name="connsiteY251" fmla="*/ 1091262 h 2724889"/>
                <a:gd name="connsiteX252" fmla="*/ 119133 w 1669861"/>
                <a:gd name="connsiteY252" fmla="*/ 1079877 h 2724889"/>
                <a:gd name="connsiteX253" fmla="*/ 136210 w 1669861"/>
                <a:gd name="connsiteY253" fmla="*/ 1029053 h 2724889"/>
                <a:gd name="connsiteX254" fmla="*/ 147595 w 1669861"/>
                <a:gd name="connsiteY254" fmla="*/ 1023360 h 2724889"/>
                <a:gd name="connsiteX255" fmla="*/ 583063 w 1669861"/>
                <a:gd name="connsiteY255" fmla="*/ 1022141 h 2724889"/>
                <a:gd name="connsiteX256" fmla="*/ 591398 w 1669861"/>
                <a:gd name="connsiteY256" fmla="*/ 1033932 h 2724889"/>
                <a:gd name="connsiteX257" fmla="*/ 574118 w 1669861"/>
                <a:gd name="connsiteY257" fmla="*/ 1085570 h 2724889"/>
                <a:gd name="connsiteX258" fmla="*/ 562530 w 1669861"/>
                <a:gd name="connsiteY258" fmla="*/ 1091466 h 2724889"/>
                <a:gd name="connsiteX259" fmla="*/ 555414 w 1669861"/>
                <a:gd name="connsiteY259" fmla="*/ 1078251 h 2724889"/>
                <a:gd name="connsiteX260" fmla="*/ 562733 w 1669861"/>
                <a:gd name="connsiteY260" fmla="*/ 1056295 h 2724889"/>
                <a:gd name="connsiteX261" fmla="*/ 571678 w 1669861"/>
                <a:gd name="connsiteY261" fmla="*/ 1029459 h 2724889"/>
                <a:gd name="connsiteX262" fmla="*/ 583063 w 1669861"/>
                <a:gd name="connsiteY262" fmla="*/ 1022141 h 2724889"/>
                <a:gd name="connsiteX263" fmla="*/ 1084375 w 1669861"/>
                <a:gd name="connsiteY263" fmla="*/ 993297 h 2724889"/>
                <a:gd name="connsiteX264" fmla="*/ 1092329 w 1669861"/>
                <a:gd name="connsiteY264" fmla="*/ 995101 h 2724889"/>
                <a:gd name="connsiteX265" fmla="*/ 1180764 w 1669861"/>
                <a:gd name="connsiteY265" fmla="*/ 1021124 h 2724889"/>
                <a:gd name="connsiteX266" fmla="*/ 1188693 w 1669861"/>
                <a:gd name="connsiteY266" fmla="*/ 1029662 h 2724889"/>
                <a:gd name="connsiteX267" fmla="*/ 1177105 w 1669861"/>
                <a:gd name="connsiteY267" fmla="*/ 1036981 h 2724889"/>
                <a:gd name="connsiteX268" fmla="*/ 1150066 w 1669861"/>
                <a:gd name="connsiteY268" fmla="*/ 1028849 h 2724889"/>
                <a:gd name="connsiteX269" fmla="*/ 1087246 w 1669861"/>
                <a:gd name="connsiteY269" fmla="*/ 1009942 h 2724889"/>
                <a:gd name="connsiteX270" fmla="*/ 1078708 w 1669861"/>
                <a:gd name="connsiteY270" fmla="*/ 998354 h 2724889"/>
                <a:gd name="connsiteX271" fmla="*/ 1084375 w 1669861"/>
                <a:gd name="connsiteY271" fmla="*/ 993297 h 2724889"/>
                <a:gd name="connsiteX272" fmla="*/ 814012 w 1669861"/>
                <a:gd name="connsiteY272" fmla="*/ 973348 h 2724889"/>
                <a:gd name="connsiteX273" fmla="*/ 821127 w 1669861"/>
                <a:gd name="connsiteY273" fmla="*/ 986969 h 2724889"/>
                <a:gd name="connsiteX274" fmla="*/ 805066 w 1669861"/>
                <a:gd name="connsiteY274" fmla="*/ 1034744 h 2724889"/>
                <a:gd name="connsiteX275" fmla="*/ 792462 w 1669861"/>
                <a:gd name="connsiteY275" fmla="*/ 1042470 h 2724889"/>
                <a:gd name="connsiteX276" fmla="*/ 785143 w 1669861"/>
                <a:gd name="connsiteY276" fmla="*/ 1030272 h 2724889"/>
                <a:gd name="connsiteX277" fmla="*/ 791242 w 1669861"/>
                <a:gd name="connsiteY277" fmla="*/ 1011568 h 2724889"/>
                <a:gd name="connsiteX278" fmla="*/ 801204 w 1669861"/>
                <a:gd name="connsiteY278" fmla="*/ 981887 h 2724889"/>
                <a:gd name="connsiteX279" fmla="*/ 814012 w 1669861"/>
                <a:gd name="connsiteY279" fmla="*/ 973348 h 2724889"/>
                <a:gd name="connsiteX280" fmla="*/ 385049 w 1669861"/>
                <a:gd name="connsiteY280" fmla="*/ 925979 h 2724889"/>
                <a:gd name="connsiteX281" fmla="*/ 390741 w 1669861"/>
                <a:gd name="connsiteY281" fmla="*/ 943260 h 2724889"/>
                <a:gd name="connsiteX282" fmla="*/ 361263 w 1669861"/>
                <a:gd name="connsiteY282" fmla="*/ 1031695 h 2724889"/>
                <a:gd name="connsiteX283" fmla="*/ 339916 w 1669861"/>
                <a:gd name="connsiteY283" fmla="*/ 1036574 h 2724889"/>
                <a:gd name="connsiteX284" fmla="*/ 347235 w 1669861"/>
                <a:gd name="connsiteY284" fmla="*/ 1008722 h 2724889"/>
                <a:gd name="connsiteX285" fmla="*/ 371021 w 1669861"/>
                <a:gd name="connsiteY285" fmla="*/ 936551 h 2724889"/>
                <a:gd name="connsiteX286" fmla="*/ 385049 w 1669861"/>
                <a:gd name="connsiteY286" fmla="*/ 925979 h 2724889"/>
                <a:gd name="connsiteX287" fmla="*/ 1246430 w 1669861"/>
                <a:gd name="connsiteY287" fmla="*/ 911138 h 2724889"/>
                <a:gd name="connsiteX288" fmla="*/ 1254359 w 1669861"/>
                <a:gd name="connsiteY288" fmla="*/ 920083 h 2724889"/>
                <a:gd name="connsiteX289" fmla="*/ 1257815 w 1669861"/>
                <a:gd name="connsiteY289" fmla="*/ 952001 h 2724889"/>
                <a:gd name="connsiteX290" fmla="*/ 1257612 w 1669861"/>
                <a:gd name="connsiteY290" fmla="*/ 959930 h 2724889"/>
                <a:gd name="connsiteX291" fmla="*/ 1248260 w 1669861"/>
                <a:gd name="connsiteY291" fmla="*/ 966029 h 2724889"/>
                <a:gd name="connsiteX292" fmla="*/ 1242364 w 1669861"/>
                <a:gd name="connsiteY292" fmla="*/ 959523 h 2724889"/>
                <a:gd name="connsiteX293" fmla="*/ 1239925 w 1669861"/>
                <a:gd name="connsiteY293" fmla="*/ 944479 h 2724889"/>
                <a:gd name="connsiteX294" fmla="*/ 1238095 w 1669861"/>
                <a:gd name="connsiteY294" fmla="*/ 921100 h 2724889"/>
                <a:gd name="connsiteX295" fmla="*/ 1246430 w 1669861"/>
                <a:gd name="connsiteY295" fmla="*/ 911138 h 2724889"/>
                <a:gd name="connsiteX296" fmla="*/ 635311 w 1669861"/>
                <a:gd name="connsiteY296" fmla="*/ 878001 h 2724889"/>
                <a:gd name="connsiteX297" fmla="*/ 640191 w 1669861"/>
                <a:gd name="connsiteY297" fmla="*/ 887149 h 2724889"/>
                <a:gd name="connsiteX298" fmla="*/ 636328 w 1669861"/>
                <a:gd name="connsiteY298" fmla="*/ 899551 h 2724889"/>
                <a:gd name="connsiteX299" fmla="*/ 609696 w 1669861"/>
                <a:gd name="connsiteY299" fmla="*/ 980057 h 2724889"/>
                <a:gd name="connsiteX300" fmla="*/ 605833 w 1669861"/>
                <a:gd name="connsiteY300" fmla="*/ 989206 h 2724889"/>
                <a:gd name="connsiteX301" fmla="*/ 593635 w 1669861"/>
                <a:gd name="connsiteY301" fmla="*/ 993882 h 2724889"/>
                <a:gd name="connsiteX302" fmla="*/ 587943 w 1669861"/>
                <a:gd name="connsiteY302" fmla="*/ 983107 h 2724889"/>
                <a:gd name="connsiteX303" fmla="*/ 589162 w 1669861"/>
                <a:gd name="connsiteY303" fmla="*/ 976195 h 2724889"/>
                <a:gd name="connsiteX304" fmla="*/ 618641 w 1669861"/>
                <a:gd name="connsiteY304" fmla="*/ 886946 h 2724889"/>
                <a:gd name="connsiteX305" fmla="*/ 635311 w 1669861"/>
                <a:gd name="connsiteY305" fmla="*/ 878001 h 2724889"/>
                <a:gd name="connsiteX306" fmla="*/ 197607 w 1669861"/>
                <a:gd name="connsiteY306" fmla="*/ 877390 h 2724889"/>
                <a:gd name="connsiteX307" fmla="*/ 203096 w 1669861"/>
                <a:gd name="connsiteY307" fmla="*/ 894264 h 2724889"/>
                <a:gd name="connsiteX308" fmla="*/ 172804 w 1669861"/>
                <a:gd name="connsiteY308" fmla="*/ 984733 h 2724889"/>
                <a:gd name="connsiteX309" fmla="*/ 161419 w 1669861"/>
                <a:gd name="connsiteY309" fmla="*/ 994084 h 2724889"/>
                <a:gd name="connsiteX310" fmla="*/ 152271 w 1669861"/>
                <a:gd name="connsiteY310" fmla="*/ 982496 h 2724889"/>
                <a:gd name="connsiteX311" fmla="*/ 154304 w 1669861"/>
                <a:gd name="connsiteY311" fmla="*/ 975584 h 2724889"/>
                <a:gd name="connsiteX312" fmla="*/ 183376 w 1669861"/>
                <a:gd name="connsiteY312" fmla="*/ 887962 h 2724889"/>
                <a:gd name="connsiteX313" fmla="*/ 197607 w 1669861"/>
                <a:gd name="connsiteY313" fmla="*/ 877390 h 2724889"/>
                <a:gd name="connsiteX314" fmla="*/ 874798 w 1669861"/>
                <a:gd name="connsiteY314" fmla="*/ 778994 h 2724889"/>
                <a:gd name="connsiteX315" fmla="*/ 886386 w 1669861"/>
                <a:gd name="connsiteY315" fmla="*/ 789159 h 2724889"/>
                <a:gd name="connsiteX316" fmla="*/ 884963 w 1669861"/>
                <a:gd name="connsiteY316" fmla="*/ 798104 h 2724889"/>
                <a:gd name="connsiteX317" fmla="*/ 855688 w 1669861"/>
                <a:gd name="connsiteY317" fmla="*/ 886336 h 2724889"/>
                <a:gd name="connsiteX318" fmla="*/ 844913 w 1669861"/>
                <a:gd name="connsiteY318" fmla="*/ 896908 h 2724889"/>
                <a:gd name="connsiteX319" fmla="*/ 834748 w 1669861"/>
                <a:gd name="connsiteY319" fmla="*/ 883083 h 2724889"/>
                <a:gd name="connsiteX320" fmla="*/ 867073 w 1669861"/>
                <a:gd name="connsiteY320" fmla="*/ 785296 h 2724889"/>
                <a:gd name="connsiteX321" fmla="*/ 874798 w 1669861"/>
                <a:gd name="connsiteY321" fmla="*/ 778994 h 2724889"/>
                <a:gd name="connsiteX322" fmla="*/ 1187676 w 1669861"/>
                <a:gd name="connsiteY322" fmla="*/ 731421 h 2724889"/>
                <a:gd name="connsiteX323" fmla="*/ 1192555 w 1669861"/>
                <a:gd name="connsiteY323" fmla="*/ 748498 h 2724889"/>
                <a:gd name="connsiteX324" fmla="*/ 1162670 w 1669861"/>
                <a:gd name="connsiteY324" fmla="*/ 837544 h 2724889"/>
                <a:gd name="connsiteX325" fmla="*/ 1153115 w 1669861"/>
                <a:gd name="connsiteY325" fmla="*/ 848115 h 2724889"/>
                <a:gd name="connsiteX326" fmla="*/ 1142747 w 1669861"/>
                <a:gd name="connsiteY326" fmla="*/ 843236 h 2724889"/>
                <a:gd name="connsiteX327" fmla="*/ 1140511 w 1669861"/>
                <a:gd name="connsiteY327" fmla="*/ 836121 h 2724889"/>
                <a:gd name="connsiteX328" fmla="*/ 1159824 w 1669861"/>
                <a:gd name="connsiteY328" fmla="*/ 777570 h 2724889"/>
                <a:gd name="connsiteX329" fmla="*/ 1172429 w 1669861"/>
                <a:gd name="connsiteY329" fmla="*/ 741586 h 2724889"/>
                <a:gd name="connsiteX330" fmla="*/ 1187676 w 1669861"/>
                <a:gd name="connsiteY330" fmla="*/ 731421 h 2724889"/>
                <a:gd name="connsiteX331" fmla="*/ 1434076 w 1669861"/>
                <a:gd name="connsiteY331" fmla="*/ 682225 h 2724889"/>
                <a:gd name="connsiteX332" fmla="*/ 1438345 w 1669861"/>
                <a:gd name="connsiteY332" fmla="*/ 703773 h 2724889"/>
                <a:gd name="connsiteX333" fmla="*/ 1392806 w 1669861"/>
                <a:gd name="connsiteY333" fmla="*/ 838967 h 2724889"/>
                <a:gd name="connsiteX334" fmla="*/ 1380202 w 1669861"/>
                <a:gd name="connsiteY334" fmla="*/ 847912 h 2724889"/>
                <a:gd name="connsiteX335" fmla="*/ 1372273 w 1669861"/>
                <a:gd name="connsiteY335" fmla="*/ 837138 h 2724889"/>
                <a:gd name="connsiteX336" fmla="*/ 1378575 w 1669861"/>
                <a:gd name="connsiteY336" fmla="*/ 816198 h 2724889"/>
                <a:gd name="connsiteX337" fmla="*/ 1418829 w 1669861"/>
                <a:gd name="connsiteY337" fmla="*/ 696456 h 2724889"/>
                <a:gd name="connsiteX338" fmla="*/ 1434076 w 1669861"/>
                <a:gd name="connsiteY338" fmla="*/ 682225 h 2724889"/>
                <a:gd name="connsiteX339" fmla="*/ 467995 w 1669861"/>
                <a:gd name="connsiteY339" fmla="*/ 682223 h 2724889"/>
                <a:gd name="connsiteX340" fmla="*/ 473891 w 1669861"/>
                <a:gd name="connsiteY340" fmla="*/ 699706 h 2724889"/>
                <a:gd name="connsiteX341" fmla="*/ 429165 w 1669861"/>
                <a:gd name="connsiteY341" fmla="*/ 832868 h 2724889"/>
                <a:gd name="connsiteX342" fmla="*/ 416967 w 1669861"/>
                <a:gd name="connsiteY342" fmla="*/ 848115 h 2724889"/>
                <a:gd name="connsiteX343" fmla="*/ 406802 w 1669861"/>
                <a:gd name="connsiteY343" fmla="*/ 832461 h 2724889"/>
                <a:gd name="connsiteX344" fmla="*/ 440143 w 1669861"/>
                <a:gd name="connsiteY344" fmla="*/ 733048 h 2724889"/>
                <a:gd name="connsiteX345" fmla="*/ 453764 w 1669861"/>
                <a:gd name="connsiteY345" fmla="*/ 692794 h 2724889"/>
                <a:gd name="connsiteX346" fmla="*/ 467995 w 1669861"/>
                <a:gd name="connsiteY346" fmla="*/ 682223 h 2724889"/>
                <a:gd name="connsiteX347" fmla="*/ 927860 w 1669861"/>
                <a:gd name="connsiteY347" fmla="*/ 633432 h 2724889"/>
                <a:gd name="connsiteX348" fmla="*/ 935992 w 1669861"/>
                <a:gd name="connsiteY348" fmla="*/ 645426 h 2724889"/>
                <a:gd name="connsiteX349" fmla="*/ 918305 w 1669861"/>
                <a:gd name="connsiteY349" fmla="*/ 697471 h 2724889"/>
                <a:gd name="connsiteX350" fmla="*/ 906717 w 1669861"/>
                <a:gd name="connsiteY350" fmla="*/ 702756 h 2724889"/>
                <a:gd name="connsiteX351" fmla="*/ 899398 w 1669861"/>
                <a:gd name="connsiteY351" fmla="*/ 690152 h 2724889"/>
                <a:gd name="connsiteX352" fmla="*/ 916272 w 1669861"/>
                <a:gd name="connsiteY352" fmla="*/ 640344 h 2724889"/>
                <a:gd name="connsiteX353" fmla="*/ 927860 w 1669861"/>
                <a:gd name="connsiteY353" fmla="*/ 633432 h 2724889"/>
                <a:gd name="connsiteX354" fmla="*/ 1234639 w 1669861"/>
                <a:gd name="connsiteY354" fmla="*/ 584437 h 2724889"/>
                <a:gd name="connsiteX355" fmla="*/ 1243177 w 1669861"/>
                <a:gd name="connsiteY355" fmla="*/ 598058 h 2724889"/>
                <a:gd name="connsiteX356" fmla="*/ 1225287 w 1669861"/>
                <a:gd name="connsiteY356" fmla="*/ 647866 h 2724889"/>
                <a:gd name="connsiteX357" fmla="*/ 1212072 w 1669861"/>
                <a:gd name="connsiteY357" fmla="*/ 652949 h 2724889"/>
                <a:gd name="connsiteX358" fmla="*/ 1206583 w 1669861"/>
                <a:gd name="connsiteY358" fmla="*/ 639328 h 2724889"/>
                <a:gd name="connsiteX359" fmla="*/ 1222441 w 1669861"/>
                <a:gd name="connsiteY359" fmla="*/ 592569 h 2724889"/>
                <a:gd name="connsiteX360" fmla="*/ 1234639 w 1669861"/>
                <a:gd name="connsiteY360" fmla="*/ 584437 h 2724889"/>
                <a:gd name="connsiteX361" fmla="*/ 978075 w 1669861"/>
                <a:gd name="connsiteY361" fmla="*/ 487667 h 2724889"/>
                <a:gd name="connsiteX362" fmla="*/ 983767 w 1669861"/>
                <a:gd name="connsiteY362" fmla="*/ 503322 h 2724889"/>
                <a:gd name="connsiteX363" fmla="*/ 953069 w 1669861"/>
                <a:gd name="connsiteY363" fmla="*/ 595619 h 2724889"/>
                <a:gd name="connsiteX364" fmla="*/ 939651 w 1669861"/>
                <a:gd name="connsiteY364" fmla="*/ 604971 h 2724889"/>
                <a:gd name="connsiteX365" fmla="*/ 931519 w 1669861"/>
                <a:gd name="connsiteY365" fmla="*/ 593382 h 2724889"/>
                <a:gd name="connsiteX366" fmla="*/ 939041 w 1669861"/>
                <a:gd name="connsiteY366" fmla="*/ 571427 h 2724889"/>
                <a:gd name="connsiteX367" fmla="*/ 963640 w 1669861"/>
                <a:gd name="connsiteY367" fmla="*/ 497425 h 2724889"/>
                <a:gd name="connsiteX368" fmla="*/ 978075 w 1669861"/>
                <a:gd name="connsiteY368" fmla="*/ 487667 h 2724889"/>
                <a:gd name="connsiteX369" fmla="*/ 757901 w 1669861"/>
                <a:gd name="connsiteY369" fmla="*/ 487667 h 2724889"/>
                <a:gd name="connsiteX370" fmla="*/ 770505 w 1669861"/>
                <a:gd name="connsiteY370" fmla="*/ 497832 h 2724889"/>
                <a:gd name="connsiteX371" fmla="*/ 768065 w 1669861"/>
                <a:gd name="connsiteY371" fmla="*/ 508201 h 2724889"/>
                <a:gd name="connsiteX372" fmla="*/ 740010 w 1669861"/>
                <a:gd name="connsiteY372" fmla="*/ 591758 h 2724889"/>
                <a:gd name="connsiteX373" fmla="*/ 737977 w 1669861"/>
                <a:gd name="connsiteY373" fmla="*/ 597449 h 2724889"/>
                <a:gd name="connsiteX374" fmla="*/ 724559 w 1669861"/>
                <a:gd name="connsiteY374" fmla="*/ 604362 h 2724889"/>
                <a:gd name="connsiteX375" fmla="*/ 718257 w 1669861"/>
                <a:gd name="connsiteY375" fmla="*/ 589115 h 2724889"/>
                <a:gd name="connsiteX376" fmla="*/ 749769 w 1669861"/>
                <a:gd name="connsiteY376" fmla="*/ 497222 h 2724889"/>
                <a:gd name="connsiteX377" fmla="*/ 757901 w 1669861"/>
                <a:gd name="connsiteY377" fmla="*/ 487667 h 2724889"/>
                <a:gd name="connsiteX378" fmla="*/ 324669 w 1669861"/>
                <a:gd name="connsiteY378" fmla="*/ 486448 h 2724889"/>
                <a:gd name="connsiteX379" fmla="*/ 333208 w 1669861"/>
                <a:gd name="connsiteY379" fmla="*/ 500679 h 2724889"/>
                <a:gd name="connsiteX380" fmla="*/ 331988 w 1669861"/>
                <a:gd name="connsiteY380" fmla="*/ 505355 h 2724889"/>
                <a:gd name="connsiteX381" fmla="*/ 302510 w 1669861"/>
                <a:gd name="connsiteY381" fmla="*/ 593790 h 2724889"/>
                <a:gd name="connsiteX382" fmla="*/ 283196 w 1669861"/>
                <a:gd name="connsiteY382" fmla="*/ 599482 h 2724889"/>
                <a:gd name="connsiteX383" fmla="*/ 281976 w 1669861"/>
                <a:gd name="connsiteY383" fmla="*/ 589317 h 2724889"/>
                <a:gd name="connsiteX384" fmla="*/ 313081 w 1669861"/>
                <a:gd name="connsiteY384" fmla="*/ 497019 h 2724889"/>
                <a:gd name="connsiteX385" fmla="*/ 324669 w 1669861"/>
                <a:gd name="connsiteY385" fmla="*/ 486448 h 2724889"/>
                <a:gd name="connsiteX386" fmla="*/ 356181 w 1669861"/>
                <a:gd name="connsiteY386" fmla="*/ 389065 h 2724889"/>
                <a:gd name="connsiteX387" fmla="*/ 367565 w 1669861"/>
                <a:gd name="connsiteY387" fmla="*/ 397197 h 2724889"/>
                <a:gd name="connsiteX388" fmla="*/ 350691 w 1669861"/>
                <a:gd name="connsiteY388" fmla="*/ 449851 h 2724889"/>
                <a:gd name="connsiteX389" fmla="*/ 335647 w 1669861"/>
                <a:gd name="connsiteY389" fmla="*/ 457577 h 2724889"/>
                <a:gd name="connsiteX390" fmla="*/ 331378 w 1669861"/>
                <a:gd name="connsiteY390" fmla="*/ 441719 h 2724889"/>
                <a:gd name="connsiteX391" fmla="*/ 346016 w 1669861"/>
                <a:gd name="connsiteY391" fmla="*/ 400043 h 2724889"/>
                <a:gd name="connsiteX392" fmla="*/ 356181 w 1669861"/>
                <a:gd name="connsiteY392" fmla="*/ 389065 h 2724889"/>
                <a:gd name="connsiteX393" fmla="*/ 794699 w 1669861"/>
                <a:gd name="connsiteY393" fmla="*/ 388861 h 2724889"/>
                <a:gd name="connsiteX394" fmla="*/ 803440 w 1669861"/>
                <a:gd name="connsiteY394" fmla="*/ 397400 h 2724889"/>
                <a:gd name="connsiteX395" fmla="*/ 797138 w 1669861"/>
                <a:gd name="connsiteY395" fmla="*/ 420982 h 2724889"/>
                <a:gd name="connsiteX396" fmla="*/ 786567 w 1669861"/>
                <a:gd name="connsiteY396" fmla="*/ 451477 h 2724889"/>
                <a:gd name="connsiteX397" fmla="*/ 773555 w 1669861"/>
                <a:gd name="connsiteY397" fmla="*/ 457780 h 2724889"/>
                <a:gd name="connsiteX398" fmla="*/ 767456 w 1669861"/>
                <a:gd name="connsiteY398" fmla="*/ 443752 h 2724889"/>
                <a:gd name="connsiteX399" fmla="*/ 783111 w 1669861"/>
                <a:gd name="connsiteY399" fmla="*/ 397806 h 2724889"/>
                <a:gd name="connsiteX400" fmla="*/ 794699 w 1669861"/>
                <a:gd name="connsiteY400" fmla="*/ 388861 h 2724889"/>
                <a:gd name="connsiteX401" fmla="*/ 1040488 w 1669861"/>
                <a:gd name="connsiteY401" fmla="*/ 293108 h 2724889"/>
                <a:gd name="connsiteX402" fmla="*/ 1050246 w 1669861"/>
                <a:gd name="connsiteY402" fmla="*/ 306119 h 2724889"/>
                <a:gd name="connsiteX403" fmla="*/ 1018328 w 1669861"/>
                <a:gd name="connsiteY403" fmla="*/ 401060 h 2724889"/>
                <a:gd name="connsiteX404" fmla="*/ 1003691 w 1669861"/>
                <a:gd name="connsiteY404" fmla="*/ 409395 h 2724889"/>
                <a:gd name="connsiteX405" fmla="*/ 998812 w 1669861"/>
                <a:gd name="connsiteY405" fmla="*/ 393741 h 2724889"/>
                <a:gd name="connsiteX406" fmla="*/ 1028697 w 1669861"/>
                <a:gd name="connsiteY406" fmla="*/ 304696 h 2724889"/>
                <a:gd name="connsiteX407" fmla="*/ 1040488 w 1669861"/>
                <a:gd name="connsiteY407" fmla="*/ 293108 h 2724889"/>
                <a:gd name="connsiteX408" fmla="*/ 1075455 w 1669861"/>
                <a:gd name="connsiteY408" fmla="*/ 194305 h 2724889"/>
                <a:gd name="connsiteX409" fmla="*/ 1083180 w 1669861"/>
                <a:gd name="connsiteY409" fmla="*/ 206706 h 2724889"/>
                <a:gd name="connsiteX410" fmla="*/ 1065696 w 1669861"/>
                <a:gd name="connsiteY410" fmla="*/ 257328 h 2724889"/>
                <a:gd name="connsiteX411" fmla="*/ 1054718 w 1669861"/>
                <a:gd name="connsiteY411" fmla="*/ 264037 h 2724889"/>
                <a:gd name="connsiteX412" fmla="*/ 1046383 w 1669861"/>
                <a:gd name="connsiteY412" fmla="*/ 252042 h 2724889"/>
                <a:gd name="connsiteX413" fmla="*/ 1051872 w 1669861"/>
                <a:gd name="connsiteY413" fmla="*/ 234762 h 2724889"/>
                <a:gd name="connsiteX414" fmla="*/ 1063054 w 1669861"/>
                <a:gd name="connsiteY414" fmla="*/ 201420 h 2724889"/>
                <a:gd name="connsiteX415" fmla="*/ 1075455 w 1669861"/>
                <a:gd name="connsiteY415" fmla="*/ 194305 h 2724889"/>
                <a:gd name="connsiteX416" fmla="*/ 491579 w 1669861"/>
                <a:gd name="connsiteY416" fmla="*/ 1372 h 2724889"/>
                <a:gd name="connsiteX417" fmla="*/ 497678 w 1669861"/>
                <a:gd name="connsiteY417" fmla="*/ 12148 h 2724889"/>
                <a:gd name="connsiteX418" fmla="*/ 495238 w 1669861"/>
                <a:gd name="connsiteY418" fmla="*/ 20280 h 2724889"/>
                <a:gd name="connsiteX419" fmla="*/ 401720 w 1669861"/>
                <a:gd name="connsiteY419" fmla="*/ 299003 h 2724889"/>
                <a:gd name="connsiteX420" fmla="*/ 387489 w 1669861"/>
                <a:gd name="connsiteY420" fmla="*/ 312421 h 2724889"/>
                <a:gd name="connsiteX421" fmla="*/ 382203 w 1669861"/>
                <a:gd name="connsiteY421" fmla="*/ 292700 h 2724889"/>
                <a:gd name="connsiteX422" fmla="*/ 475721 w 1669861"/>
                <a:gd name="connsiteY422" fmla="*/ 13978 h 2724889"/>
                <a:gd name="connsiteX423" fmla="*/ 479990 w 1669861"/>
                <a:gd name="connsiteY423" fmla="*/ 4829 h 2724889"/>
                <a:gd name="connsiteX424" fmla="*/ 491579 w 1669861"/>
                <a:gd name="connsiteY424" fmla="*/ 1372 h 2724889"/>
                <a:gd name="connsiteX425" fmla="*/ 226069 w 1669861"/>
                <a:gd name="connsiteY425" fmla="*/ 1171 h 2724889"/>
                <a:gd name="connsiteX426" fmla="*/ 231761 w 1669861"/>
                <a:gd name="connsiteY426" fmla="*/ 14182 h 2724889"/>
                <a:gd name="connsiteX427" fmla="*/ 229525 w 1669861"/>
                <a:gd name="connsiteY427" fmla="*/ 22314 h 2724889"/>
                <a:gd name="connsiteX428" fmla="*/ 71561 w 1669861"/>
                <a:gd name="connsiteY428" fmla="*/ 493969 h 2724889"/>
                <a:gd name="connsiteX429" fmla="*/ 68105 w 1669861"/>
                <a:gd name="connsiteY429" fmla="*/ 502305 h 2724889"/>
                <a:gd name="connsiteX430" fmla="*/ 55704 w 1669861"/>
                <a:gd name="connsiteY430" fmla="*/ 506168 h 2724889"/>
                <a:gd name="connsiteX431" fmla="*/ 50011 w 1669861"/>
                <a:gd name="connsiteY431" fmla="*/ 494784 h 2724889"/>
                <a:gd name="connsiteX432" fmla="*/ 52451 w 1669861"/>
                <a:gd name="connsiteY432" fmla="*/ 487057 h 2724889"/>
                <a:gd name="connsiteX433" fmla="*/ 210212 w 1669861"/>
                <a:gd name="connsiteY433" fmla="*/ 15605 h 2724889"/>
                <a:gd name="connsiteX434" fmla="*/ 213871 w 1669861"/>
                <a:gd name="connsiteY434" fmla="*/ 6253 h 2724889"/>
                <a:gd name="connsiteX435" fmla="*/ 226069 w 1669861"/>
                <a:gd name="connsiteY435" fmla="*/ 1171 h 2724889"/>
                <a:gd name="connsiteX436" fmla="*/ 696707 w 1669861"/>
                <a:gd name="connsiteY436" fmla="*/ 966 h 2724889"/>
                <a:gd name="connsiteX437" fmla="*/ 702603 w 1669861"/>
                <a:gd name="connsiteY437" fmla="*/ 14791 h 2724889"/>
                <a:gd name="connsiteX438" fmla="*/ 686136 w 1669861"/>
                <a:gd name="connsiteY438" fmla="*/ 63989 h 2724889"/>
                <a:gd name="connsiteX439" fmla="*/ 680850 w 1669861"/>
                <a:gd name="connsiteY439" fmla="*/ 81473 h 2724889"/>
                <a:gd name="connsiteX440" fmla="*/ 628399 w 1669861"/>
                <a:gd name="connsiteY440" fmla="*/ 236794 h 2724889"/>
                <a:gd name="connsiteX441" fmla="*/ 541590 w 1669861"/>
                <a:gd name="connsiteY441" fmla="*/ 494782 h 2724889"/>
                <a:gd name="connsiteX442" fmla="*/ 536101 w 1669861"/>
                <a:gd name="connsiteY442" fmla="*/ 505354 h 2724889"/>
                <a:gd name="connsiteX443" fmla="*/ 523903 w 1669861"/>
                <a:gd name="connsiteY443" fmla="*/ 505964 h 2724889"/>
                <a:gd name="connsiteX444" fmla="*/ 520243 w 1669861"/>
                <a:gd name="connsiteY444" fmla="*/ 492748 h 2724889"/>
                <a:gd name="connsiteX445" fmla="*/ 558464 w 1669861"/>
                <a:gd name="connsiteY445" fmla="*/ 378495 h 2724889"/>
                <a:gd name="connsiteX446" fmla="*/ 581436 w 1669861"/>
                <a:gd name="connsiteY446" fmla="*/ 309372 h 2724889"/>
                <a:gd name="connsiteX447" fmla="*/ 612135 w 1669861"/>
                <a:gd name="connsiteY447" fmla="*/ 220327 h 2724889"/>
                <a:gd name="connsiteX448" fmla="*/ 681257 w 1669861"/>
                <a:gd name="connsiteY448" fmla="*/ 14587 h 2724889"/>
                <a:gd name="connsiteX449" fmla="*/ 683696 w 1669861"/>
                <a:gd name="connsiteY449" fmla="*/ 7878 h 2724889"/>
                <a:gd name="connsiteX450" fmla="*/ 696707 w 1669861"/>
                <a:gd name="connsiteY450" fmla="*/ 966 h 2724889"/>
                <a:gd name="connsiteX451" fmla="*/ 1662992 w 1669861"/>
                <a:gd name="connsiteY451" fmla="*/ 966 h 2724889"/>
                <a:gd name="connsiteX452" fmla="*/ 1668074 w 1669861"/>
                <a:gd name="connsiteY452" fmla="*/ 18653 h 2724889"/>
                <a:gd name="connsiteX453" fmla="*/ 1565408 w 1669861"/>
                <a:gd name="connsiteY453" fmla="*/ 326042 h 2724889"/>
                <a:gd name="connsiteX454" fmla="*/ 1508484 w 1669861"/>
                <a:gd name="connsiteY454" fmla="*/ 494781 h 2724889"/>
                <a:gd name="connsiteX455" fmla="*/ 1495676 w 1669861"/>
                <a:gd name="connsiteY455" fmla="*/ 506573 h 2724889"/>
                <a:gd name="connsiteX456" fmla="*/ 1487951 w 1669861"/>
                <a:gd name="connsiteY456" fmla="*/ 490512 h 2724889"/>
                <a:gd name="connsiteX457" fmla="*/ 1517632 w 1669861"/>
                <a:gd name="connsiteY457" fmla="*/ 401060 h 2724889"/>
                <a:gd name="connsiteX458" fmla="*/ 1636359 w 1669861"/>
                <a:gd name="connsiteY458" fmla="*/ 47522 h 2724889"/>
                <a:gd name="connsiteX459" fmla="*/ 1647947 w 1669861"/>
                <a:gd name="connsiteY459" fmla="*/ 11944 h 2724889"/>
                <a:gd name="connsiteX460" fmla="*/ 1662992 w 1669861"/>
                <a:gd name="connsiteY460" fmla="*/ 966 h 2724889"/>
                <a:gd name="connsiteX461" fmla="*/ 1135073 w 1669861"/>
                <a:gd name="connsiteY461" fmla="*/ 687 h 2724889"/>
                <a:gd name="connsiteX462" fmla="*/ 1146000 w 1669861"/>
                <a:gd name="connsiteY462" fmla="*/ 5033 h 2724889"/>
                <a:gd name="connsiteX463" fmla="*/ 1148846 w 1669861"/>
                <a:gd name="connsiteY463" fmla="*/ 11539 h 2724889"/>
                <a:gd name="connsiteX464" fmla="*/ 1146610 w 1669861"/>
                <a:gd name="connsiteY464" fmla="*/ 19264 h 2724889"/>
                <a:gd name="connsiteX465" fmla="*/ 1116725 w 1669861"/>
                <a:gd name="connsiteY465" fmla="*/ 107293 h 2724889"/>
                <a:gd name="connsiteX466" fmla="*/ 1111642 w 1669861"/>
                <a:gd name="connsiteY466" fmla="*/ 115832 h 2724889"/>
                <a:gd name="connsiteX467" fmla="*/ 1101274 w 1669861"/>
                <a:gd name="connsiteY467" fmla="*/ 117661 h 2724889"/>
                <a:gd name="connsiteX468" fmla="*/ 1095988 w 1669861"/>
                <a:gd name="connsiteY468" fmla="*/ 109733 h 2724889"/>
                <a:gd name="connsiteX469" fmla="*/ 1097004 w 1669861"/>
                <a:gd name="connsiteY469" fmla="*/ 100787 h 2724889"/>
                <a:gd name="connsiteX470" fmla="*/ 1126280 w 1669861"/>
                <a:gd name="connsiteY470" fmla="*/ 10522 h 2724889"/>
                <a:gd name="connsiteX471" fmla="*/ 1135073 w 1669861"/>
                <a:gd name="connsiteY471" fmla="*/ 687 h 2724889"/>
                <a:gd name="connsiteX472" fmla="*/ 1431026 w 1669861"/>
                <a:gd name="connsiteY472" fmla="*/ 358 h 2724889"/>
                <a:gd name="connsiteX473" fmla="*/ 1439158 w 1669861"/>
                <a:gd name="connsiteY473" fmla="*/ 11742 h 2724889"/>
                <a:gd name="connsiteX474" fmla="*/ 1437125 w 1669861"/>
                <a:gd name="connsiteY474" fmla="*/ 18654 h 2724889"/>
                <a:gd name="connsiteX475" fmla="*/ 1354992 w 1669861"/>
                <a:gd name="connsiteY475" fmla="*/ 264240 h 2724889"/>
                <a:gd name="connsiteX476" fmla="*/ 1278348 w 1669861"/>
                <a:gd name="connsiteY476" fmla="*/ 492547 h 2724889"/>
                <a:gd name="connsiteX477" fmla="*/ 1262694 w 1669861"/>
                <a:gd name="connsiteY477" fmla="*/ 507184 h 2724889"/>
                <a:gd name="connsiteX478" fmla="*/ 1258221 w 1669861"/>
                <a:gd name="connsiteY478" fmla="*/ 486245 h 2724889"/>
                <a:gd name="connsiteX479" fmla="*/ 1325514 w 1669861"/>
                <a:gd name="connsiteY479" fmla="*/ 284368 h 2724889"/>
                <a:gd name="connsiteX480" fmla="*/ 1406224 w 1669861"/>
                <a:gd name="connsiteY480" fmla="*/ 44270 h 2724889"/>
                <a:gd name="connsiteX481" fmla="*/ 1419032 w 1669861"/>
                <a:gd name="connsiteY481" fmla="*/ 6863 h 2724889"/>
                <a:gd name="connsiteX482" fmla="*/ 1431026 w 1669861"/>
                <a:gd name="connsiteY482" fmla="*/ 358 h 2724889"/>
                <a:gd name="connsiteX483" fmla="*/ 922980 w 1669861"/>
                <a:gd name="connsiteY483" fmla="*/ 357 h 2724889"/>
                <a:gd name="connsiteX484" fmla="*/ 933348 w 1669861"/>
                <a:gd name="connsiteY484" fmla="*/ 16824 h 2724889"/>
                <a:gd name="connsiteX485" fmla="*/ 898787 w 1669861"/>
                <a:gd name="connsiteY485" fmla="*/ 120710 h 2724889"/>
                <a:gd name="connsiteX486" fmla="*/ 837797 w 1669861"/>
                <a:gd name="connsiteY486" fmla="*/ 301850 h 2724889"/>
                <a:gd name="connsiteX487" fmla="*/ 826819 w 1669861"/>
                <a:gd name="connsiteY487" fmla="*/ 313235 h 2724889"/>
                <a:gd name="connsiteX488" fmla="*/ 816857 w 1669861"/>
                <a:gd name="connsiteY488" fmla="*/ 305916 h 2724889"/>
                <a:gd name="connsiteX489" fmla="*/ 817264 w 1669861"/>
                <a:gd name="connsiteY489" fmla="*/ 297378 h 2724889"/>
                <a:gd name="connsiteX490" fmla="*/ 911595 w 1669861"/>
                <a:gd name="connsiteY490" fmla="*/ 13775 h 2724889"/>
                <a:gd name="connsiteX491" fmla="*/ 922980 w 1669861"/>
                <a:gd name="connsiteY491" fmla="*/ 357 h 272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Lst>
              <a:rect l="l" t="t" r="r" b="b"/>
              <a:pathLst>
                <a:path w="1669861" h="2724889">
                  <a:moveTo>
                    <a:pt x="255140" y="2629224"/>
                  </a:moveTo>
                  <a:cubicBezTo>
                    <a:pt x="263679" y="2629020"/>
                    <a:pt x="268558" y="2634306"/>
                    <a:pt x="265915" y="2642642"/>
                  </a:cubicBezTo>
                  <a:cubicBezTo>
                    <a:pt x="257987" y="2667647"/>
                    <a:pt x="249651" y="2692653"/>
                    <a:pt x="240909" y="2717456"/>
                  </a:cubicBezTo>
                  <a:cubicBezTo>
                    <a:pt x="238876" y="2723352"/>
                    <a:pt x="233184" y="2726808"/>
                    <a:pt x="226882" y="2723758"/>
                  </a:cubicBezTo>
                  <a:cubicBezTo>
                    <a:pt x="221393" y="2721115"/>
                    <a:pt x="218140" y="2716643"/>
                    <a:pt x="221189" y="2708917"/>
                  </a:cubicBezTo>
                  <a:cubicBezTo>
                    <a:pt x="229931" y="2685538"/>
                    <a:pt x="237657" y="2661955"/>
                    <a:pt x="245585" y="2638372"/>
                  </a:cubicBezTo>
                  <a:cubicBezTo>
                    <a:pt x="247212" y="2633290"/>
                    <a:pt x="249041" y="2628614"/>
                    <a:pt x="255140" y="2629224"/>
                  </a:cubicBezTo>
                  <a:close/>
                  <a:moveTo>
                    <a:pt x="541996" y="2582262"/>
                  </a:moveTo>
                  <a:cubicBezTo>
                    <a:pt x="548502" y="2582465"/>
                    <a:pt x="562123" y="2594053"/>
                    <a:pt x="562936" y="2600356"/>
                  </a:cubicBezTo>
                  <a:cubicBezTo>
                    <a:pt x="563546" y="2604625"/>
                    <a:pt x="562123" y="2608284"/>
                    <a:pt x="558260" y="2610724"/>
                  </a:cubicBezTo>
                  <a:cubicBezTo>
                    <a:pt x="554194" y="2613164"/>
                    <a:pt x="549925" y="2613977"/>
                    <a:pt x="546062" y="2610521"/>
                  </a:cubicBezTo>
                  <a:cubicBezTo>
                    <a:pt x="541793" y="2606658"/>
                    <a:pt x="537727" y="2602592"/>
                    <a:pt x="533864" y="2598526"/>
                  </a:cubicBezTo>
                  <a:cubicBezTo>
                    <a:pt x="530205" y="2594867"/>
                    <a:pt x="531018" y="2590801"/>
                    <a:pt x="532848" y="2586531"/>
                  </a:cubicBezTo>
                  <a:cubicBezTo>
                    <a:pt x="534678" y="2581855"/>
                    <a:pt x="538337" y="2582262"/>
                    <a:pt x="541996" y="2582262"/>
                  </a:cubicBezTo>
                  <a:close/>
                  <a:moveTo>
                    <a:pt x="667229" y="2555833"/>
                  </a:moveTo>
                  <a:cubicBezTo>
                    <a:pt x="671295" y="2555833"/>
                    <a:pt x="674751" y="2557256"/>
                    <a:pt x="676377" y="2561119"/>
                  </a:cubicBezTo>
                  <a:cubicBezTo>
                    <a:pt x="678004" y="2564778"/>
                    <a:pt x="677800" y="2568438"/>
                    <a:pt x="674751" y="2571487"/>
                  </a:cubicBezTo>
                  <a:cubicBezTo>
                    <a:pt x="659097" y="2587751"/>
                    <a:pt x="641206" y="2601575"/>
                    <a:pt x="624333" y="2616620"/>
                  </a:cubicBezTo>
                  <a:cubicBezTo>
                    <a:pt x="622503" y="2617839"/>
                    <a:pt x="619860" y="2618043"/>
                    <a:pt x="619657" y="2618246"/>
                  </a:cubicBezTo>
                  <a:cubicBezTo>
                    <a:pt x="613761" y="2619059"/>
                    <a:pt x="610508" y="2617839"/>
                    <a:pt x="609085" y="2614383"/>
                  </a:cubicBezTo>
                  <a:cubicBezTo>
                    <a:pt x="607255" y="2609911"/>
                    <a:pt x="606646" y="2605032"/>
                    <a:pt x="610508" y="2601169"/>
                  </a:cubicBezTo>
                  <a:cubicBezTo>
                    <a:pt x="620673" y="2591410"/>
                    <a:pt x="630838" y="2581652"/>
                    <a:pt x="641816" y="2572707"/>
                  </a:cubicBezTo>
                  <a:cubicBezTo>
                    <a:pt x="645679" y="2569454"/>
                    <a:pt x="649338" y="2566201"/>
                    <a:pt x="652998" y="2562542"/>
                  </a:cubicBezTo>
                  <a:cubicBezTo>
                    <a:pt x="656861" y="2558476"/>
                    <a:pt x="661333" y="2555833"/>
                    <a:pt x="667229" y="2555833"/>
                  </a:cubicBezTo>
                  <a:close/>
                  <a:moveTo>
                    <a:pt x="288278" y="2531437"/>
                  </a:moveTo>
                  <a:cubicBezTo>
                    <a:pt x="296410" y="2531640"/>
                    <a:pt x="300680" y="2536723"/>
                    <a:pt x="298443" y="2544651"/>
                  </a:cubicBezTo>
                  <a:cubicBezTo>
                    <a:pt x="293564" y="2561525"/>
                    <a:pt x="287872" y="2577992"/>
                    <a:pt x="281976" y="2594663"/>
                  </a:cubicBezTo>
                  <a:cubicBezTo>
                    <a:pt x="280146" y="2599745"/>
                    <a:pt x="275471" y="2601778"/>
                    <a:pt x="270388" y="2599949"/>
                  </a:cubicBezTo>
                  <a:cubicBezTo>
                    <a:pt x="264899" y="2597916"/>
                    <a:pt x="261240" y="2593443"/>
                    <a:pt x="262866" y="2587141"/>
                  </a:cubicBezTo>
                  <a:cubicBezTo>
                    <a:pt x="265306" y="2577992"/>
                    <a:pt x="268558" y="2569047"/>
                    <a:pt x="271608" y="2560102"/>
                  </a:cubicBezTo>
                  <a:cubicBezTo>
                    <a:pt x="273844" y="2552986"/>
                    <a:pt x="276487" y="2546074"/>
                    <a:pt x="278520" y="2538959"/>
                  </a:cubicBezTo>
                  <a:cubicBezTo>
                    <a:pt x="280146" y="2533673"/>
                    <a:pt x="283399" y="2531030"/>
                    <a:pt x="288278" y="2531437"/>
                  </a:cubicBezTo>
                  <a:close/>
                  <a:moveTo>
                    <a:pt x="451935" y="2498909"/>
                  </a:moveTo>
                  <a:cubicBezTo>
                    <a:pt x="455188" y="2498706"/>
                    <a:pt x="457831" y="2500129"/>
                    <a:pt x="460067" y="2502365"/>
                  </a:cubicBezTo>
                  <a:cubicBezTo>
                    <a:pt x="473485" y="2515173"/>
                    <a:pt x="486902" y="2527981"/>
                    <a:pt x="500320" y="2540789"/>
                  </a:cubicBezTo>
                  <a:cubicBezTo>
                    <a:pt x="506216" y="2546481"/>
                    <a:pt x="508655" y="2552784"/>
                    <a:pt x="501743" y="2558883"/>
                  </a:cubicBezTo>
                  <a:cubicBezTo>
                    <a:pt x="495441" y="2564575"/>
                    <a:pt x="490358" y="2560916"/>
                    <a:pt x="485276" y="2555833"/>
                  </a:cubicBezTo>
                  <a:cubicBezTo>
                    <a:pt x="472468" y="2542822"/>
                    <a:pt x="459457" y="2530217"/>
                    <a:pt x="446649" y="2517206"/>
                  </a:cubicBezTo>
                  <a:cubicBezTo>
                    <a:pt x="443803" y="2514157"/>
                    <a:pt x="440143" y="2510904"/>
                    <a:pt x="442990" y="2505821"/>
                  </a:cubicBezTo>
                  <a:cubicBezTo>
                    <a:pt x="444819" y="2502365"/>
                    <a:pt x="446852" y="2498706"/>
                    <a:pt x="451935" y="2498909"/>
                  </a:cubicBezTo>
                  <a:close/>
                  <a:moveTo>
                    <a:pt x="631246" y="2386077"/>
                  </a:moveTo>
                  <a:cubicBezTo>
                    <a:pt x="637751" y="2388314"/>
                    <a:pt x="641411" y="2392786"/>
                    <a:pt x="638971" y="2400105"/>
                  </a:cubicBezTo>
                  <a:cubicBezTo>
                    <a:pt x="628399" y="2431617"/>
                    <a:pt x="617828" y="2463128"/>
                    <a:pt x="607053" y="2494640"/>
                  </a:cubicBezTo>
                  <a:cubicBezTo>
                    <a:pt x="605223" y="2499519"/>
                    <a:pt x="602174" y="2503382"/>
                    <a:pt x="596075" y="2502975"/>
                  </a:cubicBezTo>
                  <a:cubicBezTo>
                    <a:pt x="587536" y="2502975"/>
                    <a:pt x="584080" y="2497079"/>
                    <a:pt x="587536" y="2487118"/>
                  </a:cubicBezTo>
                  <a:cubicBezTo>
                    <a:pt x="596481" y="2459875"/>
                    <a:pt x="605833" y="2432836"/>
                    <a:pt x="614982" y="2405798"/>
                  </a:cubicBezTo>
                  <a:cubicBezTo>
                    <a:pt x="616405" y="2401732"/>
                    <a:pt x="616608" y="2397056"/>
                    <a:pt x="618641" y="2393396"/>
                  </a:cubicBezTo>
                  <a:cubicBezTo>
                    <a:pt x="621081" y="2388720"/>
                    <a:pt x="624537" y="2383638"/>
                    <a:pt x="631246" y="2386077"/>
                  </a:cubicBezTo>
                  <a:close/>
                  <a:moveTo>
                    <a:pt x="358011" y="2337285"/>
                  </a:moveTo>
                  <a:cubicBezTo>
                    <a:pt x="362890" y="2338709"/>
                    <a:pt x="364313" y="2342775"/>
                    <a:pt x="364313" y="2347654"/>
                  </a:cubicBezTo>
                  <a:cubicBezTo>
                    <a:pt x="363906" y="2349890"/>
                    <a:pt x="363500" y="2352330"/>
                    <a:pt x="362687" y="2354566"/>
                  </a:cubicBezTo>
                  <a:cubicBezTo>
                    <a:pt x="352725" y="2384451"/>
                    <a:pt x="342967" y="2414133"/>
                    <a:pt x="333005" y="2444018"/>
                  </a:cubicBezTo>
                  <a:cubicBezTo>
                    <a:pt x="331582" y="2448491"/>
                    <a:pt x="329549" y="2452963"/>
                    <a:pt x="324060" y="2454183"/>
                  </a:cubicBezTo>
                  <a:cubicBezTo>
                    <a:pt x="319384" y="2454996"/>
                    <a:pt x="316334" y="2452557"/>
                    <a:pt x="313488" y="2449507"/>
                  </a:cubicBezTo>
                  <a:cubicBezTo>
                    <a:pt x="310439" y="2446254"/>
                    <a:pt x="310439" y="2442595"/>
                    <a:pt x="311862" y="2439139"/>
                  </a:cubicBezTo>
                  <a:cubicBezTo>
                    <a:pt x="323856" y="2409050"/>
                    <a:pt x="332395" y="2377742"/>
                    <a:pt x="343373" y="2347247"/>
                  </a:cubicBezTo>
                  <a:cubicBezTo>
                    <a:pt x="343983" y="2345417"/>
                    <a:pt x="344796" y="2343384"/>
                    <a:pt x="345813" y="2341758"/>
                  </a:cubicBezTo>
                  <a:cubicBezTo>
                    <a:pt x="348862" y="2337489"/>
                    <a:pt x="352928" y="2335252"/>
                    <a:pt x="358011" y="2337285"/>
                  </a:cubicBezTo>
                  <a:close/>
                  <a:moveTo>
                    <a:pt x="142716" y="2337083"/>
                  </a:moveTo>
                  <a:cubicBezTo>
                    <a:pt x="148205" y="2338303"/>
                    <a:pt x="151458" y="2341759"/>
                    <a:pt x="150848" y="2348264"/>
                  </a:cubicBezTo>
                  <a:cubicBezTo>
                    <a:pt x="149831" y="2352127"/>
                    <a:pt x="148815" y="2355990"/>
                    <a:pt x="147595" y="2359852"/>
                  </a:cubicBezTo>
                  <a:cubicBezTo>
                    <a:pt x="116694" y="2452354"/>
                    <a:pt x="85589" y="2544652"/>
                    <a:pt x="54687" y="2637153"/>
                  </a:cubicBezTo>
                  <a:cubicBezTo>
                    <a:pt x="53874" y="2639389"/>
                    <a:pt x="53467" y="2641829"/>
                    <a:pt x="52248" y="2643862"/>
                  </a:cubicBezTo>
                  <a:cubicBezTo>
                    <a:pt x="49198" y="2648538"/>
                    <a:pt x="44522" y="2650164"/>
                    <a:pt x="39033" y="2648945"/>
                  </a:cubicBezTo>
                  <a:cubicBezTo>
                    <a:pt x="33951" y="2647725"/>
                    <a:pt x="32121" y="2643659"/>
                    <a:pt x="32731" y="2638780"/>
                  </a:cubicBezTo>
                  <a:cubicBezTo>
                    <a:pt x="33137" y="2635527"/>
                    <a:pt x="33747" y="2632071"/>
                    <a:pt x="34764" y="2629021"/>
                  </a:cubicBezTo>
                  <a:cubicBezTo>
                    <a:pt x="66479" y="2535300"/>
                    <a:pt x="97990" y="2441782"/>
                    <a:pt x="129705" y="2348061"/>
                  </a:cubicBezTo>
                  <a:cubicBezTo>
                    <a:pt x="130315" y="2346435"/>
                    <a:pt x="130518" y="2344605"/>
                    <a:pt x="131331" y="2343385"/>
                  </a:cubicBezTo>
                  <a:cubicBezTo>
                    <a:pt x="133974" y="2339319"/>
                    <a:pt x="137024" y="2335456"/>
                    <a:pt x="142716" y="2337083"/>
                  </a:cubicBezTo>
                  <a:close/>
                  <a:moveTo>
                    <a:pt x="679630" y="2239499"/>
                  </a:moveTo>
                  <a:cubicBezTo>
                    <a:pt x="685729" y="2241126"/>
                    <a:pt x="688576" y="2245192"/>
                    <a:pt x="688576" y="2251494"/>
                  </a:cubicBezTo>
                  <a:cubicBezTo>
                    <a:pt x="682680" y="2268774"/>
                    <a:pt x="677191" y="2286055"/>
                    <a:pt x="670685" y="2303132"/>
                  </a:cubicBezTo>
                  <a:cubicBezTo>
                    <a:pt x="668652" y="2308418"/>
                    <a:pt x="663163" y="2310654"/>
                    <a:pt x="657268" y="2308011"/>
                  </a:cubicBezTo>
                  <a:cubicBezTo>
                    <a:pt x="651372" y="2305368"/>
                    <a:pt x="649136" y="2300896"/>
                    <a:pt x="651169" y="2294797"/>
                  </a:cubicBezTo>
                  <a:cubicBezTo>
                    <a:pt x="656454" y="2278736"/>
                    <a:pt x="661740" y="2262879"/>
                    <a:pt x="667229" y="2247021"/>
                  </a:cubicBezTo>
                  <a:cubicBezTo>
                    <a:pt x="669059" y="2241735"/>
                    <a:pt x="672922" y="2237669"/>
                    <a:pt x="679630" y="2239499"/>
                  </a:cubicBezTo>
                  <a:close/>
                  <a:moveTo>
                    <a:pt x="406803" y="2190910"/>
                  </a:moveTo>
                  <a:cubicBezTo>
                    <a:pt x="413715" y="2193553"/>
                    <a:pt x="414731" y="2199449"/>
                    <a:pt x="412292" y="2205954"/>
                  </a:cubicBezTo>
                  <a:cubicBezTo>
                    <a:pt x="407006" y="2221202"/>
                    <a:pt x="402127" y="2236653"/>
                    <a:pt x="396434" y="2251697"/>
                  </a:cubicBezTo>
                  <a:cubicBezTo>
                    <a:pt x="394605" y="2256576"/>
                    <a:pt x="391758" y="2262065"/>
                    <a:pt x="384643" y="2260235"/>
                  </a:cubicBezTo>
                  <a:cubicBezTo>
                    <a:pt x="379560" y="2258812"/>
                    <a:pt x="376918" y="2254543"/>
                    <a:pt x="376511" y="2247834"/>
                  </a:cubicBezTo>
                  <a:cubicBezTo>
                    <a:pt x="377527" y="2245395"/>
                    <a:pt x="378951" y="2241938"/>
                    <a:pt x="379967" y="2238482"/>
                  </a:cubicBezTo>
                  <a:cubicBezTo>
                    <a:pt x="384440" y="2225471"/>
                    <a:pt x="388506" y="2212257"/>
                    <a:pt x="393182" y="2199245"/>
                  </a:cubicBezTo>
                  <a:cubicBezTo>
                    <a:pt x="395418" y="2192943"/>
                    <a:pt x="399484" y="2188064"/>
                    <a:pt x="406803" y="2190910"/>
                  </a:cubicBezTo>
                  <a:close/>
                  <a:moveTo>
                    <a:pt x="191102" y="2190300"/>
                  </a:moveTo>
                  <a:cubicBezTo>
                    <a:pt x="196184" y="2191316"/>
                    <a:pt x="200250" y="2194366"/>
                    <a:pt x="199234" y="2200058"/>
                  </a:cubicBezTo>
                  <a:cubicBezTo>
                    <a:pt x="199640" y="2206970"/>
                    <a:pt x="196794" y="2212053"/>
                    <a:pt x="195168" y="2217542"/>
                  </a:cubicBezTo>
                  <a:cubicBezTo>
                    <a:pt x="191915" y="2228114"/>
                    <a:pt x="188459" y="2238685"/>
                    <a:pt x="185003" y="2249257"/>
                  </a:cubicBezTo>
                  <a:cubicBezTo>
                    <a:pt x="182563" y="2256372"/>
                    <a:pt x="177684" y="2262065"/>
                    <a:pt x="170365" y="2260032"/>
                  </a:cubicBezTo>
                  <a:cubicBezTo>
                    <a:pt x="163249" y="2257999"/>
                    <a:pt x="161420" y="2251290"/>
                    <a:pt x="164469" y="2243361"/>
                  </a:cubicBezTo>
                  <a:cubicBezTo>
                    <a:pt x="169958" y="2228927"/>
                    <a:pt x="174228" y="2213883"/>
                    <a:pt x="179310" y="2199245"/>
                  </a:cubicBezTo>
                  <a:cubicBezTo>
                    <a:pt x="181140" y="2193959"/>
                    <a:pt x="184596" y="2189283"/>
                    <a:pt x="191102" y="2190300"/>
                  </a:cubicBezTo>
                  <a:close/>
                  <a:moveTo>
                    <a:pt x="241317" y="2044737"/>
                  </a:moveTo>
                  <a:cubicBezTo>
                    <a:pt x="247009" y="2045550"/>
                    <a:pt x="248839" y="2050023"/>
                    <a:pt x="248025" y="2054089"/>
                  </a:cubicBezTo>
                  <a:cubicBezTo>
                    <a:pt x="248025" y="2063238"/>
                    <a:pt x="244366" y="2069946"/>
                    <a:pt x="242130" y="2076859"/>
                  </a:cubicBezTo>
                  <a:cubicBezTo>
                    <a:pt x="234201" y="2101661"/>
                    <a:pt x="225662" y="2126057"/>
                    <a:pt x="217327" y="2150657"/>
                  </a:cubicBezTo>
                  <a:cubicBezTo>
                    <a:pt x="214888" y="2157772"/>
                    <a:pt x="210618" y="2164888"/>
                    <a:pt x="202486" y="2162245"/>
                  </a:cubicBezTo>
                  <a:cubicBezTo>
                    <a:pt x="194761" y="2159602"/>
                    <a:pt x="194151" y="2151876"/>
                    <a:pt x="196794" y="2144151"/>
                  </a:cubicBezTo>
                  <a:cubicBezTo>
                    <a:pt x="207365" y="2113656"/>
                    <a:pt x="217734" y="2083161"/>
                    <a:pt x="227899" y="2052463"/>
                  </a:cubicBezTo>
                  <a:cubicBezTo>
                    <a:pt x="230135" y="2045550"/>
                    <a:pt x="235624" y="2044127"/>
                    <a:pt x="241317" y="2044737"/>
                  </a:cubicBezTo>
                  <a:close/>
                  <a:moveTo>
                    <a:pt x="454985" y="2044534"/>
                  </a:moveTo>
                  <a:cubicBezTo>
                    <a:pt x="460067" y="2045754"/>
                    <a:pt x="462303" y="2049820"/>
                    <a:pt x="463117" y="2055106"/>
                  </a:cubicBezTo>
                  <a:cubicBezTo>
                    <a:pt x="462303" y="2057749"/>
                    <a:pt x="461694" y="2060189"/>
                    <a:pt x="460880" y="2062831"/>
                  </a:cubicBezTo>
                  <a:cubicBezTo>
                    <a:pt x="451732" y="2090277"/>
                    <a:pt x="442380" y="2117926"/>
                    <a:pt x="433232" y="2145371"/>
                  </a:cubicBezTo>
                  <a:cubicBezTo>
                    <a:pt x="431605" y="2150454"/>
                    <a:pt x="430182" y="2155943"/>
                    <a:pt x="425709" y="2159399"/>
                  </a:cubicBezTo>
                  <a:cubicBezTo>
                    <a:pt x="422660" y="2161838"/>
                    <a:pt x="419204" y="2165294"/>
                    <a:pt x="414935" y="2162042"/>
                  </a:cubicBezTo>
                  <a:cubicBezTo>
                    <a:pt x="411072" y="2159195"/>
                    <a:pt x="407819" y="2155130"/>
                    <a:pt x="409649" y="2149844"/>
                  </a:cubicBezTo>
                  <a:cubicBezTo>
                    <a:pt x="420627" y="2116909"/>
                    <a:pt x="431808" y="2083975"/>
                    <a:pt x="442990" y="2051040"/>
                  </a:cubicBezTo>
                  <a:cubicBezTo>
                    <a:pt x="444820" y="2045348"/>
                    <a:pt x="449292" y="2043315"/>
                    <a:pt x="454985" y="2044534"/>
                  </a:cubicBezTo>
                  <a:close/>
                  <a:moveTo>
                    <a:pt x="522277" y="1850790"/>
                  </a:moveTo>
                  <a:cubicBezTo>
                    <a:pt x="526750" y="1851806"/>
                    <a:pt x="529799" y="1856889"/>
                    <a:pt x="527563" y="1863394"/>
                  </a:cubicBezTo>
                  <a:cubicBezTo>
                    <a:pt x="516991" y="1895719"/>
                    <a:pt x="505810" y="1927840"/>
                    <a:pt x="494832" y="1960165"/>
                  </a:cubicBezTo>
                  <a:cubicBezTo>
                    <a:pt x="492595" y="1966264"/>
                    <a:pt x="487919" y="1969313"/>
                    <a:pt x="481210" y="1966671"/>
                  </a:cubicBezTo>
                  <a:cubicBezTo>
                    <a:pt x="474502" y="1964231"/>
                    <a:pt x="473485" y="1959555"/>
                    <a:pt x="475721" y="1952846"/>
                  </a:cubicBezTo>
                  <a:cubicBezTo>
                    <a:pt x="486090" y="1922148"/>
                    <a:pt x="496255" y="1891450"/>
                    <a:pt x="506420" y="1860751"/>
                  </a:cubicBezTo>
                  <a:cubicBezTo>
                    <a:pt x="508453" y="1854856"/>
                    <a:pt x="511299" y="1849570"/>
                    <a:pt x="522277" y="1850790"/>
                  </a:cubicBezTo>
                  <a:close/>
                  <a:moveTo>
                    <a:pt x="73391" y="1850383"/>
                  </a:moveTo>
                  <a:cubicBezTo>
                    <a:pt x="81523" y="1850383"/>
                    <a:pt x="85386" y="1856279"/>
                    <a:pt x="82336" y="1865427"/>
                  </a:cubicBezTo>
                  <a:cubicBezTo>
                    <a:pt x="75424" y="1886570"/>
                    <a:pt x="68309" y="1907714"/>
                    <a:pt x="61193" y="1928653"/>
                  </a:cubicBezTo>
                  <a:cubicBezTo>
                    <a:pt x="58144" y="1937802"/>
                    <a:pt x="54687" y="1946950"/>
                    <a:pt x="51638" y="1956302"/>
                  </a:cubicBezTo>
                  <a:cubicBezTo>
                    <a:pt x="49198" y="1964028"/>
                    <a:pt x="44929" y="1969313"/>
                    <a:pt x="36390" y="1966670"/>
                  </a:cubicBezTo>
                  <a:cubicBezTo>
                    <a:pt x="27039" y="1963824"/>
                    <a:pt x="29682" y="1955896"/>
                    <a:pt x="31715" y="1949797"/>
                  </a:cubicBezTo>
                  <a:cubicBezTo>
                    <a:pt x="39643" y="1925807"/>
                    <a:pt x="47979" y="1902021"/>
                    <a:pt x="56111" y="1878032"/>
                  </a:cubicBezTo>
                  <a:cubicBezTo>
                    <a:pt x="58347" y="1871323"/>
                    <a:pt x="60786" y="1864614"/>
                    <a:pt x="62819" y="1857905"/>
                  </a:cubicBezTo>
                  <a:cubicBezTo>
                    <a:pt x="64649" y="1852823"/>
                    <a:pt x="68105" y="1850383"/>
                    <a:pt x="73391" y="1850383"/>
                  </a:cubicBezTo>
                  <a:close/>
                  <a:moveTo>
                    <a:pt x="554804" y="1753206"/>
                  </a:moveTo>
                  <a:cubicBezTo>
                    <a:pt x="559684" y="1755036"/>
                    <a:pt x="561920" y="1759915"/>
                    <a:pt x="560294" y="1764794"/>
                  </a:cubicBezTo>
                  <a:cubicBezTo>
                    <a:pt x="555008" y="1781465"/>
                    <a:pt x="549519" y="1798136"/>
                    <a:pt x="543623" y="1814400"/>
                  </a:cubicBezTo>
                  <a:cubicBezTo>
                    <a:pt x="541793" y="1819482"/>
                    <a:pt x="536914" y="1821922"/>
                    <a:pt x="531222" y="1820499"/>
                  </a:cubicBezTo>
                  <a:cubicBezTo>
                    <a:pt x="525733" y="1819685"/>
                    <a:pt x="524106" y="1815619"/>
                    <a:pt x="523293" y="1809724"/>
                  </a:cubicBezTo>
                  <a:cubicBezTo>
                    <a:pt x="529392" y="1792240"/>
                    <a:pt x="535288" y="1774756"/>
                    <a:pt x="541793" y="1757476"/>
                  </a:cubicBezTo>
                  <a:cubicBezTo>
                    <a:pt x="544030" y="1751580"/>
                    <a:pt x="550129" y="1751580"/>
                    <a:pt x="554804" y="1753206"/>
                  </a:cubicBezTo>
                  <a:close/>
                  <a:moveTo>
                    <a:pt x="369599" y="1655622"/>
                  </a:moveTo>
                  <a:cubicBezTo>
                    <a:pt x="374884" y="1656842"/>
                    <a:pt x="379154" y="1659485"/>
                    <a:pt x="378137" y="1665787"/>
                  </a:cubicBezTo>
                  <a:cubicBezTo>
                    <a:pt x="378544" y="1670666"/>
                    <a:pt x="376714" y="1674732"/>
                    <a:pt x="375291" y="1678798"/>
                  </a:cubicBezTo>
                  <a:cubicBezTo>
                    <a:pt x="365939" y="1706650"/>
                    <a:pt x="356384" y="1734299"/>
                    <a:pt x="347032" y="1762151"/>
                  </a:cubicBezTo>
                  <a:cubicBezTo>
                    <a:pt x="344796" y="1768860"/>
                    <a:pt x="341340" y="1774756"/>
                    <a:pt x="333614" y="1772519"/>
                  </a:cubicBezTo>
                  <a:cubicBezTo>
                    <a:pt x="325889" y="1770283"/>
                    <a:pt x="324263" y="1763981"/>
                    <a:pt x="326906" y="1756052"/>
                  </a:cubicBezTo>
                  <a:cubicBezTo>
                    <a:pt x="337477" y="1725151"/>
                    <a:pt x="347845" y="1694046"/>
                    <a:pt x="358214" y="1662941"/>
                  </a:cubicBezTo>
                  <a:cubicBezTo>
                    <a:pt x="360043" y="1657452"/>
                    <a:pt x="363296" y="1654199"/>
                    <a:pt x="369599" y="1655622"/>
                  </a:cubicBezTo>
                  <a:close/>
                  <a:moveTo>
                    <a:pt x="874595" y="1655418"/>
                  </a:moveTo>
                  <a:cubicBezTo>
                    <a:pt x="880287" y="1656232"/>
                    <a:pt x="883540" y="1659688"/>
                    <a:pt x="884353" y="1665990"/>
                  </a:cubicBezTo>
                  <a:cubicBezTo>
                    <a:pt x="883540" y="1668836"/>
                    <a:pt x="882523" y="1672089"/>
                    <a:pt x="881507" y="1675139"/>
                  </a:cubicBezTo>
                  <a:cubicBezTo>
                    <a:pt x="853248" y="1759711"/>
                    <a:pt x="825193" y="1844284"/>
                    <a:pt x="796934" y="1928653"/>
                  </a:cubicBezTo>
                  <a:cubicBezTo>
                    <a:pt x="772132" y="2002858"/>
                    <a:pt x="746922" y="2077062"/>
                    <a:pt x="722120" y="2151266"/>
                  </a:cubicBezTo>
                  <a:cubicBezTo>
                    <a:pt x="720087" y="2157569"/>
                    <a:pt x="717241" y="2162448"/>
                    <a:pt x="709922" y="2162855"/>
                  </a:cubicBezTo>
                  <a:cubicBezTo>
                    <a:pt x="704026" y="2163261"/>
                    <a:pt x="701993" y="2158382"/>
                    <a:pt x="700163" y="2154113"/>
                  </a:cubicBezTo>
                  <a:cubicBezTo>
                    <a:pt x="698740" y="2151063"/>
                    <a:pt x="700367" y="2148420"/>
                    <a:pt x="701383" y="2145371"/>
                  </a:cubicBezTo>
                  <a:cubicBezTo>
                    <a:pt x="730658" y="2058358"/>
                    <a:pt x="759730" y="1971143"/>
                    <a:pt x="789005" y="1884131"/>
                  </a:cubicBezTo>
                  <a:cubicBezTo>
                    <a:pt x="813401" y="1811553"/>
                    <a:pt x="838001" y="1738771"/>
                    <a:pt x="862397" y="1666193"/>
                  </a:cubicBezTo>
                  <a:cubicBezTo>
                    <a:pt x="864430" y="1660094"/>
                    <a:pt x="866666" y="1654402"/>
                    <a:pt x="874595" y="1655418"/>
                  </a:cubicBezTo>
                  <a:close/>
                  <a:moveTo>
                    <a:pt x="618030" y="1559258"/>
                  </a:moveTo>
                  <a:cubicBezTo>
                    <a:pt x="626366" y="1561901"/>
                    <a:pt x="626976" y="1567796"/>
                    <a:pt x="624536" y="1575318"/>
                  </a:cubicBezTo>
                  <a:cubicBezTo>
                    <a:pt x="614168" y="1605813"/>
                    <a:pt x="604003" y="1636512"/>
                    <a:pt x="593838" y="1667210"/>
                  </a:cubicBezTo>
                  <a:cubicBezTo>
                    <a:pt x="591805" y="1673309"/>
                    <a:pt x="587535" y="1677782"/>
                    <a:pt x="581436" y="1676765"/>
                  </a:cubicBezTo>
                  <a:cubicBezTo>
                    <a:pt x="576761" y="1675952"/>
                    <a:pt x="572898" y="1671683"/>
                    <a:pt x="573304" y="1663754"/>
                  </a:cubicBezTo>
                  <a:cubicBezTo>
                    <a:pt x="573711" y="1662534"/>
                    <a:pt x="574321" y="1659688"/>
                    <a:pt x="575337" y="1656842"/>
                  </a:cubicBezTo>
                  <a:cubicBezTo>
                    <a:pt x="585096" y="1627363"/>
                    <a:pt x="595058" y="1598088"/>
                    <a:pt x="604613" y="1568610"/>
                  </a:cubicBezTo>
                  <a:cubicBezTo>
                    <a:pt x="606849" y="1561901"/>
                    <a:pt x="609695" y="1556412"/>
                    <a:pt x="618030" y="1559258"/>
                  </a:cubicBezTo>
                  <a:close/>
                  <a:moveTo>
                    <a:pt x="403549" y="1558648"/>
                  </a:moveTo>
                  <a:cubicBezTo>
                    <a:pt x="410868" y="1560478"/>
                    <a:pt x="412088" y="1566577"/>
                    <a:pt x="410258" y="1572269"/>
                  </a:cubicBezTo>
                  <a:cubicBezTo>
                    <a:pt x="405379" y="1588737"/>
                    <a:pt x="399890" y="1605001"/>
                    <a:pt x="393791" y="1621061"/>
                  </a:cubicBezTo>
                  <a:cubicBezTo>
                    <a:pt x="391961" y="1625737"/>
                    <a:pt x="387692" y="1629600"/>
                    <a:pt x="381593" y="1627974"/>
                  </a:cubicBezTo>
                  <a:cubicBezTo>
                    <a:pt x="376510" y="1626347"/>
                    <a:pt x="375494" y="1621468"/>
                    <a:pt x="374274" y="1616385"/>
                  </a:cubicBezTo>
                  <a:cubicBezTo>
                    <a:pt x="375494" y="1612523"/>
                    <a:pt x="376917" y="1608457"/>
                    <a:pt x="378137" y="1604187"/>
                  </a:cubicBezTo>
                  <a:cubicBezTo>
                    <a:pt x="382203" y="1591989"/>
                    <a:pt x="386065" y="1579792"/>
                    <a:pt x="390335" y="1567797"/>
                  </a:cubicBezTo>
                  <a:cubicBezTo>
                    <a:pt x="392368" y="1561698"/>
                    <a:pt x="395824" y="1556615"/>
                    <a:pt x="403549" y="1558648"/>
                  </a:cubicBezTo>
                  <a:close/>
                  <a:moveTo>
                    <a:pt x="189881" y="1510262"/>
                  </a:moveTo>
                  <a:cubicBezTo>
                    <a:pt x="196590" y="1512295"/>
                    <a:pt x="198623" y="1517378"/>
                    <a:pt x="196590" y="1523883"/>
                  </a:cubicBezTo>
                  <a:cubicBezTo>
                    <a:pt x="192727" y="1536488"/>
                    <a:pt x="188661" y="1548889"/>
                    <a:pt x="184595" y="1561494"/>
                  </a:cubicBezTo>
                  <a:cubicBezTo>
                    <a:pt x="167925" y="1610692"/>
                    <a:pt x="151051" y="1659688"/>
                    <a:pt x="134380" y="1708886"/>
                  </a:cubicBezTo>
                  <a:cubicBezTo>
                    <a:pt x="130111" y="1721491"/>
                    <a:pt x="124622" y="1726980"/>
                    <a:pt x="117913" y="1723727"/>
                  </a:cubicBezTo>
                  <a:cubicBezTo>
                    <a:pt x="107748" y="1718645"/>
                    <a:pt x="112221" y="1709903"/>
                    <a:pt x="114660" y="1702381"/>
                  </a:cubicBezTo>
                  <a:cubicBezTo>
                    <a:pt x="119336" y="1686523"/>
                    <a:pt x="124825" y="1670869"/>
                    <a:pt x="130111" y="1655215"/>
                  </a:cubicBezTo>
                  <a:cubicBezTo>
                    <a:pt x="144952" y="1611912"/>
                    <a:pt x="159793" y="1568406"/>
                    <a:pt x="174634" y="1525103"/>
                  </a:cubicBezTo>
                  <a:cubicBezTo>
                    <a:pt x="175447" y="1522460"/>
                    <a:pt x="176057" y="1519817"/>
                    <a:pt x="177276" y="1517378"/>
                  </a:cubicBezTo>
                  <a:cubicBezTo>
                    <a:pt x="179716" y="1511889"/>
                    <a:pt x="183579" y="1508433"/>
                    <a:pt x="189881" y="1510262"/>
                  </a:cubicBezTo>
                  <a:close/>
                  <a:moveTo>
                    <a:pt x="938228" y="1460251"/>
                  </a:moveTo>
                  <a:cubicBezTo>
                    <a:pt x="942903" y="1459844"/>
                    <a:pt x="945750" y="1463097"/>
                    <a:pt x="947986" y="1466350"/>
                  </a:cubicBezTo>
                  <a:cubicBezTo>
                    <a:pt x="950222" y="1469399"/>
                    <a:pt x="949409" y="1472652"/>
                    <a:pt x="948189" y="1476108"/>
                  </a:cubicBezTo>
                  <a:cubicBezTo>
                    <a:pt x="937618" y="1507416"/>
                    <a:pt x="927046" y="1538521"/>
                    <a:pt x="916474" y="1569829"/>
                  </a:cubicBezTo>
                  <a:cubicBezTo>
                    <a:pt x="915051" y="1574302"/>
                    <a:pt x="912612" y="1578571"/>
                    <a:pt x="907123" y="1577961"/>
                  </a:cubicBezTo>
                  <a:cubicBezTo>
                    <a:pt x="898584" y="1578164"/>
                    <a:pt x="894721" y="1572675"/>
                    <a:pt x="897364" y="1563120"/>
                  </a:cubicBezTo>
                  <a:cubicBezTo>
                    <a:pt x="900820" y="1551126"/>
                    <a:pt x="904886" y="1539537"/>
                    <a:pt x="908952" y="1527746"/>
                  </a:cubicBezTo>
                  <a:cubicBezTo>
                    <a:pt x="915661" y="1508026"/>
                    <a:pt x="922370" y="1488306"/>
                    <a:pt x="929079" y="1468586"/>
                  </a:cubicBezTo>
                  <a:cubicBezTo>
                    <a:pt x="930502" y="1464113"/>
                    <a:pt x="933145" y="1460860"/>
                    <a:pt x="938228" y="1460251"/>
                  </a:cubicBezTo>
                  <a:close/>
                  <a:moveTo>
                    <a:pt x="667229" y="1411662"/>
                  </a:moveTo>
                  <a:cubicBezTo>
                    <a:pt x="672108" y="1413288"/>
                    <a:pt x="675768" y="1416338"/>
                    <a:pt x="675361" y="1422234"/>
                  </a:cubicBezTo>
                  <a:cubicBezTo>
                    <a:pt x="673125" y="1429552"/>
                    <a:pt x="670685" y="1437074"/>
                    <a:pt x="668246" y="1444393"/>
                  </a:cubicBezTo>
                  <a:cubicBezTo>
                    <a:pt x="664993" y="1453948"/>
                    <a:pt x="661943" y="1463503"/>
                    <a:pt x="658487" y="1473058"/>
                  </a:cubicBezTo>
                  <a:cubicBezTo>
                    <a:pt x="656454" y="1478954"/>
                    <a:pt x="651778" y="1482004"/>
                    <a:pt x="646086" y="1480581"/>
                  </a:cubicBezTo>
                  <a:cubicBezTo>
                    <a:pt x="640190" y="1479157"/>
                    <a:pt x="636734" y="1474278"/>
                    <a:pt x="638564" y="1468179"/>
                  </a:cubicBezTo>
                  <a:cubicBezTo>
                    <a:pt x="643850" y="1451102"/>
                    <a:pt x="647916" y="1433822"/>
                    <a:pt x="654828" y="1417354"/>
                  </a:cubicBezTo>
                  <a:cubicBezTo>
                    <a:pt x="657267" y="1411662"/>
                    <a:pt x="661740" y="1409832"/>
                    <a:pt x="667229" y="1411662"/>
                  </a:cubicBezTo>
                  <a:close/>
                  <a:moveTo>
                    <a:pt x="989256" y="1314282"/>
                  </a:moveTo>
                  <a:cubicBezTo>
                    <a:pt x="995151" y="1314892"/>
                    <a:pt x="997998" y="1318958"/>
                    <a:pt x="998201" y="1325870"/>
                  </a:cubicBezTo>
                  <a:cubicBezTo>
                    <a:pt x="997794" y="1327496"/>
                    <a:pt x="996981" y="1330139"/>
                    <a:pt x="996168" y="1332579"/>
                  </a:cubicBezTo>
                  <a:cubicBezTo>
                    <a:pt x="986409" y="1361854"/>
                    <a:pt x="976448" y="1391129"/>
                    <a:pt x="966893" y="1420608"/>
                  </a:cubicBezTo>
                  <a:cubicBezTo>
                    <a:pt x="964453" y="1428536"/>
                    <a:pt x="960184" y="1433822"/>
                    <a:pt x="951645" y="1430976"/>
                  </a:cubicBezTo>
                  <a:cubicBezTo>
                    <a:pt x="942903" y="1428130"/>
                    <a:pt x="944530" y="1420811"/>
                    <a:pt x="946766" y="1414102"/>
                  </a:cubicBezTo>
                  <a:cubicBezTo>
                    <a:pt x="957134" y="1383810"/>
                    <a:pt x="967299" y="1353519"/>
                    <a:pt x="977668" y="1323227"/>
                  </a:cubicBezTo>
                  <a:cubicBezTo>
                    <a:pt x="979497" y="1317738"/>
                    <a:pt x="982750" y="1313265"/>
                    <a:pt x="989256" y="1314282"/>
                  </a:cubicBezTo>
                  <a:close/>
                  <a:moveTo>
                    <a:pt x="712972" y="1265286"/>
                  </a:moveTo>
                  <a:cubicBezTo>
                    <a:pt x="717241" y="1264677"/>
                    <a:pt x="719681" y="1267929"/>
                    <a:pt x="722120" y="1270776"/>
                  </a:cubicBezTo>
                  <a:cubicBezTo>
                    <a:pt x="724356" y="1273418"/>
                    <a:pt x="724153" y="1276671"/>
                    <a:pt x="723137" y="1279517"/>
                  </a:cubicBezTo>
                  <a:cubicBezTo>
                    <a:pt x="712565" y="1311436"/>
                    <a:pt x="701790" y="1343354"/>
                    <a:pt x="691015" y="1375272"/>
                  </a:cubicBezTo>
                  <a:cubicBezTo>
                    <a:pt x="688982" y="1381371"/>
                    <a:pt x="683900" y="1383200"/>
                    <a:pt x="678207" y="1382387"/>
                  </a:cubicBezTo>
                  <a:cubicBezTo>
                    <a:pt x="671702" y="1381574"/>
                    <a:pt x="670685" y="1376695"/>
                    <a:pt x="671092" y="1371206"/>
                  </a:cubicBezTo>
                  <a:cubicBezTo>
                    <a:pt x="671295" y="1363684"/>
                    <a:pt x="674751" y="1356975"/>
                    <a:pt x="676988" y="1350062"/>
                  </a:cubicBezTo>
                  <a:cubicBezTo>
                    <a:pt x="685729" y="1324650"/>
                    <a:pt x="694471" y="1299238"/>
                    <a:pt x="703010" y="1273622"/>
                  </a:cubicBezTo>
                  <a:cubicBezTo>
                    <a:pt x="704840" y="1268336"/>
                    <a:pt x="707889" y="1265896"/>
                    <a:pt x="712972" y="1265286"/>
                  </a:cubicBezTo>
                  <a:close/>
                  <a:moveTo>
                    <a:pt x="99414" y="1169735"/>
                  </a:moveTo>
                  <a:cubicBezTo>
                    <a:pt x="107952" y="1172785"/>
                    <a:pt x="106326" y="1180104"/>
                    <a:pt x="104089" y="1186813"/>
                  </a:cubicBezTo>
                  <a:cubicBezTo>
                    <a:pt x="74204" y="1275248"/>
                    <a:pt x="44319" y="1363480"/>
                    <a:pt x="14434" y="1451915"/>
                  </a:cubicBezTo>
                  <a:cubicBezTo>
                    <a:pt x="14231" y="1452525"/>
                    <a:pt x="14231" y="1453338"/>
                    <a:pt x="14231" y="1453948"/>
                  </a:cubicBezTo>
                  <a:cubicBezTo>
                    <a:pt x="12198" y="1460047"/>
                    <a:pt x="9962" y="1466146"/>
                    <a:pt x="7929" y="1472245"/>
                  </a:cubicBezTo>
                  <a:cubicBezTo>
                    <a:pt x="6709" y="1476108"/>
                    <a:pt x="4676" y="1478954"/>
                    <a:pt x="0" y="1478344"/>
                  </a:cubicBezTo>
                  <a:cubicBezTo>
                    <a:pt x="0" y="1462080"/>
                    <a:pt x="0" y="1445816"/>
                    <a:pt x="0" y="1429552"/>
                  </a:cubicBezTo>
                  <a:cubicBezTo>
                    <a:pt x="6912" y="1413898"/>
                    <a:pt x="12198" y="1397634"/>
                    <a:pt x="16467" y="1380964"/>
                  </a:cubicBezTo>
                  <a:cubicBezTo>
                    <a:pt x="30698" y="1339287"/>
                    <a:pt x="44726" y="1297814"/>
                    <a:pt x="58957" y="1256138"/>
                  </a:cubicBezTo>
                  <a:cubicBezTo>
                    <a:pt x="67496" y="1230929"/>
                    <a:pt x="76237" y="1205719"/>
                    <a:pt x="84573" y="1180307"/>
                  </a:cubicBezTo>
                  <a:cubicBezTo>
                    <a:pt x="87012" y="1172582"/>
                    <a:pt x="90468" y="1166483"/>
                    <a:pt x="99414" y="1169735"/>
                  </a:cubicBezTo>
                  <a:close/>
                  <a:moveTo>
                    <a:pt x="527258" y="1169558"/>
                  </a:moveTo>
                  <a:cubicBezTo>
                    <a:pt x="530053" y="1168516"/>
                    <a:pt x="533357" y="1168923"/>
                    <a:pt x="536711" y="1170142"/>
                  </a:cubicBezTo>
                  <a:cubicBezTo>
                    <a:pt x="543420" y="1172379"/>
                    <a:pt x="543217" y="1178274"/>
                    <a:pt x="540980" y="1184577"/>
                  </a:cubicBezTo>
                  <a:cubicBezTo>
                    <a:pt x="519634" y="1248209"/>
                    <a:pt x="498491" y="1312045"/>
                    <a:pt x="477144" y="1375678"/>
                  </a:cubicBezTo>
                  <a:cubicBezTo>
                    <a:pt x="466776" y="1406580"/>
                    <a:pt x="456001" y="1437481"/>
                    <a:pt x="445633" y="1468586"/>
                  </a:cubicBezTo>
                  <a:cubicBezTo>
                    <a:pt x="444413" y="1472246"/>
                    <a:pt x="443397" y="1475702"/>
                    <a:pt x="440347" y="1478345"/>
                  </a:cubicBezTo>
                  <a:cubicBezTo>
                    <a:pt x="436281" y="1481801"/>
                    <a:pt x="431199" y="1482004"/>
                    <a:pt x="427336" y="1478955"/>
                  </a:cubicBezTo>
                  <a:cubicBezTo>
                    <a:pt x="423067" y="1475702"/>
                    <a:pt x="422457" y="1471026"/>
                    <a:pt x="424490" y="1465334"/>
                  </a:cubicBezTo>
                  <a:cubicBezTo>
                    <a:pt x="436078" y="1430976"/>
                    <a:pt x="447666" y="1396618"/>
                    <a:pt x="459254" y="1362464"/>
                  </a:cubicBezTo>
                  <a:cubicBezTo>
                    <a:pt x="475518" y="1314282"/>
                    <a:pt x="491782" y="1266303"/>
                    <a:pt x="507843" y="1218121"/>
                  </a:cubicBezTo>
                  <a:cubicBezTo>
                    <a:pt x="512112" y="1204703"/>
                    <a:pt x="516788" y="1191286"/>
                    <a:pt x="520854" y="1177664"/>
                  </a:cubicBezTo>
                  <a:cubicBezTo>
                    <a:pt x="522176" y="1173090"/>
                    <a:pt x="524463" y="1170600"/>
                    <a:pt x="527258" y="1169558"/>
                  </a:cubicBezTo>
                  <a:close/>
                  <a:moveTo>
                    <a:pt x="777825" y="1071542"/>
                  </a:moveTo>
                  <a:cubicBezTo>
                    <a:pt x="787583" y="1072152"/>
                    <a:pt x="790836" y="1077844"/>
                    <a:pt x="787786" y="1087399"/>
                  </a:cubicBezTo>
                  <a:cubicBezTo>
                    <a:pt x="783517" y="1101020"/>
                    <a:pt x="779044" y="1114438"/>
                    <a:pt x="774368" y="1127856"/>
                  </a:cubicBezTo>
                  <a:cubicBezTo>
                    <a:pt x="768676" y="1144730"/>
                    <a:pt x="762374" y="1161603"/>
                    <a:pt x="756885" y="1178681"/>
                  </a:cubicBezTo>
                  <a:cubicBezTo>
                    <a:pt x="754648" y="1185593"/>
                    <a:pt x="750379" y="1191082"/>
                    <a:pt x="743264" y="1188642"/>
                  </a:cubicBezTo>
                  <a:cubicBezTo>
                    <a:pt x="736351" y="1186406"/>
                    <a:pt x="734522" y="1179290"/>
                    <a:pt x="736961" y="1172378"/>
                  </a:cubicBezTo>
                  <a:cubicBezTo>
                    <a:pt x="745297" y="1147169"/>
                    <a:pt x="754038" y="1122163"/>
                    <a:pt x="762577" y="1096954"/>
                  </a:cubicBezTo>
                  <a:cubicBezTo>
                    <a:pt x="764610" y="1090855"/>
                    <a:pt x="767050" y="1084959"/>
                    <a:pt x="768879" y="1078860"/>
                  </a:cubicBezTo>
                  <a:cubicBezTo>
                    <a:pt x="770506" y="1073371"/>
                    <a:pt x="773962" y="1071135"/>
                    <a:pt x="777825" y="1071542"/>
                  </a:cubicBezTo>
                  <a:close/>
                  <a:moveTo>
                    <a:pt x="1270826" y="1031899"/>
                  </a:moveTo>
                  <a:cubicBezTo>
                    <a:pt x="1278145" y="1031492"/>
                    <a:pt x="1282414" y="1035965"/>
                    <a:pt x="1282414" y="1042877"/>
                  </a:cubicBezTo>
                  <a:cubicBezTo>
                    <a:pt x="1282211" y="1049382"/>
                    <a:pt x="1277739" y="1053042"/>
                    <a:pt x="1271233" y="1053448"/>
                  </a:cubicBezTo>
                  <a:cubicBezTo>
                    <a:pt x="1263304" y="1054058"/>
                    <a:pt x="1261068" y="1049382"/>
                    <a:pt x="1261068" y="1042673"/>
                  </a:cubicBezTo>
                  <a:cubicBezTo>
                    <a:pt x="1261068" y="1036168"/>
                    <a:pt x="1264524" y="1032305"/>
                    <a:pt x="1270826" y="1031899"/>
                  </a:cubicBezTo>
                  <a:close/>
                  <a:moveTo>
                    <a:pt x="147595" y="1023360"/>
                  </a:moveTo>
                  <a:cubicBezTo>
                    <a:pt x="153084" y="1024783"/>
                    <a:pt x="154914" y="1028849"/>
                    <a:pt x="155727" y="1034542"/>
                  </a:cubicBezTo>
                  <a:cubicBezTo>
                    <a:pt x="149628" y="1052025"/>
                    <a:pt x="143732" y="1069509"/>
                    <a:pt x="137227" y="1086790"/>
                  </a:cubicBezTo>
                  <a:cubicBezTo>
                    <a:pt x="135397" y="1091669"/>
                    <a:pt x="130314" y="1093295"/>
                    <a:pt x="125232" y="1091262"/>
                  </a:cubicBezTo>
                  <a:cubicBezTo>
                    <a:pt x="120556" y="1089229"/>
                    <a:pt x="117506" y="1084960"/>
                    <a:pt x="119133" y="1079877"/>
                  </a:cubicBezTo>
                  <a:cubicBezTo>
                    <a:pt x="124419" y="1062800"/>
                    <a:pt x="130111" y="1045926"/>
                    <a:pt x="136210" y="1029053"/>
                  </a:cubicBezTo>
                  <a:cubicBezTo>
                    <a:pt x="138040" y="1023970"/>
                    <a:pt x="142309" y="1021937"/>
                    <a:pt x="147595" y="1023360"/>
                  </a:cubicBezTo>
                  <a:close/>
                  <a:moveTo>
                    <a:pt x="583063" y="1022141"/>
                  </a:moveTo>
                  <a:cubicBezTo>
                    <a:pt x="588959" y="1023767"/>
                    <a:pt x="593025" y="1027630"/>
                    <a:pt x="591398" y="1033932"/>
                  </a:cubicBezTo>
                  <a:cubicBezTo>
                    <a:pt x="587129" y="1051619"/>
                    <a:pt x="581233" y="1068696"/>
                    <a:pt x="574118" y="1085570"/>
                  </a:cubicBezTo>
                  <a:cubicBezTo>
                    <a:pt x="572288" y="1089839"/>
                    <a:pt x="567815" y="1093499"/>
                    <a:pt x="562530" y="1091466"/>
                  </a:cubicBezTo>
                  <a:cubicBezTo>
                    <a:pt x="558260" y="1089636"/>
                    <a:pt x="554804" y="1085977"/>
                    <a:pt x="555414" y="1078251"/>
                  </a:cubicBezTo>
                  <a:cubicBezTo>
                    <a:pt x="557447" y="1072152"/>
                    <a:pt x="560090" y="1064224"/>
                    <a:pt x="562733" y="1056295"/>
                  </a:cubicBezTo>
                  <a:cubicBezTo>
                    <a:pt x="565782" y="1047350"/>
                    <a:pt x="568222" y="1038201"/>
                    <a:pt x="571678" y="1029459"/>
                  </a:cubicBezTo>
                  <a:cubicBezTo>
                    <a:pt x="573508" y="1024783"/>
                    <a:pt x="576557" y="1020108"/>
                    <a:pt x="583063" y="1022141"/>
                  </a:cubicBezTo>
                  <a:close/>
                  <a:moveTo>
                    <a:pt x="1084375" y="993297"/>
                  </a:moveTo>
                  <a:cubicBezTo>
                    <a:pt x="1086891" y="993221"/>
                    <a:pt x="1089788" y="994288"/>
                    <a:pt x="1092329" y="995101"/>
                  </a:cubicBezTo>
                  <a:cubicBezTo>
                    <a:pt x="1121807" y="1003640"/>
                    <a:pt x="1151286" y="1012382"/>
                    <a:pt x="1180764" y="1021124"/>
                  </a:cubicBezTo>
                  <a:cubicBezTo>
                    <a:pt x="1185440" y="1022547"/>
                    <a:pt x="1189506" y="1024173"/>
                    <a:pt x="1188693" y="1029662"/>
                  </a:cubicBezTo>
                  <a:cubicBezTo>
                    <a:pt x="1188286" y="1034338"/>
                    <a:pt x="1185440" y="1037388"/>
                    <a:pt x="1177105" y="1036981"/>
                  </a:cubicBezTo>
                  <a:cubicBezTo>
                    <a:pt x="1169786" y="1034745"/>
                    <a:pt x="1160028" y="1031695"/>
                    <a:pt x="1150066" y="1028849"/>
                  </a:cubicBezTo>
                  <a:cubicBezTo>
                    <a:pt x="1129126" y="1022547"/>
                    <a:pt x="1108186" y="1016244"/>
                    <a:pt x="1087246" y="1009942"/>
                  </a:cubicBezTo>
                  <a:cubicBezTo>
                    <a:pt x="1081351" y="1008112"/>
                    <a:pt x="1077081" y="1004453"/>
                    <a:pt x="1078708" y="998354"/>
                  </a:cubicBezTo>
                  <a:cubicBezTo>
                    <a:pt x="1079725" y="994593"/>
                    <a:pt x="1081859" y="993373"/>
                    <a:pt x="1084375" y="993297"/>
                  </a:cubicBezTo>
                  <a:close/>
                  <a:moveTo>
                    <a:pt x="814012" y="973348"/>
                  </a:moveTo>
                  <a:cubicBezTo>
                    <a:pt x="820314" y="974974"/>
                    <a:pt x="823160" y="980870"/>
                    <a:pt x="821127" y="986969"/>
                  </a:cubicBezTo>
                  <a:cubicBezTo>
                    <a:pt x="816045" y="1003030"/>
                    <a:pt x="810759" y="1019090"/>
                    <a:pt x="805066" y="1034744"/>
                  </a:cubicBezTo>
                  <a:cubicBezTo>
                    <a:pt x="803237" y="1039827"/>
                    <a:pt x="798967" y="1044096"/>
                    <a:pt x="792462" y="1042470"/>
                  </a:cubicBezTo>
                  <a:cubicBezTo>
                    <a:pt x="786973" y="1041250"/>
                    <a:pt x="785143" y="1036981"/>
                    <a:pt x="785143" y="1030272"/>
                  </a:cubicBezTo>
                  <a:cubicBezTo>
                    <a:pt x="786973" y="1024986"/>
                    <a:pt x="789006" y="1018277"/>
                    <a:pt x="791242" y="1011568"/>
                  </a:cubicBezTo>
                  <a:cubicBezTo>
                    <a:pt x="794495" y="1001607"/>
                    <a:pt x="797748" y="991848"/>
                    <a:pt x="801204" y="981887"/>
                  </a:cubicBezTo>
                  <a:cubicBezTo>
                    <a:pt x="803237" y="975584"/>
                    <a:pt x="807913" y="971722"/>
                    <a:pt x="814012" y="973348"/>
                  </a:cubicBezTo>
                  <a:close/>
                  <a:moveTo>
                    <a:pt x="385049" y="925979"/>
                  </a:moveTo>
                  <a:cubicBezTo>
                    <a:pt x="394198" y="929029"/>
                    <a:pt x="393384" y="935737"/>
                    <a:pt x="390741" y="943260"/>
                  </a:cubicBezTo>
                  <a:cubicBezTo>
                    <a:pt x="380780" y="972738"/>
                    <a:pt x="371225" y="1002216"/>
                    <a:pt x="361263" y="1031695"/>
                  </a:cubicBezTo>
                  <a:cubicBezTo>
                    <a:pt x="356384" y="1045926"/>
                    <a:pt x="349065" y="1047349"/>
                    <a:pt x="339916" y="1036574"/>
                  </a:cubicBezTo>
                  <a:cubicBezTo>
                    <a:pt x="339713" y="1026612"/>
                    <a:pt x="345202" y="1018074"/>
                    <a:pt x="347235" y="1008722"/>
                  </a:cubicBezTo>
                  <a:cubicBezTo>
                    <a:pt x="355164" y="984733"/>
                    <a:pt x="362889" y="960540"/>
                    <a:pt x="371021" y="936551"/>
                  </a:cubicBezTo>
                  <a:cubicBezTo>
                    <a:pt x="373258" y="930248"/>
                    <a:pt x="375494" y="922726"/>
                    <a:pt x="385049" y="925979"/>
                  </a:cubicBezTo>
                  <a:close/>
                  <a:moveTo>
                    <a:pt x="1246430" y="911138"/>
                  </a:moveTo>
                  <a:cubicBezTo>
                    <a:pt x="1252936" y="910935"/>
                    <a:pt x="1253953" y="914594"/>
                    <a:pt x="1254359" y="920083"/>
                  </a:cubicBezTo>
                  <a:cubicBezTo>
                    <a:pt x="1255172" y="930858"/>
                    <a:pt x="1256799" y="941430"/>
                    <a:pt x="1257815" y="952001"/>
                  </a:cubicBezTo>
                  <a:cubicBezTo>
                    <a:pt x="1258019" y="954644"/>
                    <a:pt x="1258425" y="957490"/>
                    <a:pt x="1257612" y="959930"/>
                  </a:cubicBezTo>
                  <a:cubicBezTo>
                    <a:pt x="1256392" y="964199"/>
                    <a:pt x="1253139" y="966436"/>
                    <a:pt x="1248260" y="966029"/>
                  </a:cubicBezTo>
                  <a:cubicBezTo>
                    <a:pt x="1244194" y="965622"/>
                    <a:pt x="1242364" y="963793"/>
                    <a:pt x="1242364" y="959523"/>
                  </a:cubicBezTo>
                  <a:cubicBezTo>
                    <a:pt x="1242364" y="953628"/>
                    <a:pt x="1238705" y="948139"/>
                    <a:pt x="1239925" y="944479"/>
                  </a:cubicBezTo>
                  <a:cubicBezTo>
                    <a:pt x="1242364" y="934721"/>
                    <a:pt x="1237282" y="928419"/>
                    <a:pt x="1238095" y="921100"/>
                  </a:cubicBezTo>
                  <a:cubicBezTo>
                    <a:pt x="1238705" y="915611"/>
                    <a:pt x="1239518" y="911138"/>
                    <a:pt x="1246430" y="911138"/>
                  </a:cubicBezTo>
                  <a:close/>
                  <a:moveTo>
                    <a:pt x="635311" y="878001"/>
                  </a:moveTo>
                  <a:cubicBezTo>
                    <a:pt x="638361" y="880237"/>
                    <a:pt x="639987" y="883287"/>
                    <a:pt x="640191" y="887149"/>
                  </a:cubicBezTo>
                  <a:cubicBezTo>
                    <a:pt x="640394" y="891825"/>
                    <a:pt x="637548" y="895485"/>
                    <a:pt x="636328" y="899551"/>
                  </a:cubicBezTo>
                  <a:cubicBezTo>
                    <a:pt x="627586" y="926386"/>
                    <a:pt x="618641" y="953222"/>
                    <a:pt x="609696" y="980057"/>
                  </a:cubicBezTo>
                  <a:cubicBezTo>
                    <a:pt x="608679" y="983310"/>
                    <a:pt x="607459" y="986563"/>
                    <a:pt x="605833" y="989206"/>
                  </a:cubicBezTo>
                  <a:cubicBezTo>
                    <a:pt x="602987" y="993475"/>
                    <a:pt x="598718" y="995508"/>
                    <a:pt x="593635" y="993882"/>
                  </a:cubicBezTo>
                  <a:cubicBezTo>
                    <a:pt x="588756" y="992255"/>
                    <a:pt x="587536" y="987986"/>
                    <a:pt x="587943" y="983107"/>
                  </a:cubicBezTo>
                  <a:cubicBezTo>
                    <a:pt x="588146" y="980871"/>
                    <a:pt x="588349" y="978431"/>
                    <a:pt x="589162" y="976195"/>
                  </a:cubicBezTo>
                  <a:cubicBezTo>
                    <a:pt x="598921" y="946310"/>
                    <a:pt x="608679" y="916628"/>
                    <a:pt x="618641" y="886946"/>
                  </a:cubicBezTo>
                  <a:cubicBezTo>
                    <a:pt x="621894" y="877188"/>
                    <a:pt x="628399" y="873935"/>
                    <a:pt x="635311" y="878001"/>
                  </a:cubicBezTo>
                  <a:close/>
                  <a:moveTo>
                    <a:pt x="197607" y="877390"/>
                  </a:moveTo>
                  <a:cubicBezTo>
                    <a:pt x="205536" y="880033"/>
                    <a:pt x="205739" y="886742"/>
                    <a:pt x="203096" y="894264"/>
                  </a:cubicBezTo>
                  <a:cubicBezTo>
                    <a:pt x="192728" y="924353"/>
                    <a:pt x="182766" y="954644"/>
                    <a:pt x="172804" y="984733"/>
                  </a:cubicBezTo>
                  <a:cubicBezTo>
                    <a:pt x="170975" y="990222"/>
                    <a:pt x="167722" y="995101"/>
                    <a:pt x="161419" y="994084"/>
                  </a:cubicBezTo>
                  <a:cubicBezTo>
                    <a:pt x="155930" y="993271"/>
                    <a:pt x="152678" y="989205"/>
                    <a:pt x="152271" y="982496"/>
                  </a:cubicBezTo>
                  <a:cubicBezTo>
                    <a:pt x="152881" y="980667"/>
                    <a:pt x="153491" y="978024"/>
                    <a:pt x="154304" y="975584"/>
                  </a:cubicBezTo>
                  <a:cubicBezTo>
                    <a:pt x="164062" y="946309"/>
                    <a:pt x="173821" y="917237"/>
                    <a:pt x="183376" y="887962"/>
                  </a:cubicBezTo>
                  <a:cubicBezTo>
                    <a:pt x="185612" y="880847"/>
                    <a:pt x="189272" y="874544"/>
                    <a:pt x="197607" y="877390"/>
                  </a:cubicBezTo>
                  <a:close/>
                  <a:moveTo>
                    <a:pt x="874798" y="778994"/>
                  </a:moveTo>
                  <a:cubicBezTo>
                    <a:pt x="882930" y="779400"/>
                    <a:pt x="886590" y="782450"/>
                    <a:pt x="886386" y="789159"/>
                  </a:cubicBezTo>
                  <a:cubicBezTo>
                    <a:pt x="886183" y="792208"/>
                    <a:pt x="885776" y="795258"/>
                    <a:pt x="884963" y="798104"/>
                  </a:cubicBezTo>
                  <a:cubicBezTo>
                    <a:pt x="875205" y="827582"/>
                    <a:pt x="865650" y="857061"/>
                    <a:pt x="855688" y="886336"/>
                  </a:cubicBezTo>
                  <a:cubicBezTo>
                    <a:pt x="853858" y="891418"/>
                    <a:pt x="851825" y="896704"/>
                    <a:pt x="844913" y="896908"/>
                  </a:cubicBezTo>
                  <a:cubicBezTo>
                    <a:pt x="837798" y="897111"/>
                    <a:pt x="832512" y="890199"/>
                    <a:pt x="834748" y="883083"/>
                  </a:cubicBezTo>
                  <a:cubicBezTo>
                    <a:pt x="845320" y="850352"/>
                    <a:pt x="856298" y="817824"/>
                    <a:pt x="867073" y="785296"/>
                  </a:cubicBezTo>
                  <a:cubicBezTo>
                    <a:pt x="868699" y="780620"/>
                    <a:pt x="871545" y="778587"/>
                    <a:pt x="874798" y="778994"/>
                  </a:cubicBezTo>
                  <a:close/>
                  <a:moveTo>
                    <a:pt x="1187676" y="731421"/>
                  </a:moveTo>
                  <a:cubicBezTo>
                    <a:pt x="1195198" y="734471"/>
                    <a:pt x="1195198" y="740773"/>
                    <a:pt x="1192555" y="748498"/>
                  </a:cubicBezTo>
                  <a:cubicBezTo>
                    <a:pt x="1182187" y="777977"/>
                    <a:pt x="1172632" y="807862"/>
                    <a:pt x="1162670" y="837544"/>
                  </a:cubicBezTo>
                  <a:cubicBezTo>
                    <a:pt x="1161044" y="842423"/>
                    <a:pt x="1159011" y="847099"/>
                    <a:pt x="1153115" y="848115"/>
                  </a:cubicBezTo>
                  <a:cubicBezTo>
                    <a:pt x="1148440" y="848928"/>
                    <a:pt x="1145593" y="846286"/>
                    <a:pt x="1142747" y="843236"/>
                  </a:cubicBezTo>
                  <a:cubicBezTo>
                    <a:pt x="1140511" y="840796"/>
                    <a:pt x="1140308" y="838357"/>
                    <a:pt x="1140511" y="836121"/>
                  </a:cubicBezTo>
                  <a:cubicBezTo>
                    <a:pt x="1147016" y="816401"/>
                    <a:pt x="1153319" y="796884"/>
                    <a:pt x="1159824" y="777570"/>
                  </a:cubicBezTo>
                  <a:cubicBezTo>
                    <a:pt x="1163890" y="765576"/>
                    <a:pt x="1168363" y="753581"/>
                    <a:pt x="1172429" y="741586"/>
                  </a:cubicBezTo>
                  <a:cubicBezTo>
                    <a:pt x="1175072" y="734064"/>
                    <a:pt x="1179138" y="727965"/>
                    <a:pt x="1187676" y="731421"/>
                  </a:cubicBezTo>
                  <a:close/>
                  <a:moveTo>
                    <a:pt x="1434076" y="682225"/>
                  </a:moveTo>
                  <a:cubicBezTo>
                    <a:pt x="1441598" y="684258"/>
                    <a:pt x="1442818" y="690560"/>
                    <a:pt x="1438345" y="703773"/>
                  </a:cubicBezTo>
                  <a:cubicBezTo>
                    <a:pt x="1423098" y="748905"/>
                    <a:pt x="1407850" y="793835"/>
                    <a:pt x="1392806" y="838967"/>
                  </a:cubicBezTo>
                  <a:cubicBezTo>
                    <a:pt x="1390773" y="845270"/>
                    <a:pt x="1386911" y="848726"/>
                    <a:pt x="1380202" y="847912"/>
                  </a:cubicBezTo>
                  <a:cubicBezTo>
                    <a:pt x="1373289" y="847099"/>
                    <a:pt x="1373289" y="841204"/>
                    <a:pt x="1372273" y="837138"/>
                  </a:cubicBezTo>
                  <a:cubicBezTo>
                    <a:pt x="1372476" y="829209"/>
                    <a:pt x="1376339" y="822907"/>
                    <a:pt x="1378575" y="816198"/>
                  </a:cubicBezTo>
                  <a:cubicBezTo>
                    <a:pt x="1391790" y="776148"/>
                    <a:pt x="1405208" y="736301"/>
                    <a:pt x="1418829" y="696456"/>
                  </a:cubicBezTo>
                  <a:cubicBezTo>
                    <a:pt x="1421268" y="689137"/>
                    <a:pt x="1421878" y="678972"/>
                    <a:pt x="1434076" y="682225"/>
                  </a:cubicBezTo>
                  <a:close/>
                  <a:moveTo>
                    <a:pt x="467995" y="682223"/>
                  </a:moveTo>
                  <a:cubicBezTo>
                    <a:pt x="476534" y="685069"/>
                    <a:pt x="476534" y="691778"/>
                    <a:pt x="473891" y="699706"/>
                  </a:cubicBezTo>
                  <a:cubicBezTo>
                    <a:pt x="458847" y="744026"/>
                    <a:pt x="444209" y="788548"/>
                    <a:pt x="429165" y="832868"/>
                  </a:cubicBezTo>
                  <a:cubicBezTo>
                    <a:pt x="426522" y="839577"/>
                    <a:pt x="424896" y="847505"/>
                    <a:pt x="416967" y="848115"/>
                  </a:cubicBezTo>
                  <a:cubicBezTo>
                    <a:pt x="408225" y="847709"/>
                    <a:pt x="404159" y="840390"/>
                    <a:pt x="406802" y="832461"/>
                  </a:cubicBezTo>
                  <a:cubicBezTo>
                    <a:pt x="417780" y="799323"/>
                    <a:pt x="428962" y="766185"/>
                    <a:pt x="440143" y="733048"/>
                  </a:cubicBezTo>
                  <a:cubicBezTo>
                    <a:pt x="444616" y="719630"/>
                    <a:pt x="449088" y="706212"/>
                    <a:pt x="453764" y="692794"/>
                  </a:cubicBezTo>
                  <a:cubicBezTo>
                    <a:pt x="456001" y="686085"/>
                    <a:pt x="459253" y="679376"/>
                    <a:pt x="467995" y="682223"/>
                  </a:cubicBezTo>
                  <a:close/>
                  <a:moveTo>
                    <a:pt x="927860" y="633432"/>
                  </a:moveTo>
                  <a:cubicBezTo>
                    <a:pt x="933349" y="635261"/>
                    <a:pt x="936602" y="638514"/>
                    <a:pt x="935992" y="645426"/>
                  </a:cubicBezTo>
                  <a:cubicBezTo>
                    <a:pt x="930300" y="662300"/>
                    <a:pt x="924607" y="679987"/>
                    <a:pt x="918305" y="697471"/>
                  </a:cubicBezTo>
                  <a:cubicBezTo>
                    <a:pt x="916678" y="702146"/>
                    <a:pt x="912206" y="704992"/>
                    <a:pt x="906717" y="702756"/>
                  </a:cubicBezTo>
                  <a:cubicBezTo>
                    <a:pt x="901228" y="700520"/>
                    <a:pt x="897365" y="696455"/>
                    <a:pt x="899398" y="690152"/>
                  </a:cubicBezTo>
                  <a:cubicBezTo>
                    <a:pt x="904684" y="673482"/>
                    <a:pt x="910579" y="656811"/>
                    <a:pt x="916272" y="640344"/>
                  </a:cubicBezTo>
                  <a:cubicBezTo>
                    <a:pt x="918102" y="635058"/>
                    <a:pt x="921558" y="631602"/>
                    <a:pt x="927860" y="633432"/>
                  </a:cubicBezTo>
                  <a:close/>
                  <a:moveTo>
                    <a:pt x="1234639" y="584437"/>
                  </a:moveTo>
                  <a:cubicBezTo>
                    <a:pt x="1240738" y="585860"/>
                    <a:pt x="1242974" y="590536"/>
                    <a:pt x="1243177" y="598058"/>
                  </a:cubicBezTo>
                  <a:cubicBezTo>
                    <a:pt x="1237688" y="613712"/>
                    <a:pt x="1231996" y="630992"/>
                    <a:pt x="1225287" y="647866"/>
                  </a:cubicBezTo>
                  <a:cubicBezTo>
                    <a:pt x="1223457" y="652339"/>
                    <a:pt x="1218375" y="656811"/>
                    <a:pt x="1212072" y="652949"/>
                  </a:cubicBezTo>
                  <a:cubicBezTo>
                    <a:pt x="1206990" y="649899"/>
                    <a:pt x="1204550" y="645427"/>
                    <a:pt x="1206583" y="639328"/>
                  </a:cubicBezTo>
                  <a:cubicBezTo>
                    <a:pt x="1211666" y="623674"/>
                    <a:pt x="1216748" y="608020"/>
                    <a:pt x="1222441" y="592569"/>
                  </a:cubicBezTo>
                  <a:cubicBezTo>
                    <a:pt x="1224270" y="587283"/>
                    <a:pt x="1227930" y="583014"/>
                    <a:pt x="1234639" y="584437"/>
                  </a:cubicBezTo>
                  <a:close/>
                  <a:moveTo>
                    <a:pt x="978075" y="487667"/>
                  </a:moveTo>
                  <a:cubicBezTo>
                    <a:pt x="985800" y="490309"/>
                    <a:pt x="986207" y="496408"/>
                    <a:pt x="983767" y="503322"/>
                  </a:cubicBezTo>
                  <a:cubicBezTo>
                    <a:pt x="973399" y="534020"/>
                    <a:pt x="963234" y="564717"/>
                    <a:pt x="953069" y="595619"/>
                  </a:cubicBezTo>
                  <a:cubicBezTo>
                    <a:pt x="950832" y="602125"/>
                    <a:pt x="946563" y="605987"/>
                    <a:pt x="939651" y="604971"/>
                  </a:cubicBezTo>
                  <a:cubicBezTo>
                    <a:pt x="932942" y="603955"/>
                    <a:pt x="932739" y="597856"/>
                    <a:pt x="931519" y="593382"/>
                  </a:cubicBezTo>
                  <a:cubicBezTo>
                    <a:pt x="934162" y="585455"/>
                    <a:pt x="936601" y="578543"/>
                    <a:pt x="939041" y="571427"/>
                  </a:cubicBezTo>
                  <a:cubicBezTo>
                    <a:pt x="947376" y="546827"/>
                    <a:pt x="955712" y="522227"/>
                    <a:pt x="963640" y="497425"/>
                  </a:cubicBezTo>
                  <a:cubicBezTo>
                    <a:pt x="966080" y="490106"/>
                    <a:pt x="969536" y="484820"/>
                    <a:pt x="978075" y="487667"/>
                  </a:cubicBezTo>
                  <a:close/>
                  <a:moveTo>
                    <a:pt x="757901" y="487667"/>
                  </a:moveTo>
                  <a:cubicBezTo>
                    <a:pt x="765016" y="485228"/>
                    <a:pt x="770505" y="489497"/>
                    <a:pt x="770505" y="497832"/>
                  </a:cubicBezTo>
                  <a:cubicBezTo>
                    <a:pt x="771115" y="501288"/>
                    <a:pt x="769285" y="504745"/>
                    <a:pt x="768065" y="508201"/>
                  </a:cubicBezTo>
                  <a:cubicBezTo>
                    <a:pt x="758917" y="536052"/>
                    <a:pt x="749362" y="563906"/>
                    <a:pt x="740010" y="591758"/>
                  </a:cubicBezTo>
                  <a:cubicBezTo>
                    <a:pt x="739400" y="593587"/>
                    <a:pt x="738790" y="595619"/>
                    <a:pt x="737977" y="597449"/>
                  </a:cubicBezTo>
                  <a:cubicBezTo>
                    <a:pt x="734928" y="602532"/>
                    <a:pt x="731472" y="607615"/>
                    <a:pt x="724559" y="604362"/>
                  </a:cubicBezTo>
                  <a:cubicBezTo>
                    <a:pt x="718257" y="601313"/>
                    <a:pt x="716021" y="595619"/>
                    <a:pt x="718257" y="589115"/>
                  </a:cubicBezTo>
                  <a:cubicBezTo>
                    <a:pt x="728625" y="558416"/>
                    <a:pt x="739400" y="527921"/>
                    <a:pt x="749769" y="497222"/>
                  </a:cubicBezTo>
                  <a:cubicBezTo>
                    <a:pt x="751395" y="492750"/>
                    <a:pt x="753631" y="489294"/>
                    <a:pt x="757901" y="487667"/>
                  </a:cubicBezTo>
                  <a:close/>
                  <a:moveTo>
                    <a:pt x="324669" y="486448"/>
                  </a:moveTo>
                  <a:cubicBezTo>
                    <a:pt x="331988" y="486651"/>
                    <a:pt x="334021" y="491734"/>
                    <a:pt x="333208" y="500679"/>
                  </a:cubicBezTo>
                  <a:cubicBezTo>
                    <a:pt x="333208" y="500882"/>
                    <a:pt x="332598" y="503118"/>
                    <a:pt x="331988" y="505355"/>
                  </a:cubicBezTo>
                  <a:cubicBezTo>
                    <a:pt x="322230" y="534833"/>
                    <a:pt x="312471" y="564312"/>
                    <a:pt x="302510" y="593790"/>
                  </a:cubicBezTo>
                  <a:cubicBezTo>
                    <a:pt x="298444" y="605581"/>
                    <a:pt x="290312" y="607614"/>
                    <a:pt x="283196" y="599482"/>
                  </a:cubicBezTo>
                  <a:cubicBezTo>
                    <a:pt x="280147" y="596026"/>
                    <a:pt x="280553" y="593180"/>
                    <a:pt x="281976" y="589317"/>
                  </a:cubicBezTo>
                  <a:cubicBezTo>
                    <a:pt x="292345" y="558619"/>
                    <a:pt x="302713" y="527921"/>
                    <a:pt x="313081" y="497019"/>
                  </a:cubicBezTo>
                  <a:cubicBezTo>
                    <a:pt x="315114" y="491124"/>
                    <a:pt x="317757" y="486041"/>
                    <a:pt x="324669" y="486448"/>
                  </a:cubicBezTo>
                  <a:close/>
                  <a:moveTo>
                    <a:pt x="356181" y="389065"/>
                  </a:moveTo>
                  <a:cubicBezTo>
                    <a:pt x="362483" y="388251"/>
                    <a:pt x="364719" y="393334"/>
                    <a:pt x="367565" y="397197"/>
                  </a:cubicBezTo>
                  <a:cubicBezTo>
                    <a:pt x="363703" y="415290"/>
                    <a:pt x="356587" y="432367"/>
                    <a:pt x="350691" y="449851"/>
                  </a:cubicBezTo>
                  <a:cubicBezTo>
                    <a:pt x="348658" y="456154"/>
                    <a:pt x="342763" y="460829"/>
                    <a:pt x="335647" y="457577"/>
                  </a:cubicBezTo>
                  <a:cubicBezTo>
                    <a:pt x="329142" y="454527"/>
                    <a:pt x="327515" y="448428"/>
                    <a:pt x="331378" y="441719"/>
                  </a:cubicBezTo>
                  <a:cubicBezTo>
                    <a:pt x="337680" y="428301"/>
                    <a:pt x="341136" y="414070"/>
                    <a:pt x="346016" y="400043"/>
                  </a:cubicBezTo>
                  <a:cubicBezTo>
                    <a:pt x="347845" y="394757"/>
                    <a:pt x="349878" y="389878"/>
                    <a:pt x="356181" y="389065"/>
                  </a:cubicBezTo>
                  <a:close/>
                  <a:moveTo>
                    <a:pt x="794699" y="388861"/>
                  </a:moveTo>
                  <a:cubicBezTo>
                    <a:pt x="800188" y="390081"/>
                    <a:pt x="803847" y="393334"/>
                    <a:pt x="803440" y="397400"/>
                  </a:cubicBezTo>
                  <a:cubicBezTo>
                    <a:pt x="802831" y="407361"/>
                    <a:pt x="799578" y="414070"/>
                    <a:pt x="797138" y="420982"/>
                  </a:cubicBezTo>
                  <a:cubicBezTo>
                    <a:pt x="793885" y="431147"/>
                    <a:pt x="790429" y="441516"/>
                    <a:pt x="786567" y="451477"/>
                  </a:cubicBezTo>
                  <a:cubicBezTo>
                    <a:pt x="784330" y="457170"/>
                    <a:pt x="779248" y="460016"/>
                    <a:pt x="773555" y="457780"/>
                  </a:cubicBezTo>
                  <a:cubicBezTo>
                    <a:pt x="767456" y="455543"/>
                    <a:pt x="765220" y="450258"/>
                    <a:pt x="767456" y="443752"/>
                  </a:cubicBezTo>
                  <a:cubicBezTo>
                    <a:pt x="772539" y="428505"/>
                    <a:pt x="777621" y="413054"/>
                    <a:pt x="783111" y="397806"/>
                  </a:cubicBezTo>
                  <a:cubicBezTo>
                    <a:pt x="784940" y="392520"/>
                    <a:pt x="788193" y="387641"/>
                    <a:pt x="794699" y="388861"/>
                  </a:cubicBezTo>
                  <a:close/>
                  <a:moveTo>
                    <a:pt x="1040488" y="293108"/>
                  </a:moveTo>
                  <a:cubicBezTo>
                    <a:pt x="1047604" y="293108"/>
                    <a:pt x="1052483" y="299004"/>
                    <a:pt x="1050246" y="306119"/>
                  </a:cubicBezTo>
                  <a:cubicBezTo>
                    <a:pt x="1039878" y="337834"/>
                    <a:pt x="1029103" y="369345"/>
                    <a:pt x="1018328" y="401060"/>
                  </a:cubicBezTo>
                  <a:cubicBezTo>
                    <a:pt x="1016092" y="407566"/>
                    <a:pt x="1011823" y="412445"/>
                    <a:pt x="1003691" y="409395"/>
                  </a:cubicBezTo>
                  <a:cubicBezTo>
                    <a:pt x="995559" y="406346"/>
                    <a:pt x="996575" y="400450"/>
                    <a:pt x="998812" y="393741"/>
                  </a:cubicBezTo>
                  <a:cubicBezTo>
                    <a:pt x="1008977" y="364060"/>
                    <a:pt x="1018735" y="334378"/>
                    <a:pt x="1028697" y="304696"/>
                  </a:cubicBezTo>
                  <a:cubicBezTo>
                    <a:pt x="1030730" y="298800"/>
                    <a:pt x="1032966" y="293108"/>
                    <a:pt x="1040488" y="293108"/>
                  </a:cubicBezTo>
                  <a:close/>
                  <a:moveTo>
                    <a:pt x="1075455" y="194305"/>
                  </a:moveTo>
                  <a:cubicBezTo>
                    <a:pt x="1081147" y="195931"/>
                    <a:pt x="1085213" y="200607"/>
                    <a:pt x="1083180" y="206706"/>
                  </a:cubicBezTo>
                  <a:cubicBezTo>
                    <a:pt x="1077894" y="223783"/>
                    <a:pt x="1071795" y="240454"/>
                    <a:pt x="1065696" y="257328"/>
                  </a:cubicBezTo>
                  <a:cubicBezTo>
                    <a:pt x="1064070" y="262004"/>
                    <a:pt x="1059597" y="265866"/>
                    <a:pt x="1054718" y="264037"/>
                  </a:cubicBezTo>
                  <a:cubicBezTo>
                    <a:pt x="1050042" y="262410"/>
                    <a:pt x="1046383" y="258141"/>
                    <a:pt x="1046383" y="252042"/>
                  </a:cubicBezTo>
                  <a:cubicBezTo>
                    <a:pt x="1048213" y="246350"/>
                    <a:pt x="1049839" y="240454"/>
                    <a:pt x="1051872" y="234762"/>
                  </a:cubicBezTo>
                  <a:cubicBezTo>
                    <a:pt x="1055531" y="223580"/>
                    <a:pt x="1059597" y="212602"/>
                    <a:pt x="1063054" y="201420"/>
                  </a:cubicBezTo>
                  <a:cubicBezTo>
                    <a:pt x="1065087" y="194915"/>
                    <a:pt x="1069559" y="192678"/>
                    <a:pt x="1075455" y="194305"/>
                  </a:cubicBezTo>
                  <a:close/>
                  <a:moveTo>
                    <a:pt x="491579" y="1372"/>
                  </a:moveTo>
                  <a:cubicBezTo>
                    <a:pt x="495848" y="2796"/>
                    <a:pt x="498491" y="5642"/>
                    <a:pt x="497678" y="12148"/>
                  </a:cubicBezTo>
                  <a:cubicBezTo>
                    <a:pt x="497271" y="13774"/>
                    <a:pt x="496254" y="17026"/>
                    <a:pt x="495238" y="20280"/>
                  </a:cubicBezTo>
                  <a:cubicBezTo>
                    <a:pt x="464133" y="113188"/>
                    <a:pt x="432825" y="206095"/>
                    <a:pt x="401720" y="299003"/>
                  </a:cubicBezTo>
                  <a:cubicBezTo>
                    <a:pt x="399484" y="305916"/>
                    <a:pt x="397857" y="314455"/>
                    <a:pt x="387489" y="312421"/>
                  </a:cubicBezTo>
                  <a:cubicBezTo>
                    <a:pt x="380374" y="310998"/>
                    <a:pt x="378544" y="303680"/>
                    <a:pt x="382203" y="292700"/>
                  </a:cubicBezTo>
                  <a:cubicBezTo>
                    <a:pt x="413308" y="199793"/>
                    <a:pt x="444616" y="106884"/>
                    <a:pt x="475721" y="13978"/>
                  </a:cubicBezTo>
                  <a:cubicBezTo>
                    <a:pt x="476738" y="10725"/>
                    <a:pt x="477957" y="7472"/>
                    <a:pt x="479990" y="4829"/>
                  </a:cubicBezTo>
                  <a:cubicBezTo>
                    <a:pt x="482837" y="763"/>
                    <a:pt x="486903" y="-457"/>
                    <a:pt x="491579" y="1372"/>
                  </a:cubicBezTo>
                  <a:close/>
                  <a:moveTo>
                    <a:pt x="226069" y="1171"/>
                  </a:moveTo>
                  <a:cubicBezTo>
                    <a:pt x="230745" y="2594"/>
                    <a:pt x="232575" y="6660"/>
                    <a:pt x="231761" y="14182"/>
                  </a:cubicBezTo>
                  <a:cubicBezTo>
                    <a:pt x="231558" y="15199"/>
                    <a:pt x="230745" y="18858"/>
                    <a:pt x="229525" y="22314"/>
                  </a:cubicBezTo>
                  <a:cubicBezTo>
                    <a:pt x="176870" y="179465"/>
                    <a:pt x="124216" y="336819"/>
                    <a:pt x="71561" y="493969"/>
                  </a:cubicBezTo>
                  <a:cubicBezTo>
                    <a:pt x="70545" y="496816"/>
                    <a:pt x="69731" y="499865"/>
                    <a:pt x="68105" y="502305"/>
                  </a:cubicBezTo>
                  <a:cubicBezTo>
                    <a:pt x="65259" y="506981"/>
                    <a:pt x="60380" y="507997"/>
                    <a:pt x="55704" y="506168"/>
                  </a:cubicBezTo>
                  <a:cubicBezTo>
                    <a:pt x="50621" y="504338"/>
                    <a:pt x="48792" y="500068"/>
                    <a:pt x="50011" y="494784"/>
                  </a:cubicBezTo>
                  <a:cubicBezTo>
                    <a:pt x="50621" y="492140"/>
                    <a:pt x="51638" y="489700"/>
                    <a:pt x="52451" y="487057"/>
                  </a:cubicBezTo>
                  <a:cubicBezTo>
                    <a:pt x="104902" y="329907"/>
                    <a:pt x="157557" y="172756"/>
                    <a:pt x="210212" y="15605"/>
                  </a:cubicBezTo>
                  <a:cubicBezTo>
                    <a:pt x="211228" y="12352"/>
                    <a:pt x="212245" y="9100"/>
                    <a:pt x="213871" y="6253"/>
                  </a:cubicBezTo>
                  <a:cubicBezTo>
                    <a:pt x="216514" y="1781"/>
                    <a:pt x="220783" y="-456"/>
                    <a:pt x="226069" y="1171"/>
                  </a:cubicBezTo>
                  <a:close/>
                  <a:moveTo>
                    <a:pt x="696707" y="966"/>
                  </a:moveTo>
                  <a:cubicBezTo>
                    <a:pt x="703620" y="3203"/>
                    <a:pt x="704636" y="8488"/>
                    <a:pt x="702603" y="14791"/>
                  </a:cubicBezTo>
                  <a:cubicBezTo>
                    <a:pt x="697114" y="31258"/>
                    <a:pt x="691625" y="47522"/>
                    <a:pt x="686136" y="63989"/>
                  </a:cubicBezTo>
                  <a:cubicBezTo>
                    <a:pt x="684306" y="69682"/>
                    <a:pt x="682476" y="75577"/>
                    <a:pt x="680850" y="81473"/>
                  </a:cubicBezTo>
                  <a:cubicBezTo>
                    <a:pt x="663366" y="133314"/>
                    <a:pt x="645883" y="184952"/>
                    <a:pt x="628399" y="236794"/>
                  </a:cubicBezTo>
                  <a:cubicBezTo>
                    <a:pt x="599530" y="322790"/>
                    <a:pt x="570458" y="408785"/>
                    <a:pt x="541590" y="494782"/>
                  </a:cubicBezTo>
                  <a:cubicBezTo>
                    <a:pt x="540370" y="498645"/>
                    <a:pt x="539760" y="503118"/>
                    <a:pt x="536101" y="505354"/>
                  </a:cubicBezTo>
                  <a:cubicBezTo>
                    <a:pt x="532441" y="507590"/>
                    <a:pt x="527969" y="509420"/>
                    <a:pt x="523903" y="505964"/>
                  </a:cubicBezTo>
                  <a:cubicBezTo>
                    <a:pt x="519837" y="502508"/>
                    <a:pt x="518210" y="498645"/>
                    <a:pt x="520243" y="492748"/>
                  </a:cubicBezTo>
                  <a:cubicBezTo>
                    <a:pt x="533254" y="454732"/>
                    <a:pt x="545859" y="416511"/>
                    <a:pt x="558464" y="378495"/>
                  </a:cubicBezTo>
                  <a:cubicBezTo>
                    <a:pt x="565986" y="355521"/>
                    <a:pt x="573711" y="332345"/>
                    <a:pt x="581436" y="309372"/>
                  </a:cubicBezTo>
                  <a:cubicBezTo>
                    <a:pt x="593228" y="280300"/>
                    <a:pt x="601970" y="250008"/>
                    <a:pt x="612135" y="220327"/>
                  </a:cubicBezTo>
                  <a:cubicBezTo>
                    <a:pt x="635311" y="151815"/>
                    <a:pt x="658284" y="83099"/>
                    <a:pt x="681257" y="14587"/>
                  </a:cubicBezTo>
                  <a:cubicBezTo>
                    <a:pt x="682070" y="12351"/>
                    <a:pt x="682476" y="9911"/>
                    <a:pt x="683696" y="7878"/>
                  </a:cubicBezTo>
                  <a:cubicBezTo>
                    <a:pt x="686339" y="2593"/>
                    <a:pt x="690202" y="-1067"/>
                    <a:pt x="696707" y="966"/>
                  </a:cubicBezTo>
                  <a:close/>
                  <a:moveTo>
                    <a:pt x="1662992" y="966"/>
                  </a:moveTo>
                  <a:cubicBezTo>
                    <a:pt x="1671124" y="3812"/>
                    <a:pt x="1670920" y="10521"/>
                    <a:pt x="1668074" y="18653"/>
                  </a:cubicBezTo>
                  <a:cubicBezTo>
                    <a:pt x="1633513" y="121116"/>
                    <a:pt x="1599562" y="223579"/>
                    <a:pt x="1565408" y="326042"/>
                  </a:cubicBezTo>
                  <a:cubicBezTo>
                    <a:pt x="1546501" y="382356"/>
                    <a:pt x="1527594" y="438467"/>
                    <a:pt x="1508484" y="494781"/>
                  </a:cubicBezTo>
                  <a:cubicBezTo>
                    <a:pt x="1506451" y="500677"/>
                    <a:pt x="1504621" y="506776"/>
                    <a:pt x="1495676" y="506573"/>
                  </a:cubicBezTo>
                  <a:cubicBezTo>
                    <a:pt x="1488154" y="506573"/>
                    <a:pt x="1484698" y="500474"/>
                    <a:pt x="1487951" y="490512"/>
                  </a:cubicBezTo>
                  <a:cubicBezTo>
                    <a:pt x="1497709" y="460627"/>
                    <a:pt x="1507670" y="430945"/>
                    <a:pt x="1517632" y="401060"/>
                  </a:cubicBezTo>
                  <a:cubicBezTo>
                    <a:pt x="1557072" y="283146"/>
                    <a:pt x="1596716" y="165436"/>
                    <a:pt x="1636359" y="47522"/>
                  </a:cubicBezTo>
                  <a:cubicBezTo>
                    <a:pt x="1640425" y="35730"/>
                    <a:pt x="1644085" y="23736"/>
                    <a:pt x="1647947" y="11944"/>
                  </a:cubicBezTo>
                  <a:cubicBezTo>
                    <a:pt x="1650387" y="4626"/>
                    <a:pt x="1654250" y="-2083"/>
                    <a:pt x="1662992" y="966"/>
                  </a:cubicBezTo>
                  <a:close/>
                  <a:moveTo>
                    <a:pt x="1135073" y="687"/>
                  </a:moveTo>
                  <a:cubicBezTo>
                    <a:pt x="1138732" y="-304"/>
                    <a:pt x="1142747" y="1068"/>
                    <a:pt x="1146000" y="5033"/>
                  </a:cubicBezTo>
                  <a:cubicBezTo>
                    <a:pt x="1147626" y="6863"/>
                    <a:pt x="1148846" y="8693"/>
                    <a:pt x="1148846" y="11539"/>
                  </a:cubicBezTo>
                  <a:cubicBezTo>
                    <a:pt x="1148033" y="14182"/>
                    <a:pt x="1147423" y="16825"/>
                    <a:pt x="1146610" y="19264"/>
                  </a:cubicBezTo>
                  <a:cubicBezTo>
                    <a:pt x="1136648" y="48539"/>
                    <a:pt x="1126483" y="77814"/>
                    <a:pt x="1116725" y="107293"/>
                  </a:cubicBezTo>
                  <a:cubicBezTo>
                    <a:pt x="1115708" y="110546"/>
                    <a:pt x="1114285" y="113391"/>
                    <a:pt x="1111642" y="115832"/>
                  </a:cubicBezTo>
                  <a:cubicBezTo>
                    <a:pt x="1108593" y="118678"/>
                    <a:pt x="1104933" y="118881"/>
                    <a:pt x="1101274" y="117661"/>
                  </a:cubicBezTo>
                  <a:cubicBezTo>
                    <a:pt x="1097818" y="116441"/>
                    <a:pt x="1095988" y="113391"/>
                    <a:pt x="1095988" y="109733"/>
                  </a:cubicBezTo>
                  <a:cubicBezTo>
                    <a:pt x="1095988" y="106683"/>
                    <a:pt x="1095988" y="103634"/>
                    <a:pt x="1097004" y="100787"/>
                  </a:cubicBezTo>
                  <a:cubicBezTo>
                    <a:pt x="1106560" y="70699"/>
                    <a:pt x="1116318" y="40611"/>
                    <a:pt x="1126280" y="10522"/>
                  </a:cubicBezTo>
                  <a:cubicBezTo>
                    <a:pt x="1128110" y="5033"/>
                    <a:pt x="1131413" y="1678"/>
                    <a:pt x="1135073" y="687"/>
                  </a:cubicBezTo>
                  <a:close/>
                  <a:moveTo>
                    <a:pt x="1431026" y="358"/>
                  </a:moveTo>
                  <a:cubicBezTo>
                    <a:pt x="1436719" y="1985"/>
                    <a:pt x="1439565" y="6050"/>
                    <a:pt x="1439158" y="11742"/>
                  </a:cubicBezTo>
                  <a:cubicBezTo>
                    <a:pt x="1438345" y="14182"/>
                    <a:pt x="1437735" y="16418"/>
                    <a:pt x="1437125" y="18654"/>
                  </a:cubicBezTo>
                  <a:cubicBezTo>
                    <a:pt x="1409680" y="100584"/>
                    <a:pt x="1382438" y="182514"/>
                    <a:pt x="1354992" y="264240"/>
                  </a:cubicBezTo>
                  <a:cubicBezTo>
                    <a:pt x="1329580" y="340275"/>
                    <a:pt x="1303964" y="416513"/>
                    <a:pt x="1278348" y="492547"/>
                  </a:cubicBezTo>
                  <a:cubicBezTo>
                    <a:pt x="1275705" y="500272"/>
                    <a:pt x="1273875" y="509014"/>
                    <a:pt x="1262694" y="507184"/>
                  </a:cubicBezTo>
                  <a:cubicBezTo>
                    <a:pt x="1255375" y="505965"/>
                    <a:pt x="1254155" y="498646"/>
                    <a:pt x="1258221" y="486245"/>
                  </a:cubicBezTo>
                  <a:cubicBezTo>
                    <a:pt x="1280788" y="418952"/>
                    <a:pt x="1303151" y="351660"/>
                    <a:pt x="1325514" y="284368"/>
                  </a:cubicBezTo>
                  <a:cubicBezTo>
                    <a:pt x="1352349" y="204267"/>
                    <a:pt x="1379185" y="124370"/>
                    <a:pt x="1406224" y="44270"/>
                  </a:cubicBezTo>
                  <a:cubicBezTo>
                    <a:pt x="1410493" y="31869"/>
                    <a:pt x="1414762" y="19468"/>
                    <a:pt x="1419032" y="6863"/>
                  </a:cubicBezTo>
                  <a:cubicBezTo>
                    <a:pt x="1421065" y="967"/>
                    <a:pt x="1425537" y="-862"/>
                    <a:pt x="1431026" y="358"/>
                  </a:cubicBezTo>
                  <a:close/>
                  <a:moveTo>
                    <a:pt x="922980" y="357"/>
                  </a:moveTo>
                  <a:cubicBezTo>
                    <a:pt x="932332" y="764"/>
                    <a:pt x="936398" y="7879"/>
                    <a:pt x="933348" y="16824"/>
                  </a:cubicBezTo>
                  <a:cubicBezTo>
                    <a:pt x="921963" y="51385"/>
                    <a:pt x="910375" y="86149"/>
                    <a:pt x="898787" y="120710"/>
                  </a:cubicBezTo>
                  <a:cubicBezTo>
                    <a:pt x="878457" y="181090"/>
                    <a:pt x="858127" y="241470"/>
                    <a:pt x="837797" y="301850"/>
                  </a:cubicBezTo>
                  <a:cubicBezTo>
                    <a:pt x="835968" y="307340"/>
                    <a:pt x="834341" y="313032"/>
                    <a:pt x="826819" y="313235"/>
                  </a:cubicBezTo>
                  <a:cubicBezTo>
                    <a:pt x="821533" y="313439"/>
                    <a:pt x="819094" y="309779"/>
                    <a:pt x="816857" y="305916"/>
                  </a:cubicBezTo>
                  <a:cubicBezTo>
                    <a:pt x="815028" y="302867"/>
                    <a:pt x="816248" y="300224"/>
                    <a:pt x="817264" y="297378"/>
                  </a:cubicBezTo>
                  <a:cubicBezTo>
                    <a:pt x="848776" y="202844"/>
                    <a:pt x="880084" y="108309"/>
                    <a:pt x="911595" y="13775"/>
                  </a:cubicBezTo>
                  <a:cubicBezTo>
                    <a:pt x="913628" y="7269"/>
                    <a:pt x="916068" y="967"/>
                    <a:pt x="922980" y="357"/>
                  </a:cubicBezTo>
                  <a:close/>
                </a:path>
              </a:pathLst>
            </a:custGeom>
            <a:solidFill>
              <a:srgbClr val="6FADAF"/>
            </a:solidFill>
            <a:ln w="2029" cap="flat">
              <a:noFill/>
              <a:prstDash val="solid"/>
              <a:miter/>
            </a:ln>
          </p:spPr>
          <p:txBody>
            <a:bodyPr wrap="square" rtlCol="0" anchor="ctr">
              <a:noAutofit/>
            </a:bodyPr>
            <a:lstStyle/>
            <a:p>
              <a:pPr fontAlgn="auto">
                <a:spcBef>
                  <a:spcPts val="0"/>
                </a:spcBef>
                <a:spcAft>
                  <a:spcPts val="0"/>
                </a:spcAft>
              </a:pPr>
              <a:endParaRPr lang="en-US">
                <a:solidFill>
                  <a:prstClr val="black"/>
                </a:solidFill>
                <a:latin typeface="Arial"/>
                <a:ea typeface="Arial Unicode MS"/>
                <a:cs typeface="+mn-cs"/>
              </a:endParaRPr>
            </a:p>
          </p:txBody>
        </p:sp>
        <p:grpSp>
          <p:nvGrpSpPr>
            <p:cNvPr id="113" name="Group 112">
              <a:extLst>
                <a:ext uri="{FF2B5EF4-FFF2-40B4-BE49-F238E27FC236}">
                  <a16:creationId xmlns:a16="http://schemas.microsoft.com/office/drawing/2014/main" id="{D000B491-D42B-4892-8D86-B286A55037B4}"/>
                </a:ext>
              </a:extLst>
            </p:cNvPr>
            <p:cNvGrpSpPr/>
            <p:nvPr/>
          </p:nvGrpSpPr>
          <p:grpSpPr>
            <a:xfrm>
              <a:off x="4973636" y="1904536"/>
              <a:ext cx="2317754" cy="2173000"/>
              <a:chOff x="4973636" y="1904536"/>
              <a:chExt cx="2317754" cy="2173000"/>
            </a:xfrm>
          </p:grpSpPr>
          <p:grpSp>
            <p:nvGrpSpPr>
              <p:cNvPr id="114" name="Group 113">
                <a:extLst>
                  <a:ext uri="{FF2B5EF4-FFF2-40B4-BE49-F238E27FC236}">
                    <a16:creationId xmlns:a16="http://schemas.microsoft.com/office/drawing/2014/main" id="{1169E123-8E71-41A2-8F0E-BEAE8928DF6D}"/>
                  </a:ext>
                </a:extLst>
              </p:cNvPr>
              <p:cNvGrpSpPr/>
              <p:nvPr/>
            </p:nvGrpSpPr>
            <p:grpSpPr>
              <a:xfrm>
                <a:off x="4973636" y="1985824"/>
                <a:ext cx="2317754" cy="2091712"/>
                <a:chOff x="5283132" y="1180038"/>
                <a:chExt cx="2110122" cy="1904331"/>
              </a:xfrm>
            </p:grpSpPr>
            <p:sp>
              <p:nvSpPr>
                <p:cNvPr id="116" name="Freeform: Shape 240">
                  <a:extLst>
                    <a:ext uri="{FF2B5EF4-FFF2-40B4-BE49-F238E27FC236}">
                      <a16:creationId xmlns:a16="http://schemas.microsoft.com/office/drawing/2014/main" id="{92E7F900-59DB-477B-A2D3-B3FFED896ED9}"/>
                    </a:ext>
                  </a:extLst>
                </p:cNvPr>
                <p:cNvSpPr/>
                <p:nvPr/>
              </p:nvSpPr>
              <p:spPr>
                <a:xfrm>
                  <a:off x="6085807" y="1920518"/>
                  <a:ext cx="297682" cy="1163851"/>
                </a:xfrm>
                <a:custGeom>
                  <a:avLst/>
                  <a:gdLst>
                    <a:gd name="connsiteX0" fmla="*/ 297650 w 297682"/>
                    <a:gd name="connsiteY0" fmla="*/ 454 h 1163851"/>
                    <a:gd name="connsiteX1" fmla="*/ 297243 w 297682"/>
                    <a:gd name="connsiteY1" fmla="*/ 1008414 h 1163851"/>
                    <a:gd name="connsiteX2" fmla="*/ 225885 w 297682"/>
                    <a:gd name="connsiteY2" fmla="*/ 1137103 h 1163851"/>
                    <a:gd name="connsiteX3" fmla="*/ 220193 w 297682"/>
                    <a:gd name="connsiteY3" fmla="*/ 1143812 h 1163851"/>
                    <a:gd name="connsiteX4" fmla="*/ 185225 w 297682"/>
                    <a:gd name="connsiteY4" fmla="*/ 1158653 h 1163851"/>
                    <a:gd name="connsiteX5" fmla="*/ 83575 w 297682"/>
                    <a:gd name="connsiteY5" fmla="*/ 1149097 h 1163851"/>
                    <a:gd name="connsiteX6" fmla="*/ 74020 w 297682"/>
                    <a:gd name="connsiteY6" fmla="*/ 1141982 h 1163851"/>
                    <a:gd name="connsiteX7" fmla="*/ 69954 w 297682"/>
                    <a:gd name="connsiteY7" fmla="*/ 1137916 h 1163851"/>
                    <a:gd name="connsiteX8" fmla="*/ 65888 w 297682"/>
                    <a:gd name="connsiteY8" fmla="*/ 1137713 h 1163851"/>
                    <a:gd name="connsiteX9" fmla="*/ 55114 w 297682"/>
                    <a:gd name="connsiteY9" fmla="*/ 1128361 h 1163851"/>
                    <a:gd name="connsiteX10" fmla="*/ 3679 w 297682"/>
                    <a:gd name="connsiteY10" fmla="*/ 1045211 h 1163851"/>
                    <a:gd name="connsiteX11" fmla="*/ 19 w 297682"/>
                    <a:gd name="connsiteY11" fmla="*/ 1011057 h 1163851"/>
                    <a:gd name="connsiteX12" fmla="*/ 34174 w 297682"/>
                    <a:gd name="connsiteY12" fmla="*/ 973243 h 1163851"/>
                    <a:gd name="connsiteX13" fmla="*/ 76460 w 297682"/>
                    <a:gd name="connsiteY13" fmla="*/ 1005365 h 1163851"/>
                    <a:gd name="connsiteX14" fmla="*/ 78900 w 297682"/>
                    <a:gd name="connsiteY14" fmla="*/ 1026508 h 1163851"/>
                    <a:gd name="connsiteX15" fmla="*/ 112444 w 297682"/>
                    <a:gd name="connsiteY15" fmla="*/ 1073063 h 1163851"/>
                    <a:gd name="connsiteX16" fmla="*/ 150258 w 297682"/>
                    <a:gd name="connsiteY16" fmla="*/ 1077333 h 1163851"/>
                    <a:gd name="connsiteX17" fmla="*/ 214094 w 297682"/>
                    <a:gd name="connsiteY17" fmla="*/ 1013090 h 1163851"/>
                    <a:gd name="connsiteX18" fmla="*/ 219176 w 297682"/>
                    <a:gd name="connsiteY18" fmla="*/ 657 h 1163851"/>
                    <a:gd name="connsiteX19" fmla="*/ 297650 w 297682"/>
                    <a:gd name="connsiteY19" fmla="*/ 454 h 116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7682" h="1163851">
                      <a:moveTo>
                        <a:pt x="297650" y="454"/>
                      </a:moveTo>
                      <a:cubicBezTo>
                        <a:pt x="297650" y="306217"/>
                        <a:pt x="297853" y="702651"/>
                        <a:pt x="297243" y="1008414"/>
                      </a:cubicBezTo>
                      <a:cubicBezTo>
                        <a:pt x="297040" y="1063305"/>
                        <a:pt x="273457" y="1107421"/>
                        <a:pt x="225885" y="1137103"/>
                      </a:cubicBezTo>
                      <a:cubicBezTo>
                        <a:pt x="223242" y="1138729"/>
                        <a:pt x="220803" y="1140356"/>
                        <a:pt x="220193" y="1143812"/>
                      </a:cubicBezTo>
                      <a:cubicBezTo>
                        <a:pt x="210231" y="1152757"/>
                        <a:pt x="197423" y="1155400"/>
                        <a:pt x="185225" y="1158653"/>
                      </a:cubicBezTo>
                      <a:cubicBezTo>
                        <a:pt x="150258" y="1168208"/>
                        <a:pt x="116307" y="1164345"/>
                        <a:pt x="83575" y="1149097"/>
                      </a:cubicBezTo>
                      <a:cubicBezTo>
                        <a:pt x="79916" y="1147471"/>
                        <a:pt x="76053" y="1146048"/>
                        <a:pt x="74020" y="1141982"/>
                      </a:cubicBezTo>
                      <a:cubicBezTo>
                        <a:pt x="72597" y="1140559"/>
                        <a:pt x="71377" y="1139339"/>
                        <a:pt x="69954" y="1137916"/>
                      </a:cubicBezTo>
                      <a:cubicBezTo>
                        <a:pt x="68531" y="1137916"/>
                        <a:pt x="67311" y="1137916"/>
                        <a:pt x="65888" y="1137713"/>
                      </a:cubicBezTo>
                      <a:cubicBezTo>
                        <a:pt x="60806" y="1136290"/>
                        <a:pt x="57147" y="1133240"/>
                        <a:pt x="55114" y="1128361"/>
                      </a:cubicBezTo>
                      <a:cubicBezTo>
                        <a:pt x="29498" y="1105795"/>
                        <a:pt x="11201" y="1078959"/>
                        <a:pt x="3679" y="1045211"/>
                      </a:cubicBezTo>
                      <a:cubicBezTo>
                        <a:pt x="1239" y="1033826"/>
                        <a:pt x="-184" y="1022442"/>
                        <a:pt x="19" y="1011057"/>
                      </a:cubicBezTo>
                      <a:cubicBezTo>
                        <a:pt x="426" y="991337"/>
                        <a:pt x="15673" y="974666"/>
                        <a:pt x="34174" y="973243"/>
                      </a:cubicBezTo>
                      <a:cubicBezTo>
                        <a:pt x="55927" y="971617"/>
                        <a:pt x="73004" y="984628"/>
                        <a:pt x="76460" y="1005365"/>
                      </a:cubicBezTo>
                      <a:cubicBezTo>
                        <a:pt x="77680" y="1012277"/>
                        <a:pt x="77476" y="1019595"/>
                        <a:pt x="78900" y="1026508"/>
                      </a:cubicBezTo>
                      <a:cubicBezTo>
                        <a:pt x="83169" y="1046838"/>
                        <a:pt x="95367" y="1061678"/>
                        <a:pt x="112444" y="1073063"/>
                      </a:cubicBezTo>
                      <a:cubicBezTo>
                        <a:pt x="125252" y="1072860"/>
                        <a:pt x="137247" y="1077536"/>
                        <a:pt x="150258" y="1077333"/>
                      </a:cubicBezTo>
                      <a:cubicBezTo>
                        <a:pt x="185429" y="1076519"/>
                        <a:pt x="213891" y="1048667"/>
                        <a:pt x="214094" y="1013090"/>
                      </a:cubicBezTo>
                      <a:cubicBezTo>
                        <a:pt x="214297" y="955149"/>
                        <a:pt x="219380" y="106170"/>
                        <a:pt x="219176" y="657"/>
                      </a:cubicBezTo>
                      <a:cubicBezTo>
                        <a:pt x="255974" y="-563"/>
                        <a:pt x="273457" y="251"/>
                        <a:pt x="297650" y="454"/>
                      </a:cubicBezTo>
                      <a:close/>
                    </a:path>
                  </a:pathLst>
                </a:custGeom>
                <a:solidFill>
                  <a:srgbClr val="CCCCCC"/>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17" name="Freeform: Shape 242">
                  <a:extLst>
                    <a:ext uri="{FF2B5EF4-FFF2-40B4-BE49-F238E27FC236}">
                      <a16:creationId xmlns:a16="http://schemas.microsoft.com/office/drawing/2014/main" id="{9FDF17B6-A5BA-4CAE-A169-73F1D8212E94}"/>
                    </a:ext>
                  </a:extLst>
                </p:cNvPr>
                <p:cNvSpPr/>
                <p:nvPr/>
              </p:nvSpPr>
              <p:spPr>
                <a:xfrm>
                  <a:off x="5283132" y="1180038"/>
                  <a:ext cx="1058017" cy="855952"/>
                </a:xfrm>
                <a:custGeom>
                  <a:avLst/>
                  <a:gdLst>
                    <a:gd name="connsiteX0" fmla="*/ 532712 w 1058017"/>
                    <a:gd name="connsiteY0" fmla="*/ 851733 h 855952"/>
                    <a:gd name="connsiteX1" fmla="*/ 520107 w 1058017"/>
                    <a:gd name="connsiteY1" fmla="*/ 851936 h 855952"/>
                    <a:gd name="connsiteX2" fmla="*/ 417644 w 1058017"/>
                    <a:gd name="connsiteY2" fmla="*/ 778748 h 855952"/>
                    <a:gd name="connsiteX3" fmla="*/ 310912 w 1058017"/>
                    <a:gd name="connsiteY3" fmla="*/ 747643 h 855952"/>
                    <a:gd name="connsiteX4" fmla="*/ 245450 w 1058017"/>
                    <a:gd name="connsiteY4" fmla="*/ 743781 h 855952"/>
                    <a:gd name="connsiteX5" fmla="*/ 27716 w 1058017"/>
                    <a:gd name="connsiteY5" fmla="*/ 825100 h 855952"/>
                    <a:gd name="connsiteX6" fmla="*/ 1490 w 1058017"/>
                    <a:gd name="connsiteY6" fmla="*/ 848887 h 855952"/>
                    <a:gd name="connsiteX7" fmla="*/ 1083 w 1058017"/>
                    <a:gd name="connsiteY7" fmla="*/ 843397 h 855952"/>
                    <a:gd name="connsiteX8" fmla="*/ 59227 w 1058017"/>
                    <a:gd name="connsiteY8" fmla="*/ 691533 h 855952"/>
                    <a:gd name="connsiteX9" fmla="*/ 176124 w 1058017"/>
                    <a:gd name="connsiteY9" fmla="*/ 484777 h 855952"/>
                    <a:gd name="connsiteX10" fmla="*/ 250125 w 1058017"/>
                    <a:gd name="connsiteY10" fmla="*/ 389632 h 855952"/>
                    <a:gd name="connsiteX11" fmla="*/ 325956 w 1058017"/>
                    <a:gd name="connsiteY11" fmla="*/ 308313 h 855952"/>
                    <a:gd name="connsiteX12" fmla="*/ 421304 w 1058017"/>
                    <a:gd name="connsiteY12" fmla="*/ 226180 h 855952"/>
                    <a:gd name="connsiteX13" fmla="*/ 545317 w 1058017"/>
                    <a:gd name="connsiteY13" fmla="*/ 142623 h 855952"/>
                    <a:gd name="connsiteX14" fmla="*/ 653472 w 1058017"/>
                    <a:gd name="connsiteY14" fmla="*/ 88342 h 855952"/>
                    <a:gd name="connsiteX15" fmla="*/ 821398 w 1058017"/>
                    <a:gd name="connsiteY15" fmla="*/ 32028 h 855952"/>
                    <a:gd name="connsiteX16" fmla="*/ 953949 w 1058017"/>
                    <a:gd name="connsiteY16" fmla="*/ 9665 h 855952"/>
                    <a:gd name="connsiteX17" fmla="*/ 1039742 w 1058017"/>
                    <a:gd name="connsiteY17" fmla="*/ 3566 h 855952"/>
                    <a:gd name="connsiteX18" fmla="*/ 1056412 w 1058017"/>
                    <a:gd name="connsiteY18" fmla="*/ 1940 h 855952"/>
                    <a:gd name="connsiteX19" fmla="*/ 1051126 w 1058017"/>
                    <a:gd name="connsiteY19" fmla="*/ 10072 h 855952"/>
                    <a:gd name="connsiteX20" fmla="*/ 1012499 w 1058017"/>
                    <a:gd name="connsiteY20" fmla="*/ 25319 h 855952"/>
                    <a:gd name="connsiteX21" fmla="*/ 885844 w 1058017"/>
                    <a:gd name="connsiteY21" fmla="*/ 109079 h 855952"/>
                    <a:gd name="connsiteX22" fmla="*/ 688440 w 1058017"/>
                    <a:gd name="connsiteY22" fmla="*/ 374995 h 855952"/>
                    <a:gd name="connsiteX23" fmla="*/ 559548 w 1058017"/>
                    <a:gd name="connsiteY23" fmla="*/ 735852 h 855952"/>
                    <a:gd name="connsiteX24" fmla="*/ 540031 w 1058017"/>
                    <a:gd name="connsiteY24" fmla="*/ 825100 h 855952"/>
                    <a:gd name="connsiteX25" fmla="*/ 532712 w 1058017"/>
                    <a:gd name="connsiteY25" fmla="*/ 851733 h 85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58017" h="855952">
                      <a:moveTo>
                        <a:pt x="532712" y="851733"/>
                      </a:moveTo>
                      <a:cubicBezTo>
                        <a:pt x="528646" y="857222"/>
                        <a:pt x="525190" y="857425"/>
                        <a:pt x="520107" y="851936"/>
                      </a:cubicBezTo>
                      <a:cubicBezTo>
                        <a:pt x="491036" y="820221"/>
                        <a:pt x="456068" y="796638"/>
                        <a:pt x="417644" y="778748"/>
                      </a:cubicBezTo>
                      <a:cubicBezTo>
                        <a:pt x="383897" y="762891"/>
                        <a:pt x="348319" y="752522"/>
                        <a:pt x="310912" y="747643"/>
                      </a:cubicBezTo>
                      <a:cubicBezTo>
                        <a:pt x="289159" y="744797"/>
                        <a:pt x="267406" y="742967"/>
                        <a:pt x="245450" y="743781"/>
                      </a:cubicBezTo>
                      <a:cubicBezTo>
                        <a:pt x="163926" y="747033"/>
                        <a:pt x="91145" y="773666"/>
                        <a:pt x="27716" y="825100"/>
                      </a:cubicBezTo>
                      <a:cubicBezTo>
                        <a:pt x="18567" y="832623"/>
                        <a:pt x="10232" y="840958"/>
                        <a:pt x="1490" y="848887"/>
                      </a:cubicBezTo>
                      <a:cubicBezTo>
                        <a:pt x="-1356" y="847057"/>
                        <a:pt x="677" y="844821"/>
                        <a:pt x="1083" y="843397"/>
                      </a:cubicBezTo>
                      <a:cubicBezTo>
                        <a:pt x="17754" y="791759"/>
                        <a:pt x="36661" y="740934"/>
                        <a:pt x="59227" y="691533"/>
                      </a:cubicBezTo>
                      <a:cubicBezTo>
                        <a:pt x="92162" y="619158"/>
                        <a:pt x="130585" y="549833"/>
                        <a:pt x="176124" y="484777"/>
                      </a:cubicBezTo>
                      <a:cubicBezTo>
                        <a:pt x="199097" y="451842"/>
                        <a:pt x="223696" y="420127"/>
                        <a:pt x="250125" y="389632"/>
                      </a:cubicBezTo>
                      <a:cubicBezTo>
                        <a:pt x="274521" y="361577"/>
                        <a:pt x="298511" y="333318"/>
                        <a:pt x="325956" y="308313"/>
                      </a:cubicBezTo>
                      <a:cubicBezTo>
                        <a:pt x="356858" y="279851"/>
                        <a:pt x="387963" y="251795"/>
                        <a:pt x="421304" y="226180"/>
                      </a:cubicBezTo>
                      <a:cubicBezTo>
                        <a:pt x="460947" y="195685"/>
                        <a:pt x="502217" y="167629"/>
                        <a:pt x="545317" y="142623"/>
                      </a:cubicBezTo>
                      <a:cubicBezTo>
                        <a:pt x="580081" y="122293"/>
                        <a:pt x="616268" y="104200"/>
                        <a:pt x="653472" y="88342"/>
                      </a:cubicBezTo>
                      <a:cubicBezTo>
                        <a:pt x="707956" y="64963"/>
                        <a:pt x="763661" y="45649"/>
                        <a:pt x="821398" y="32028"/>
                      </a:cubicBezTo>
                      <a:cubicBezTo>
                        <a:pt x="865107" y="21660"/>
                        <a:pt x="909223" y="14138"/>
                        <a:pt x="953949" y="9665"/>
                      </a:cubicBezTo>
                      <a:cubicBezTo>
                        <a:pt x="982614" y="6819"/>
                        <a:pt x="1011280" y="6209"/>
                        <a:pt x="1039742" y="3566"/>
                      </a:cubicBezTo>
                      <a:cubicBezTo>
                        <a:pt x="1044824" y="-1313"/>
                        <a:pt x="1050517" y="-500"/>
                        <a:pt x="1056412" y="1940"/>
                      </a:cubicBezTo>
                      <a:cubicBezTo>
                        <a:pt x="1061088" y="8649"/>
                        <a:pt x="1054379" y="9055"/>
                        <a:pt x="1051126" y="10072"/>
                      </a:cubicBezTo>
                      <a:cubicBezTo>
                        <a:pt x="1038115" y="14748"/>
                        <a:pt x="1025104" y="19830"/>
                        <a:pt x="1012499" y="25319"/>
                      </a:cubicBezTo>
                      <a:cubicBezTo>
                        <a:pt x="965537" y="46056"/>
                        <a:pt x="924064" y="75331"/>
                        <a:pt x="885844" y="109079"/>
                      </a:cubicBezTo>
                      <a:cubicBezTo>
                        <a:pt x="801271" y="183690"/>
                        <a:pt x="739061" y="275175"/>
                        <a:pt x="688440" y="374995"/>
                      </a:cubicBezTo>
                      <a:cubicBezTo>
                        <a:pt x="630093" y="489859"/>
                        <a:pt x="590043" y="611026"/>
                        <a:pt x="559548" y="735852"/>
                      </a:cubicBezTo>
                      <a:cubicBezTo>
                        <a:pt x="552432" y="765534"/>
                        <a:pt x="545723" y="795215"/>
                        <a:pt x="540031" y="825100"/>
                      </a:cubicBezTo>
                      <a:cubicBezTo>
                        <a:pt x="537795" y="834249"/>
                        <a:pt x="535355" y="842991"/>
                        <a:pt x="532712" y="851733"/>
                      </a:cubicBezTo>
                      <a:close/>
                    </a:path>
                  </a:pathLst>
                </a:custGeom>
                <a:solidFill>
                  <a:srgbClr val="262626"/>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18" name="Freeform: Shape 244">
                  <a:extLst>
                    <a:ext uri="{FF2B5EF4-FFF2-40B4-BE49-F238E27FC236}">
                      <a16:creationId xmlns:a16="http://schemas.microsoft.com/office/drawing/2014/main" id="{F2139D40-FFC9-4223-AACB-65DAAA8985BE}"/>
                    </a:ext>
                  </a:extLst>
                </p:cNvPr>
                <p:cNvSpPr/>
                <p:nvPr/>
              </p:nvSpPr>
              <p:spPr>
                <a:xfrm>
                  <a:off x="6338570" y="1180655"/>
                  <a:ext cx="548867" cy="849885"/>
                </a:xfrm>
                <a:custGeom>
                  <a:avLst/>
                  <a:gdLst>
                    <a:gd name="connsiteX0" fmla="*/ 548867 w 548867"/>
                    <a:gd name="connsiteY0" fmla="*/ 841154 h 849885"/>
                    <a:gd name="connsiteX1" fmla="*/ 541549 w 548867"/>
                    <a:gd name="connsiteY1" fmla="*/ 838715 h 849885"/>
                    <a:gd name="connsiteX2" fmla="*/ 319748 w 548867"/>
                    <a:gd name="connsiteY2" fmla="*/ 744993 h 849885"/>
                    <a:gd name="connsiteX3" fmla="*/ 59931 w 548867"/>
                    <a:gd name="connsiteY3" fmla="*/ 807813 h 849885"/>
                    <a:gd name="connsiteX4" fmla="*/ 42854 w 548867"/>
                    <a:gd name="connsiteY4" fmla="*/ 820418 h 849885"/>
                    <a:gd name="connsiteX5" fmla="*/ 34519 w 548867"/>
                    <a:gd name="connsiteY5" fmla="*/ 831192 h 849885"/>
                    <a:gd name="connsiteX6" fmla="*/ 16832 w 548867"/>
                    <a:gd name="connsiteY6" fmla="*/ 846033 h 849885"/>
                    <a:gd name="connsiteX7" fmla="*/ 771 w 548867"/>
                    <a:gd name="connsiteY7" fmla="*/ 839121 h 849885"/>
                    <a:gd name="connsiteX8" fmla="*/ 161 w 548867"/>
                    <a:gd name="connsiteY8" fmla="*/ 824890 h 849885"/>
                    <a:gd name="connsiteX9" fmla="*/ 161 w 548867"/>
                    <a:gd name="connsiteY9" fmla="*/ 25312 h 849885"/>
                    <a:gd name="connsiteX10" fmla="*/ 3211 w 548867"/>
                    <a:gd name="connsiteY10" fmla="*/ 4576 h 849885"/>
                    <a:gd name="connsiteX11" fmla="*/ 14392 w 548867"/>
                    <a:gd name="connsiteY11" fmla="*/ 103 h 849885"/>
                    <a:gd name="connsiteX12" fmla="*/ 239648 w 548867"/>
                    <a:gd name="connsiteY12" fmla="*/ 130622 h 849885"/>
                    <a:gd name="connsiteX13" fmla="*/ 386024 w 548867"/>
                    <a:gd name="connsiteY13" fmla="*/ 331888 h 849885"/>
                    <a:gd name="connsiteX14" fmla="*/ 509630 w 548867"/>
                    <a:gd name="connsiteY14" fmla="*/ 655542 h 849885"/>
                    <a:gd name="connsiteX15" fmla="*/ 548054 w 548867"/>
                    <a:gd name="connsiteY15" fmla="*/ 827940 h 849885"/>
                    <a:gd name="connsiteX16" fmla="*/ 548867 w 548867"/>
                    <a:gd name="connsiteY16" fmla="*/ 841154 h 84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8867" h="849885">
                      <a:moveTo>
                        <a:pt x="548867" y="841154"/>
                      </a:moveTo>
                      <a:cubicBezTo>
                        <a:pt x="545208" y="844407"/>
                        <a:pt x="543378" y="840544"/>
                        <a:pt x="541549" y="838715"/>
                      </a:cubicBezTo>
                      <a:cubicBezTo>
                        <a:pt x="477712" y="783417"/>
                        <a:pt x="402898" y="753939"/>
                        <a:pt x="319748" y="744993"/>
                      </a:cubicBezTo>
                      <a:cubicBezTo>
                        <a:pt x="225824" y="735032"/>
                        <a:pt x="139218" y="756785"/>
                        <a:pt x="59931" y="807813"/>
                      </a:cubicBezTo>
                      <a:cubicBezTo>
                        <a:pt x="54036" y="811676"/>
                        <a:pt x="48547" y="816148"/>
                        <a:pt x="42854" y="820418"/>
                      </a:cubicBezTo>
                      <a:cubicBezTo>
                        <a:pt x="42448" y="825703"/>
                        <a:pt x="37975" y="828143"/>
                        <a:pt x="34519" y="831192"/>
                      </a:cubicBezTo>
                      <a:cubicBezTo>
                        <a:pt x="28623" y="836275"/>
                        <a:pt x="22728" y="841357"/>
                        <a:pt x="16832" y="846033"/>
                      </a:cubicBezTo>
                      <a:cubicBezTo>
                        <a:pt x="8090" y="852946"/>
                        <a:pt x="2398" y="850506"/>
                        <a:pt x="771" y="839121"/>
                      </a:cubicBezTo>
                      <a:cubicBezTo>
                        <a:pt x="161" y="834445"/>
                        <a:pt x="161" y="829566"/>
                        <a:pt x="161" y="824890"/>
                      </a:cubicBezTo>
                      <a:cubicBezTo>
                        <a:pt x="161" y="558364"/>
                        <a:pt x="161" y="291838"/>
                        <a:pt x="161" y="25312"/>
                      </a:cubicBezTo>
                      <a:cubicBezTo>
                        <a:pt x="161" y="18197"/>
                        <a:pt x="-1058" y="11081"/>
                        <a:pt x="3211" y="4576"/>
                      </a:cubicBezTo>
                      <a:cubicBezTo>
                        <a:pt x="5447" y="-507"/>
                        <a:pt x="9920" y="-100"/>
                        <a:pt x="14392" y="103"/>
                      </a:cubicBezTo>
                      <a:cubicBezTo>
                        <a:pt x="103234" y="20027"/>
                        <a:pt x="175609" y="67802"/>
                        <a:pt x="239648" y="130622"/>
                      </a:cubicBezTo>
                      <a:cubicBezTo>
                        <a:pt x="299825" y="189579"/>
                        <a:pt x="346381" y="258294"/>
                        <a:pt x="386024" y="331888"/>
                      </a:cubicBezTo>
                      <a:cubicBezTo>
                        <a:pt x="441322" y="434351"/>
                        <a:pt x="479745" y="543320"/>
                        <a:pt x="509630" y="655542"/>
                      </a:cubicBezTo>
                      <a:cubicBezTo>
                        <a:pt x="524878" y="712466"/>
                        <a:pt x="537279" y="769999"/>
                        <a:pt x="548054" y="827940"/>
                      </a:cubicBezTo>
                      <a:cubicBezTo>
                        <a:pt x="548867" y="832412"/>
                        <a:pt x="548867" y="836682"/>
                        <a:pt x="548867" y="841154"/>
                      </a:cubicBezTo>
                      <a:close/>
                    </a:path>
                  </a:pathLst>
                </a:custGeom>
                <a:solidFill>
                  <a:srgbClr val="262626"/>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19" name="Freeform: Shape 246">
                  <a:extLst>
                    <a:ext uri="{FF2B5EF4-FFF2-40B4-BE49-F238E27FC236}">
                      <a16:creationId xmlns:a16="http://schemas.microsoft.com/office/drawing/2014/main" id="{936F1128-856D-4AFF-A6E1-EA1C6F606BFE}"/>
                    </a:ext>
                  </a:extLst>
                </p:cNvPr>
                <p:cNvSpPr/>
                <p:nvPr/>
              </p:nvSpPr>
              <p:spPr>
                <a:xfrm>
                  <a:off x="6354792" y="1180604"/>
                  <a:ext cx="1038462" cy="841204"/>
                </a:xfrm>
                <a:custGeom>
                  <a:avLst/>
                  <a:gdLst>
                    <a:gd name="connsiteX0" fmla="*/ 532645 w 1038462"/>
                    <a:gd name="connsiteY0" fmla="*/ 841205 h 841204"/>
                    <a:gd name="connsiteX1" fmla="*/ 525123 w 1038462"/>
                    <a:gd name="connsiteY1" fmla="*/ 813352 h 841204"/>
                    <a:gd name="connsiteX2" fmla="*/ 478568 w 1038462"/>
                    <a:gd name="connsiteY2" fmla="*/ 615745 h 841204"/>
                    <a:gd name="connsiteX3" fmla="*/ 376714 w 1038462"/>
                    <a:gd name="connsiteY3" fmla="*/ 352472 h 841204"/>
                    <a:gd name="connsiteX4" fmla="*/ 202690 w 1038462"/>
                    <a:gd name="connsiteY4" fmla="*/ 115831 h 841204"/>
                    <a:gd name="connsiteX5" fmla="*/ 25209 w 1038462"/>
                    <a:gd name="connsiteY5" fmla="*/ 10725 h 841204"/>
                    <a:gd name="connsiteX6" fmla="*/ 0 w 1038462"/>
                    <a:gd name="connsiteY6" fmla="*/ 3813 h 841204"/>
                    <a:gd name="connsiteX7" fmla="*/ 22566 w 1038462"/>
                    <a:gd name="connsiteY7" fmla="*/ 3406 h 841204"/>
                    <a:gd name="connsiteX8" fmla="*/ 67902 w 1038462"/>
                    <a:gd name="connsiteY8" fmla="*/ 7066 h 841204"/>
                    <a:gd name="connsiteX9" fmla="*/ 167926 w 1038462"/>
                    <a:gd name="connsiteY9" fmla="*/ 20077 h 841204"/>
                    <a:gd name="connsiteX10" fmla="*/ 331582 w 1038462"/>
                    <a:gd name="connsiteY10" fmla="*/ 64396 h 841204"/>
                    <a:gd name="connsiteX11" fmla="*/ 605223 w 1038462"/>
                    <a:gd name="connsiteY11" fmla="*/ 212805 h 841204"/>
                    <a:gd name="connsiteX12" fmla="*/ 763187 w 1038462"/>
                    <a:gd name="connsiteY12" fmla="*/ 355318 h 841204"/>
                    <a:gd name="connsiteX13" fmla="*/ 873986 w 1038462"/>
                    <a:gd name="connsiteY13" fmla="*/ 494375 h 841204"/>
                    <a:gd name="connsiteX14" fmla="*/ 884557 w 1038462"/>
                    <a:gd name="connsiteY14" fmla="*/ 510233 h 841204"/>
                    <a:gd name="connsiteX15" fmla="*/ 900821 w 1038462"/>
                    <a:gd name="connsiteY15" fmla="*/ 534425 h 841204"/>
                    <a:gd name="connsiteX16" fmla="*/ 975432 w 1038462"/>
                    <a:gd name="connsiteY16" fmla="*/ 671246 h 841204"/>
                    <a:gd name="connsiteX17" fmla="*/ 1037032 w 1038462"/>
                    <a:gd name="connsiteY17" fmla="*/ 826364 h 841204"/>
                    <a:gd name="connsiteX18" fmla="*/ 1037438 w 1038462"/>
                    <a:gd name="connsiteY18" fmla="*/ 832259 h 841204"/>
                    <a:gd name="connsiteX19" fmla="*/ 786160 w 1038462"/>
                    <a:gd name="connsiteY19" fmla="*/ 743011 h 841204"/>
                    <a:gd name="connsiteX20" fmla="*/ 532645 w 1038462"/>
                    <a:gd name="connsiteY20" fmla="*/ 841205 h 84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8462" h="841204">
                      <a:moveTo>
                        <a:pt x="532645" y="841205"/>
                      </a:moveTo>
                      <a:cubicBezTo>
                        <a:pt x="526140" y="833073"/>
                        <a:pt x="526953" y="822704"/>
                        <a:pt x="525123" y="813352"/>
                      </a:cubicBezTo>
                      <a:cubicBezTo>
                        <a:pt x="512722" y="746670"/>
                        <a:pt x="497068" y="681004"/>
                        <a:pt x="478568" y="615745"/>
                      </a:cubicBezTo>
                      <a:cubicBezTo>
                        <a:pt x="452545" y="524870"/>
                        <a:pt x="420017" y="436638"/>
                        <a:pt x="376714" y="352472"/>
                      </a:cubicBezTo>
                      <a:cubicBezTo>
                        <a:pt x="331379" y="264240"/>
                        <a:pt x="276488" y="182920"/>
                        <a:pt x="202690" y="115831"/>
                      </a:cubicBezTo>
                      <a:cubicBezTo>
                        <a:pt x="150848" y="68666"/>
                        <a:pt x="93111" y="31258"/>
                        <a:pt x="25209" y="10725"/>
                      </a:cubicBezTo>
                      <a:cubicBezTo>
                        <a:pt x="16874" y="8286"/>
                        <a:pt x="8335" y="6049"/>
                        <a:pt x="0" y="3813"/>
                      </a:cubicBezTo>
                      <a:cubicBezTo>
                        <a:pt x="7319" y="-4522"/>
                        <a:pt x="15044" y="3406"/>
                        <a:pt x="22566" y="3406"/>
                      </a:cubicBezTo>
                      <a:cubicBezTo>
                        <a:pt x="37407" y="7676"/>
                        <a:pt x="52858" y="5846"/>
                        <a:pt x="67902" y="7066"/>
                      </a:cubicBezTo>
                      <a:cubicBezTo>
                        <a:pt x="101446" y="9912"/>
                        <a:pt x="134788" y="13978"/>
                        <a:pt x="167926" y="20077"/>
                      </a:cubicBezTo>
                      <a:cubicBezTo>
                        <a:pt x="223630" y="30242"/>
                        <a:pt x="278317" y="45083"/>
                        <a:pt x="331582" y="64396"/>
                      </a:cubicBezTo>
                      <a:cubicBezTo>
                        <a:pt x="430182" y="100177"/>
                        <a:pt x="521057" y="150392"/>
                        <a:pt x="605223" y="212805"/>
                      </a:cubicBezTo>
                      <a:cubicBezTo>
                        <a:pt x="662554" y="255295"/>
                        <a:pt x="714395" y="303477"/>
                        <a:pt x="763187" y="355318"/>
                      </a:cubicBezTo>
                      <a:cubicBezTo>
                        <a:pt x="803847" y="398621"/>
                        <a:pt x="840238" y="445380"/>
                        <a:pt x="873986" y="494375"/>
                      </a:cubicBezTo>
                      <a:cubicBezTo>
                        <a:pt x="877645" y="499661"/>
                        <a:pt x="881101" y="504947"/>
                        <a:pt x="884557" y="510233"/>
                      </a:cubicBezTo>
                      <a:cubicBezTo>
                        <a:pt x="895332" y="514705"/>
                        <a:pt x="897772" y="524870"/>
                        <a:pt x="900821" y="534425"/>
                      </a:cubicBezTo>
                      <a:cubicBezTo>
                        <a:pt x="927657" y="578948"/>
                        <a:pt x="953273" y="624284"/>
                        <a:pt x="975432" y="671246"/>
                      </a:cubicBezTo>
                      <a:cubicBezTo>
                        <a:pt x="999218" y="721664"/>
                        <a:pt x="1019751" y="773302"/>
                        <a:pt x="1037032" y="826364"/>
                      </a:cubicBezTo>
                      <a:cubicBezTo>
                        <a:pt x="1037642" y="827990"/>
                        <a:pt x="1039675" y="829820"/>
                        <a:pt x="1037438" y="832259"/>
                      </a:cubicBezTo>
                      <a:cubicBezTo>
                        <a:pt x="964861" y="771269"/>
                        <a:pt x="881508" y="739148"/>
                        <a:pt x="786160" y="743011"/>
                      </a:cubicBezTo>
                      <a:cubicBezTo>
                        <a:pt x="690609" y="747077"/>
                        <a:pt x="605020" y="777368"/>
                        <a:pt x="532645" y="841205"/>
                      </a:cubicBezTo>
                      <a:close/>
                    </a:path>
                  </a:pathLst>
                </a:custGeom>
                <a:solidFill>
                  <a:srgbClr val="929292"/>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20" name="Freeform: Shape 248">
                  <a:extLst>
                    <a:ext uri="{FF2B5EF4-FFF2-40B4-BE49-F238E27FC236}">
                      <a16:creationId xmlns:a16="http://schemas.microsoft.com/office/drawing/2014/main" id="{37AA7B7F-4F40-4D8E-97D8-B9CFE749CE2B}"/>
                    </a:ext>
                  </a:extLst>
                </p:cNvPr>
                <p:cNvSpPr/>
                <p:nvPr/>
              </p:nvSpPr>
              <p:spPr>
                <a:xfrm>
                  <a:off x="5815008" y="1183779"/>
                  <a:ext cx="528168" cy="847787"/>
                </a:xfrm>
                <a:custGeom>
                  <a:avLst/>
                  <a:gdLst>
                    <a:gd name="connsiteX0" fmla="*/ 527789 w 528168"/>
                    <a:gd name="connsiteY0" fmla="*/ 638 h 847787"/>
                    <a:gd name="connsiteX1" fmla="*/ 527992 w 528168"/>
                    <a:gd name="connsiteY1" fmla="*/ 830507 h 847787"/>
                    <a:gd name="connsiteX2" fmla="*/ 526163 w 528168"/>
                    <a:gd name="connsiteY2" fmla="*/ 840063 h 847787"/>
                    <a:gd name="connsiteX3" fmla="*/ 514981 w 528168"/>
                    <a:gd name="connsiteY3" fmla="*/ 834573 h 847787"/>
                    <a:gd name="connsiteX4" fmla="*/ 487536 w 528168"/>
                    <a:gd name="connsiteY4" fmla="*/ 813024 h 847787"/>
                    <a:gd name="connsiteX5" fmla="*/ 396254 w 528168"/>
                    <a:gd name="connsiteY5" fmla="*/ 766061 h 847787"/>
                    <a:gd name="connsiteX6" fmla="*/ 377550 w 528168"/>
                    <a:gd name="connsiteY6" fmla="*/ 756303 h 847787"/>
                    <a:gd name="connsiteX7" fmla="*/ 309445 w 528168"/>
                    <a:gd name="connsiteY7" fmla="*/ 742072 h 847787"/>
                    <a:gd name="connsiteX8" fmla="*/ 231988 w 528168"/>
                    <a:gd name="connsiteY8" fmla="*/ 741259 h 847787"/>
                    <a:gd name="connsiteX9" fmla="*/ 160020 w 528168"/>
                    <a:gd name="connsiteY9" fmla="*/ 754067 h 847787"/>
                    <a:gd name="connsiteX10" fmla="*/ 34177 w 528168"/>
                    <a:gd name="connsiteY10" fmla="*/ 818106 h 847787"/>
                    <a:gd name="connsiteX11" fmla="*/ 1039 w 528168"/>
                    <a:gd name="connsiteY11" fmla="*/ 847788 h 847787"/>
                    <a:gd name="connsiteX12" fmla="*/ 4089 w 528168"/>
                    <a:gd name="connsiteY12" fmla="*/ 821359 h 847787"/>
                    <a:gd name="connsiteX13" fmla="*/ 76667 w 528168"/>
                    <a:gd name="connsiteY13" fmla="*/ 550361 h 847787"/>
                    <a:gd name="connsiteX14" fmla="*/ 229955 w 528168"/>
                    <a:gd name="connsiteY14" fmla="*/ 240125 h 847787"/>
                    <a:gd name="connsiteX15" fmla="*/ 423293 w 528168"/>
                    <a:gd name="connsiteY15" fmla="*/ 48413 h 847787"/>
                    <a:gd name="connsiteX16" fmla="*/ 525756 w 528168"/>
                    <a:gd name="connsiteY16" fmla="*/ 435 h 847787"/>
                    <a:gd name="connsiteX17" fmla="*/ 527789 w 528168"/>
                    <a:gd name="connsiteY17" fmla="*/ 638 h 84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168" h="847787">
                      <a:moveTo>
                        <a:pt x="527789" y="638"/>
                      </a:moveTo>
                      <a:cubicBezTo>
                        <a:pt x="527992" y="277329"/>
                        <a:pt x="527992" y="553817"/>
                        <a:pt x="527992" y="830507"/>
                      </a:cubicBezTo>
                      <a:cubicBezTo>
                        <a:pt x="527992" y="833760"/>
                        <a:pt x="529009" y="837420"/>
                        <a:pt x="526163" y="840063"/>
                      </a:cubicBezTo>
                      <a:cubicBezTo>
                        <a:pt x="521283" y="840876"/>
                        <a:pt x="518234" y="837420"/>
                        <a:pt x="514981" y="834573"/>
                      </a:cubicBezTo>
                      <a:cubicBezTo>
                        <a:pt x="506239" y="827051"/>
                        <a:pt x="497294" y="819326"/>
                        <a:pt x="487536" y="813024"/>
                      </a:cubicBezTo>
                      <a:cubicBezTo>
                        <a:pt x="459277" y="793100"/>
                        <a:pt x="428579" y="777853"/>
                        <a:pt x="396254" y="766061"/>
                      </a:cubicBezTo>
                      <a:cubicBezTo>
                        <a:pt x="389545" y="763622"/>
                        <a:pt x="383243" y="760572"/>
                        <a:pt x="377550" y="756303"/>
                      </a:cubicBezTo>
                      <a:cubicBezTo>
                        <a:pt x="355391" y="749188"/>
                        <a:pt x="332418" y="744512"/>
                        <a:pt x="309445" y="742072"/>
                      </a:cubicBezTo>
                      <a:cubicBezTo>
                        <a:pt x="283829" y="739429"/>
                        <a:pt x="258214" y="738209"/>
                        <a:pt x="231988" y="741259"/>
                      </a:cubicBezTo>
                      <a:cubicBezTo>
                        <a:pt x="207592" y="743902"/>
                        <a:pt x="183603" y="747561"/>
                        <a:pt x="160020" y="754067"/>
                      </a:cubicBezTo>
                      <a:cubicBezTo>
                        <a:pt x="113667" y="766875"/>
                        <a:pt x="71788" y="788424"/>
                        <a:pt x="34177" y="818106"/>
                      </a:cubicBezTo>
                      <a:cubicBezTo>
                        <a:pt x="22589" y="827255"/>
                        <a:pt x="10594" y="836200"/>
                        <a:pt x="1039" y="847788"/>
                      </a:cubicBezTo>
                      <a:cubicBezTo>
                        <a:pt x="-2010" y="838639"/>
                        <a:pt x="2462" y="829898"/>
                        <a:pt x="4089" y="821359"/>
                      </a:cubicBezTo>
                      <a:cubicBezTo>
                        <a:pt x="22589" y="729468"/>
                        <a:pt x="45765" y="638999"/>
                        <a:pt x="76667" y="550361"/>
                      </a:cubicBezTo>
                      <a:cubicBezTo>
                        <a:pt x="114887" y="440579"/>
                        <a:pt x="163273" y="335676"/>
                        <a:pt x="229955" y="240125"/>
                      </a:cubicBezTo>
                      <a:cubicBezTo>
                        <a:pt x="282813" y="164498"/>
                        <a:pt x="345226" y="98425"/>
                        <a:pt x="423293" y="48413"/>
                      </a:cubicBezTo>
                      <a:cubicBezTo>
                        <a:pt x="455414" y="27880"/>
                        <a:pt x="489569" y="12023"/>
                        <a:pt x="525756" y="435"/>
                      </a:cubicBezTo>
                      <a:cubicBezTo>
                        <a:pt x="526366" y="-175"/>
                        <a:pt x="526976" y="-175"/>
                        <a:pt x="527789" y="638"/>
                      </a:cubicBezTo>
                      <a:close/>
                    </a:path>
                  </a:pathLst>
                </a:custGeom>
                <a:solidFill>
                  <a:srgbClr val="929292"/>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grpSp>
          <p:sp>
            <p:nvSpPr>
              <p:cNvPr id="115" name="Freeform: Shape 429">
                <a:extLst>
                  <a:ext uri="{FF2B5EF4-FFF2-40B4-BE49-F238E27FC236}">
                    <a16:creationId xmlns:a16="http://schemas.microsoft.com/office/drawing/2014/main" id="{7A6C0332-0B35-4B2A-B248-41A85940215B}"/>
                  </a:ext>
                </a:extLst>
              </p:cNvPr>
              <p:cNvSpPr/>
              <p:nvPr/>
            </p:nvSpPr>
            <p:spPr>
              <a:xfrm>
                <a:off x="6107659" y="1904536"/>
                <a:ext cx="58430" cy="94331"/>
              </a:xfrm>
              <a:custGeom>
                <a:avLst/>
                <a:gdLst>
                  <a:gd name="connsiteX0" fmla="*/ 23666 w 58430"/>
                  <a:gd name="connsiteY0" fmla="*/ 94128 h 94331"/>
                  <a:gd name="connsiteX1" fmla="*/ 21633 w 58430"/>
                  <a:gd name="connsiteY1" fmla="*/ 94128 h 94331"/>
                  <a:gd name="connsiteX2" fmla="*/ 3539 w 58430"/>
                  <a:gd name="connsiteY2" fmla="*/ 93518 h 94331"/>
                  <a:gd name="connsiteX3" fmla="*/ 287 w 58430"/>
                  <a:gd name="connsiteY3" fmla="*/ 85996 h 94331"/>
                  <a:gd name="connsiteX4" fmla="*/ 24073 w 58430"/>
                  <a:gd name="connsiteY4" fmla="*/ 0 h 94331"/>
                  <a:gd name="connsiteX5" fmla="*/ 39320 w 58430"/>
                  <a:gd name="connsiteY5" fmla="*/ 52045 h 94331"/>
                  <a:gd name="connsiteX6" fmla="*/ 47452 w 58430"/>
                  <a:gd name="connsiteY6" fmla="*/ 81320 h 94331"/>
                  <a:gd name="connsiteX7" fmla="*/ 58430 w 58430"/>
                  <a:gd name="connsiteY7" fmla="*/ 93924 h 94331"/>
                  <a:gd name="connsiteX8" fmla="*/ 35864 w 58430"/>
                  <a:gd name="connsiteY8" fmla="*/ 94331 h 94331"/>
                  <a:gd name="connsiteX9" fmla="*/ 23666 w 58430"/>
                  <a:gd name="connsiteY9" fmla="*/ 94128 h 9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30" h="94331">
                    <a:moveTo>
                      <a:pt x="23666" y="94128"/>
                    </a:moveTo>
                    <a:cubicBezTo>
                      <a:pt x="23056" y="94128"/>
                      <a:pt x="22243" y="94128"/>
                      <a:pt x="21633" y="94128"/>
                    </a:cubicBezTo>
                    <a:cubicBezTo>
                      <a:pt x="15534" y="93924"/>
                      <a:pt x="9638" y="93721"/>
                      <a:pt x="3539" y="93518"/>
                    </a:cubicBezTo>
                    <a:cubicBezTo>
                      <a:pt x="1100" y="91485"/>
                      <a:pt x="-730" y="89858"/>
                      <a:pt x="287" y="85996"/>
                    </a:cubicBezTo>
                    <a:cubicBezTo>
                      <a:pt x="7809" y="57534"/>
                      <a:pt x="15127" y="28869"/>
                      <a:pt x="24073" y="0"/>
                    </a:cubicBezTo>
                    <a:cubicBezTo>
                      <a:pt x="29155" y="17280"/>
                      <a:pt x="34238" y="34561"/>
                      <a:pt x="39320" y="52045"/>
                    </a:cubicBezTo>
                    <a:cubicBezTo>
                      <a:pt x="42166" y="61803"/>
                      <a:pt x="45622" y="71358"/>
                      <a:pt x="47452" y="81320"/>
                    </a:cubicBezTo>
                    <a:cubicBezTo>
                      <a:pt x="48672" y="88232"/>
                      <a:pt x="52331" y="91891"/>
                      <a:pt x="58430" y="93924"/>
                    </a:cubicBezTo>
                    <a:cubicBezTo>
                      <a:pt x="50908" y="94128"/>
                      <a:pt x="43386" y="94128"/>
                      <a:pt x="35864" y="94331"/>
                    </a:cubicBezTo>
                    <a:cubicBezTo>
                      <a:pt x="31595" y="94128"/>
                      <a:pt x="27529" y="94128"/>
                      <a:pt x="23666" y="94128"/>
                    </a:cubicBezTo>
                    <a:close/>
                  </a:path>
                </a:pathLst>
              </a:custGeom>
              <a:solidFill>
                <a:srgbClr val="CCCCCC"/>
              </a:solidFill>
              <a:ln w="2029" cap="flat">
                <a:noFill/>
                <a:prstDash val="solid"/>
                <a:miter/>
              </a:ln>
            </p:spPr>
            <p:txBody>
              <a:bodyPr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grpSp>
        <p:sp>
          <p:nvSpPr>
            <p:cNvPr id="121" name="Freeform: Shape 434">
              <a:extLst>
                <a:ext uri="{FF2B5EF4-FFF2-40B4-BE49-F238E27FC236}">
                  <a16:creationId xmlns:a16="http://schemas.microsoft.com/office/drawing/2014/main" id="{5FC0C8FD-3051-4575-A515-4638069626C3}"/>
                </a:ext>
              </a:extLst>
            </p:cNvPr>
            <p:cNvSpPr/>
            <p:nvPr/>
          </p:nvSpPr>
          <p:spPr>
            <a:xfrm>
              <a:off x="6866084" y="1397111"/>
              <a:ext cx="341152" cy="563125"/>
            </a:xfrm>
            <a:custGeom>
              <a:avLst/>
              <a:gdLst>
                <a:gd name="connsiteX0" fmla="*/ 5692 w 341152"/>
                <a:gd name="connsiteY0" fmla="*/ 558390 h 563125"/>
                <a:gd name="connsiteX1" fmla="*/ 0 w 341152"/>
                <a:gd name="connsiteY1" fmla="*/ 563066 h 563125"/>
                <a:gd name="connsiteX2" fmla="*/ 28462 w 341152"/>
                <a:gd name="connsiteY2" fmla="*/ 469142 h 563125"/>
                <a:gd name="connsiteX3" fmla="*/ 52248 w 341152"/>
                <a:gd name="connsiteY3" fmla="*/ 391481 h 563125"/>
                <a:gd name="connsiteX4" fmla="*/ 86606 w 341152"/>
                <a:gd name="connsiteY4" fmla="*/ 279463 h 563125"/>
                <a:gd name="connsiteX5" fmla="*/ 92298 w 341152"/>
                <a:gd name="connsiteY5" fmla="*/ 275804 h 563125"/>
                <a:gd name="connsiteX6" fmla="*/ 102870 w 341152"/>
                <a:gd name="connsiteY6" fmla="*/ 279056 h 563125"/>
                <a:gd name="connsiteX7" fmla="*/ 123200 w 341152"/>
                <a:gd name="connsiteY7" fmla="*/ 285359 h 563125"/>
                <a:gd name="connsiteX8" fmla="*/ 144546 w 341152"/>
                <a:gd name="connsiteY8" fmla="*/ 293694 h 563125"/>
                <a:gd name="connsiteX9" fmla="*/ 157151 w 341152"/>
                <a:gd name="connsiteY9" fmla="*/ 288205 h 563125"/>
                <a:gd name="connsiteX10" fmla="*/ 225256 w 341152"/>
                <a:gd name="connsiteY10" fmla="*/ 131461 h 563125"/>
                <a:gd name="connsiteX11" fmla="*/ 279537 w 341152"/>
                <a:gd name="connsiteY11" fmla="*/ 5822 h 563125"/>
                <a:gd name="connsiteX12" fmla="*/ 289499 w 341152"/>
                <a:gd name="connsiteY12" fmla="*/ 3585 h 563125"/>
                <a:gd name="connsiteX13" fmla="*/ 337478 w 341152"/>
                <a:gd name="connsiteY13" fmla="*/ 50141 h 563125"/>
                <a:gd name="connsiteX14" fmla="*/ 339714 w 341152"/>
                <a:gd name="connsiteY14" fmla="*/ 62136 h 563125"/>
                <a:gd name="connsiteX15" fmla="*/ 221190 w 341152"/>
                <a:gd name="connsiteY15" fmla="*/ 317277 h 563125"/>
                <a:gd name="connsiteX16" fmla="*/ 187239 w 341152"/>
                <a:gd name="connsiteY16" fmla="*/ 391684 h 563125"/>
                <a:gd name="connsiteX17" fmla="*/ 176261 w 341152"/>
                <a:gd name="connsiteY17" fmla="*/ 395750 h 563125"/>
                <a:gd name="connsiteX18" fmla="*/ 126452 w 341152"/>
                <a:gd name="connsiteY18" fmla="*/ 372574 h 563125"/>
                <a:gd name="connsiteX19" fmla="*/ 115068 w 341152"/>
                <a:gd name="connsiteY19" fmla="*/ 376844 h 563125"/>
                <a:gd name="connsiteX20" fmla="*/ 32528 w 341152"/>
                <a:gd name="connsiteY20" fmla="*/ 513258 h 563125"/>
                <a:gd name="connsiteX21" fmla="*/ 19923 w 341152"/>
                <a:gd name="connsiteY21" fmla="*/ 536027 h 563125"/>
                <a:gd name="connsiteX22" fmla="*/ 15654 w 341152"/>
                <a:gd name="connsiteY22" fmla="*/ 547412 h 563125"/>
                <a:gd name="connsiteX23" fmla="*/ 5692 w 341152"/>
                <a:gd name="connsiteY23" fmla="*/ 558390 h 56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1152" h="563125">
                  <a:moveTo>
                    <a:pt x="5692" y="558390"/>
                  </a:moveTo>
                  <a:cubicBezTo>
                    <a:pt x="3456" y="559407"/>
                    <a:pt x="3863" y="563676"/>
                    <a:pt x="0" y="563066"/>
                  </a:cubicBezTo>
                  <a:cubicBezTo>
                    <a:pt x="9555" y="531758"/>
                    <a:pt x="18907" y="500450"/>
                    <a:pt x="28462" y="469142"/>
                  </a:cubicBezTo>
                  <a:cubicBezTo>
                    <a:pt x="36391" y="443323"/>
                    <a:pt x="44319" y="417300"/>
                    <a:pt x="52248" y="391481"/>
                  </a:cubicBezTo>
                  <a:cubicBezTo>
                    <a:pt x="63836" y="354074"/>
                    <a:pt x="75424" y="316870"/>
                    <a:pt x="86606" y="279463"/>
                  </a:cubicBezTo>
                  <a:cubicBezTo>
                    <a:pt x="87825" y="275600"/>
                    <a:pt x="89452" y="275194"/>
                    <a:pt x="92298" y="275804"/>
                  </a:cubicBezTo>
                  <a:cubicBezTo>
                    <a:pt x="95957" y="276617"/>
                    <a:pt x="99414" y="278040"/>
                    <a:pt x="102870" y="279056"/>
                  </a:cubicBezTo>
                  <a:cubicBezTo>
                    <a:pt x="111205" y="276210"/>
                    <a:pt x="117711" y="279056"/>
                    <a:pt x="123200" y="285359"/>
                  </a:cubicBezTo>
                  <a:cubicBezTo>
                    <a:pt x="130315" y="288205"/>
                    <a:pt x="137634" y="290441"/>
                    <a:pt x="144546" y="293694"/>
                  </a:cubicBezTo>
                  <a:cubicBezTo>
                    <a:pt x="151458" y="297150"/>
                    <a:pt x="154305" y="294710"/>
                    <a:pt x="157151" y="288205"/>
                  </a:cubicBezTo>
                  <a:cubicBezTo>
                    <a:pt x="179717" y="235754"/>
                    <a:pt x="202486" y="183709"/>
                    <a:pt x="225256" y="131461"/>
                  </a:cubicBezTo>
                  <a:cubicBezTo>
                    <a:pt x="243350" y="89581"/>
                    <a:pt x="261850" y="47701"/>
                    <a:pt x="279537" y="5822"/>
                  </a:cubicBezTo>
                  <a:cubicBezTo>
                    <a:pt x="282587" y="-1294"/>
                    <a:pt x="284213" y="-1701"/>
                    <a:pt x="289499" y="3585"/>
                  </a:cubicBezTo>
                  <a:cubicBezTo>
                    <a:pt x="305356" y="19443"/>
                    <a:pt x="321417" y="34893"/>
                    <a:pt x="337478" y="50141"/>
                  </a:cubicBezTo>
                  <a:cubicBezTo>
                    <a:pt x="341544" y="54004"/>
                    <a:pt x="342153" y="56850"/>
                    <a:pt x="339714" y="62136"/>
                  </a:cubicBezTo>
                  <a:cubicBezTo>
                    <a:pt x="300070" y="147115"/>
                    <a:pt x="260630" y="232094"/>
                    <a:pt x="221190" y="317277"/>
                  </a:cubicBezTo>
                  <a:cubicBezTo>
                    <a:pt x="209805" y="342079"/>
                    <a:pt x="198217" y="366679"/>
                    <a:pt x="187239" y="391684"/>
                  </a:cubicBezTo>
                  <a:cubicBezTo>
                    <a:pt x="184596" y="397580"/>
                    <a:pt x="182970" y="399207"/>
                    <a:pt x="176261" y="395750"/>
                  </a:cubicBezTo>
                  <a:cubicBezTo>
                    <a:pt x="159997" y="387415"/>
                    <a:pt x="142920" y="380706"/>
                    <a:pt x="126452" y="372574"/>
                  </a:cubicBezTo>
                  <a:cubicBezTo>
                    <a:pt x="120353" y="369525"/>
                    <a:pt x="117711" y="372371"/>
                    <a:pt x="115068" y="376844"/>
                  </a:cubicBezTo>
                  <a:cubicBezTo>
                    <a:pt x="87622" y="422383"/>
                    <a:pt x="59973" y="467719"/>
                    <a:pt x="32528" y="513258"/>
                  </a:cubicBezTo>
                  <a:cubicBezTo>
                    <a:pt x="28055" y="520780"/>
                    <a:pt x="21956" y="527082"/>
                    <a:pt x="19923" y="536027"/>
                  </a:cubicBezTo>
                  <a:cubicBezTo>
                    <a:pt x="20940" y="540703"/>
                    <a:pt x="17687" y="543753"/>
                    <a:pt x="15654" y="547412"/>
                  </a:cubicBezTo>
                  <a:cubicBezTo>
                    <a:pt x="12604" y="551275"/>
                    <a:pt x="11181" y="556764"/>
                    <a:pt x="5692" y="558390"/>
                  </a:cubicBezTo>
                  <a:close/>
                </a:path>
              </a:pathLst>
            </a:custGeom>
            <a:solidFill>
              <a:srgbClr val="FBBF20"/>
            </a:solidFill>
            <a:ln w="2029" cap="flat">
              <a:noFill/>
              <a:prstDash val="solid"/>
              <a:miter/>
            </a:ln>
          </p:spPr>
          <p:txBody>
            <a:bodyPr rtlCol="0" anchor="ctr"/>
            <a:lstStyle/>
            <a:p>
              <a:pPr fontAlgn="auto">
                <a:spcBef>
                  <a:spcPts val="0"/>
                </a:spcBef>
                <a:spcAft>
                  <a:spcPts val="0"/>
                </a:spcAft>
              </a:pPr>
              <a:endParaRPr lang="en-US">
                <a:solidFill>
                  <a:prstClr val="black"/>
                </a:solidFill>
                <a:latin typeface="Arial"/>
                <a:ea typeface="Arial Unicode MS"/>
                <a:cs typeface="+mn-cs"/>
              </a:endParaRPr>
            </a:p>
          </p:txBody>
        </p:sp>
        <p:sp>
          <p:nvSpPr>
            <p:cNvPr id="122" name="Freeform: Shape 571">
              <a:extLst>
                <a:ext uri="{FF2B5EF4-FFF2-40B4-BE49-F238E27FC236}">
                  <a16:creationId xmlns:a16="http://schemas.microsoft.com/office/drawing/2014/main" id="{39F5AE5A-5BE5-4B41-8679-A89B615947C6}"/>
                </a:ext>
              </a:extLst>
            </p:cNvPr>
            <p:cNvSpPr/>
            <p:nvPr/>
          </p:nvSpPr>
          <p:spPr>
            <a:xfrm>
              <a:off x="5853894" y="1203373"/>
              <a:ext cx="2365533" cy="2714131"/>
            </a:xfrm>
            <a:custGeom>
              <a:avLst/>
              <a:gdLst>
                <a:gd name="connsiteX0" fmla="*/ 1831668 w 2365533"/>
                <a:gd name="connsiteY0" fmla="*/ 2693191 h 2714131"/>
                <a:gd name="connsiteX1" fmla="*/ 1842850 w 2365533"/>
                <a:gd name="connsiteY1" fmla="*/ 2703560 h 2714131"/>
                <a:gd name="connsiteX2" fmla="*/ 1833091 w 2365533"/>
                <a:gd name="connsiteY2" fmla="*/ 2714131 h 2714131"/>
                <a:gd name="connsiteX3" fmla="*/ 1822723 w 2365533"/>
                <a:gd name="connsiteY3" fmla="*/ 2704373 h 2714131"/>
                <a:gd name="connsiteX4" fmla="*/ 1831668 w 2365533"/>
                <a:gd name="connsiteY4" fmla="*/ 2693191 h 2714131"/>
                <a:gd name="connsiteX5" fmla="*/ 1545219 w 2365533"/>
                <a:gd name="connsiteY5" fmla="*/ 2629355 h 2714131"/>
                <a:gd name="connsiteX6" fmla="*/ 1551521 w 2365533"/>
                <a:gd name="connsiteY6" fmla="*/ 2643993 h 2714131"/>
                <a:gd name="connsiteX7" fmla="*/ 1539933 w 2365533"/>
                <a:gd name="connsiteY7" fmla="*/ 2679367 h 2714131"/>
                <a:gd name="connsiteX8" fmla="*/ 1519806 w 2365533"/>
                <a:gd name="connsiteY8" fmla="*/ 2679977 h 2714131"/>
                <a:gd name="connsiteX9" fmla="*/ 1520620 w 2365533"/>
                <a:gd name="connsiteY9" fmla="*/ 2671032 h 2714131"/>
                <a:gd name="connsiteX10" fmla="*/ 1531598 w 2365533"/>
                <a:gd name="connsiteY10" fmla="*/ 2637487 h 2714131"/>
                <a:gd name="connsiteX11" fmla="*/ 1545219 w 2365533"/>
                <a:gd name="connsiteY11" fmla="*/ 2629355 h 2714131"/>
                <a:gd name="connsiteX12" fmla="*/ 1916800 w 2365533"/>
                <a:gd name="connsiteY12" fmla="*/ 2600920 h 2714131"/>
                <a:gd name="connsiteX13" fmla="*/ 1923559 w 2365533"/>
                <a:gd name="connsiteY13" fmla="*/ 2605367 h 2714131"/>
                <a:gd name="connsiteX14" fmla="*/ 1922136 w 2365533"/>
                <a:gd name="connsiteY14" fmla="*/ 2619598 h 2714131"/>
                <a:gd name="connsiteX15" fmla="*/ 1883916 w 2365533"/>
                <a:gd name="connsiteY15" fmla="*/ 2652939 h 2714131"/>
                <a:gd name="connsiteX16" fmla="*/ 1872328 w 2365533"/>
                <a:gd name="connsiteY16" fmla="*/ 2662697 h 2714131"/>
                <a:gd name="connsiteX17" fmla="*/ 1861146 w 2365533"/>
                <a:gd name="connsiteY17" fmla="*/ 2663713 h 2714131"/>
                <a:gd name="connsiteX18" fmla="*/ 1857284 w 2365533"/>
                <a:gd name="connsiteY18" fmla="*/ 2653955 h 2714131"/>
                <a:gd name="connsiteX19" fmla="*/ 1861146 w 2365533"/>
                <a:gd name="connsiteY19" fmla="*/ 2644197 h 2714131"/>
                <a:gd name="connsiteX20" fmla="*/ 1909125 w 2365533"/>
                <a:gd name="connsiteY20" fmla="*/ 2602724 h 2714131"/>
                <a:gd name="connsiteX21" fmla="*/ 1916800 w 2365533"/>
                <a:gd name="connsiteY21" fmla="*/ 2600920 h 2714131"/>
                <a:gd name="connsiteX22" fmla="*/ 1731848 w 2365533"/>
                <a:gd name="connsiteY22" fmla="*/ 2580157 h 2714131"/>
                <a:gd name="connsiteX23" fmla="*/ 1741810 w 2365533"/>
                <a:gd name="connsiteY23" fmla="*/ 2583817 h 2714131"/>
                <a:gd name="connsiteX24" fmla="*/ 1791008 w 2365533"/>
                <a:gd name="connsiteY24" fmla="*/ 2628949 h 2714131"/>
                <a:gd name="connsiteX25" fmla="*/ 1793448 w 2365533"/>
                <a:gd name="connsiteY25" fmla="*/ 2646433 h 2714131"/>
                <a:gd name="connsiteX26" fmla="*/ 1775761 w 2365533"/>
                <a:gd name="connsiteY26" fmla="*/ 2644400 h 2714131"/>
                <a:gd name="connsiteX27" fmla="*/ 1730425 w 2365533"/>
                <a:gd name="connsiteY27" fmla="*/ 2602927 h 2714131"/>
                <a:gd name="connsiteX28" fmla="*/ 1723716 w 2365533"/>
                <a:gd name="connsiteY28" fmla="*/ 2595405 h 2714131"/>
                <a:gd name="connsiteX29" fmla="*/ 1722496 w 2365533"/>
                <a:gd name="connsiteY29" fmla="*/ 2585240 h 2714131"/>
                <a:gd name="connsiteX30" fmla="*/ 1731848 w 2365533"/>
                <a:gd name="connsiteY30" fmla="*/ 2580157 h 2714131"/>
                <a:gd name="connsiteX31" fmla="*/ 1577544 w 2365533"/>
                <a:gd name="connsiteY31" fmla="*/ 2532178 h 2714131"/>
                <a:gd name="connsiteX32" fmla="*/ 1584456 w 2365533"/>
                <a:gd name="connsiteY32" fmla="*/ 2546612 h 2714131"/>
                <a:gd name="connsiteX33" fmla="*/ 1572868 w 2365533"/>
                <a:gd name="connsiteY33" fmla="*/ 2582190 h 2714131"/>
                <a:gd name="connsiteX34" fmla="*/ 1567379 w 2365533"/>
                <a:gd name="connsiteY34" fmla="*/ 2596217 h 2714131"/>
                <a:gd name="connsiteX35" fmla="*/ 1556604 w 2365533"/>
                <a:gd name="connsiteY35" fmla="*/ 2601503 h 2714131"/>
                <a:gd name="connsiteX36" fmla="*/ 1547659 w 2365533"/>
                <a:gd name="connsiteY36" fmla="*/ 2589712 h 2714131"/>
                <a:gd name="connsiteX37" fmla="*/ 1558434 w 2365533"/>
                <a:gd name="connsiteY37" fmla="*/ 2557387 h 2714131"/>
                <a:gd name="connsiteX38" fmla="*/ 1564126 w 2365533"/>
                <a:gd name="connsiteY38" fmla="*/ 2540310 h 2714131"/>
                <a:gd name="connsiteX39" fmla="*/ 1577544 w 2365533"/>
                <a:gd name="connsiteY39" fmla="*/ 2532178 h 2714131"/>
                <a:gd name="connsiteX40" fmla="*/ 1893675 w 2365533"/>
                <a:gd name="connsiteY40" fmla="*/ 2386005 h 2714131"/>
                <a:gd name="connsiteX41" fmla="*/ 1899774 w 2365533"/>
                <a:gd name="connsiteY41" fmla="*/ 2399423 h 2714131"/>
                <a:gd name="connsiteX42" fmla="*/ 1890422 w 2365533"/>
                <a:gd name="connsiteY42" fmla="*/ 2427275 h 2714131"/>
                <a:gd name="connsiteX43" fmla="*/ 1869279 w 2365533"/>
                <a:gd name="connsiteY43" fmla="*/ 2490705 h 2714131"/>
                <a:gd name="connsiteX44" fmla="*/ 1857487 w 2365533"/>
                <a:gd name="connsiteY44" fmla="*/ 2502903 h 2714131"/>
                <a:gd name="connsiteX45" fmla="*/ 1848135 w 2365533"/>
                <a:gd name="connsiteY45" fmla="*/ 2487249 h 2714131"/>
                <a:gd name="connsiteX46" fmla="*/ 1858097 w 2365533"/>
                <a:gd name="connsiteY46" fmla="*/ 2457363 h 2714131"/>
                <a:gd name="connsiteX47" fmla="*/ 1877614 w 2365533"/>
                <a:gd name="connsiteY47" fmla="*/ 2399830 h 2714131"/>
                <a:gd name="connsiteX48" fmla="*/ 1881070 w 2365533"/>
                <a:gd name="connsiteY48" fmla="*/ 2391495 h 2714131"/>
                <a:gd name="connsiteX49" fmla="*/ 1893675 w 2365533"/>
                <a:gd name="connsiteY49" fmla="*/ 2386005 h 2714131"/>
                <a:gd name="connsiteX50" fmla="*/ 1635967 w 2365533"/>
                <a:gd name="connsiteY50" fmla="*/ 2336884 h 2714131"/>
                <a:gd name="connsiteX51" fmla="*/ 1645852 w 2365533"/>
                <a:gd name="connsiteY51" fmla="*/ 2338231 h 2714131"/>
                <a:gd name="connsiteX52" fmla="*/ 1648698 w 2365533"/>
                <a:gd name="connsiteY52" fmla="*/ 2354698 h 2714131"/>
                <a:gd name="connsiteX53" fmla="*/ 1632434 w 2365533"/>
                <a:gd name="connsiteY53" fmla="*/ 2403693 h 2714131"/>
                <a:gd name="connsiteX54" fmla="*/ 1618203 w 2365533"/>
                <a:gd name="connsiteY54" fmla="*/ 2445980 h 2714131"/>
                <a:gd name="connsiteX55" fmla="*/ 1605802 w 2365533"/>
                <a:gd name="connsiteY55" fmla="*/ 2453705 h 2714131"/>
                <a:gd name="connsiteX56" fmla="*/ 1596857 w 2365533"/>
                <a:gd name="connsiteY56" fmla="*/ 2443337 h 2714131"/>
                <a:gd name="connsiteX57" fmla="*/ 1598280 w 2365533"/>
                <a:gd name="connsiteY57" fmla="*/ 2437441 h 2714131"/>
                <a:gd name="connsiteX58" fmla="*/ 1628978 w 2365533"/>
                <a:gd name="connsiteY58" fmla="*/ 2345753 h 2714131"/>
                <a:gd name="connsiteX59" fmla="*/ 1635967 w 2365533"/>
                <a:gd name="connsiteY59" fmla="*/ 2336884 h 2714131"/>
                <a:gd name="connsiteX60" fmla="*/ 1940434 w 2365533"/>
                <a:gd name="connsiteY60" fmla="*/ 2239426 h 2714131"/>
                <a:gd name="connsiteX61" fmla="*/ 1948159 w 2365533"/>
                <a:gd name="connsiteY61" fmla="*/ 2252641 h 2714131"/>
                <a:gd name="connsiteX62" fmla="*/ 1931082 w 2365533"/>
                <a:gd name="connsiteY62" fmla="*/ 2302246 h 2714131"/>
                <a:gd name="connsiteX63" fmla="*/ 1920104 w 2365533"/>
                <a:gd name="connsiteY63" fmla="*/ 2309158 h 2714131"/>
                <a:gd name="connsiteX64" fmla="*/ 1912378 w 2365533"/>
                <a:gd name="connsiteY64" fmla="*/ 2295334 h 2714131"/>
                <a:gd name="connsiteX65" fmla="*/ 1915021 w 2365533"/>
                <a:gd name="connsiteY65" fmla="*/ 2285779 h 2714131"/>
                <a:gd name="connsiteX66" fmla="*/ 1928032 w 2365533"/>
                <a:gd name="connsiteY66" fmla="*/ 2246745 h 2714131"/>
                <a:gd name="connsiteX67" fmla="*/ 1940434 w 2365533"/>
                <a:gd name="connsiteY67" fmla="*/ 2239426 h 2714131"/>
                <a:gd name="connsiteX68" fmla="*/ 1692204 w 2365533"/>
                <a:gd name="connsiteY68" fmla="*/ 2190431 h 2714131"/>
                <a:gd name="connsiteX69" fmla="*/ 1698303 w 2365533"/>
                <a:gd name="connsiteY69" fmla="*/ 2203646 h 2714131"/>
                <a:gd name="connsiteX70" fmla="*/ 1681633 w 2365533"/>
                <a:gd name="connsiteY70" fmla="*/ 2253454 h 2714131"/>
                <a:gd name="connsiteX71" fmla="*/ 1670858 w 2365533"/>
                <a:gd name="connsiteY71" fmla="*/ 2260163 h 2714131"/>
                <a:gd name="connsiteX72" fmla="*/ 1662522 w 2365533"/>
                <a:gd name="connsiteY72" fmla="*/ 2247152 h 2714131"/>
                <a:gd name="connsiteX73" fmla="*/ 1668215 w 2365533"/>
                <a:gd name="connsiteY73" fmla="*/ 2230075 h 2714131"/>
                <a:gd name="connsiteX74" fmla="*/ 1678786 w 2365533"/>
                <a:gd name="connsiteY74" fmla="*/ 2198360 h 2714131"/>
                <a:gd name="connsiteX75" fmla="*/ 1692204 w 2365533"/>
                <a:gd name="connsiteY75" fmla="*/ 2190431 h 2714131"/>
                <a:gd name="connsiteX76" fmla="*/ 1526719 w 2365533"/>
                <a:gd name="connsiteY76" fmla="*/ 2045479 h 2714131"/>
                <a:gd name="connsiteX77" fmla="*/ 1533631 w 2365533"/>
                <a:gd name="connsiteY77" fmla="*/ 2060116 h 2714131"/>
                <a:gd name="connsiteX78" fmla="*/ 1531191 w 2365533"/>
                <a:gd name="connsiteY78" fmla="*/ 2068858 h 2714131"/>
                <a:gd name="connsiteX79" fmla="*/ 1503746 w 2365533"/>
                <a:gd name="connsiteY79" fmla="*/ 2149161 h 2714131"/>
                <a:gd name="connsiteX80" fmla="*/ 1502933 w 2365533"/>
                <a:gd name="connsiteY80" fmla="*/ 2152008 h 2714131"/>
                <a:gd name="connsiteX81" fmla="*/ 1489108 w 2365533"/>
                <a:gd name="connsiteY81" fmla="*/ 2162173 h 2714131"/>
                <a:gd name="connsiteX82" fmla="*/ 1483009 w 2365533"/>
                <a:gd name="connsiteY82" fmla="*/ 2144486 h 2714131"/>
                <a:gd name="connsiteX83" fmla="*/ 1513911 w 2365533"/>
                <a:gd name="connsiteY83" fmla="*/ 2053611 h 2714131"/>
                <a:gd name="connsiteX84" fmla="*/ 1526719 w 2365533"/>
                <a:gd name="connsiteY84" fmla="*/ 2045479 h 2714131"/>
                <a:gd name="connsiteX85" fmla="*/ 1734745 w 2365533"/>
                <a:gd name="connsiteY85" fmla="*/ 2045072 h 2714131"/>
                <a:gd name="connsiteX86" fmla="*/ 1744859 w 2365533"/>
                <a:gd name="connsiteY86" fmla="*/ 2046496 h 2714131"/>
                <a:gd name="connsiteX87" fmla="*/ 1749332 w 2365533"/>
                <a:gd name="connsiteY87" fmla="*/ 2054424 h 2714131"/>
                <a:gd name="connsiteX88" fmla="*/ 1747299 w 2365533"/>
                <a:gd name="connsiteY88" fmla="*/ 2061540 h 2714131"/>
                <a:gd name="connsiteX89" fmla="*/ 1717414 w 2365533"/>
                <a:gd name="connsiteY89" fmla="*/ 2150788 h 2714131"/>
                <a:gd name="connsiteX90" fmla="*/ 1703996 w 2365533"/>
                <a:gd name="connsiteY90" fmla="*/ 2162173 h 2714131"/>
                <a:gd name="connsiteX91" fmla="*/ 1697491 w 2365533"/>
                <a:gd name="connsiteY91" fmla="*/ 2143876 h 2714131"/>
                <a:gd name="connsiteX92" fmla="*/ 1727375 w 2365533"/>
                <a:gd name="connsiteY92" fmla="*/ 2054628 h 2714131"/>
                <a:gd name="connsiteX93" fmla="*/ 1734745 w 2365533"/>
                <a:gd name="connsiteY93" fmla="*/ 2045072 h 2714131"/>
                <a:gd name="connsiteX94" fmla="*/ 1804426 w 2365533"/>
                <a:gd name="connsiteY94" fmla="*/ 1850514 h 2714131"/>
                <a:gd name="connsiteX95" fmla="*/ 1813981 w 2365533"/>
                <a:gd name="connsiteY95" fmla="*/ 1860273 h 2714131"/>
                <a:gd name="connsiteX96" fmla="*/ 1812152 w 2365533"/>
                <a:gd name="connsiteY96" fmla="*/ 1867592 h 2714131"/>
                <a:gd name="connsiteX97" fmla="*/ 1782266 w 2365533"/>
                <a:gd name="connsiteY97" fmla="*/ 1956637 h 2714131"/>
                <a:gd name="connsiteX98" fmla="*/ 1768035 w 2365533"/>
                <a:gd name="connsiteY98" fmla="*/ 1967005 h 2714131"/>
                <a:gd name="connsiteX99" fmla="*/ 1762140 w 2365533"/>
                <a:gd name="connsiteY99" fmla="*/ 1949725 h 2714131"/>
                <a:gd name="connsiteX100" fmla="*/ 1792635 w 2365533"/>
                <a:gd name="connsiteY100" fmla="*/ 1858850 h 2714131"/>
                <a:gd name="connsiteX101" fmla="*/ 1804426 w 2365533"/>
                <a:gd name="connsiteY101" fmla="*/ 1850514 h 2714131"/>
                <a:gd name="connsiteX102" fmla="*/ 1840410 w 2365533"/>
                <a:gd name="connsiteY102" fmla="*/ 1752930 h 2714131"/>
                <a:gd name="connsiteX103" fmla="*/ 1846509 w 2365533"/>
                <a:gd name="connsiteY103" fmla="*/ 1765738 h 2714131"/>
                <a:gd name="connsiteX104" fmla="*/ 1830448 w 2365533"/>
                <a:gd name="connsiteY104" fmla="*/ 1813514 h 2714131"/>
                <a:gd name="connsiteX105" fmla="*/ 1818860 w 2365533"/>
                <a:gd name="connsiteY105" fmla="*/ 1821036 h 2714131"/>
                <a:gd name="connsiteX106" fmla="*/ 1810525 w 2365533"/>
                <a:gd name="connsiteY106" fmla="*/ 1809854 h 2714131"/>
                <a:gd name="connsiteX107" fmla="*/ 1814184 w 2365533"/>
                <a:gd name="connsiteY107" fmla="*/ 1798266 h 2714131"/>
                <a:gd name="connsiteX108" fmla="*/ 1826789 w 2365533"/>
                <a:gd name="connsiteY108" fmla="*/ 1759842 h 2714131"/>
                <a:gd name="connsiteX109" fmla="*/ 1840410 w 2365533"/>
                <a:gd name="connsiteY109" fmla="*/ 1752930 h 2714131"/>
                <a:gd name="connsiteX110" fmla="*/ 2137431 w 2365533"/>
                <a:gd name="connsiteY110" fmla="*/ 1656160 h 2714131"/>
                <a:gd name="connsiteX111" fmla="*/ 2143936 w 2365533"/>
                <a:gd name="connsiteY111" fmla="*/ 1665308 h 2714131"/>
                <a:gd name="connsiteX112" fmla="*/ 2141293 w 2365533"/>
                <a:gd name="connsiteY112" fmla="*/ 1678116 h 2714131"/>
                <a:gd name="connsiteX113" fmla="*/ 2016874 w 2365533"/>
                <a:gd name="connsiteY113" fmla="*/ 2050968 h 2714131"/>
                <a:gd name="connsiteX114" fmla="*/ 1983126 w 2365533"/>
                <a:gd name="connsiteY114" fmla="*/ 2150585 h 2714131"/>
                <a:gd name="connsiteX115" fmla="*/ 1963610 w 2365533"/>
                <a:gd name="connsiteY115" fmla="*/ 2159123 h 2714131"/>
                <a:gd name="connsiteX116" fmla="*/ 1961170 w 2365533"/>
                <a:gd name="connsiteY116" fmla="*/ 2148958 h 2714131"/>
                <a:gd name="connsiteX117" fmla="*/ 1964219 w 2365533"/>
                <a:gd name="connsiteY117" fmla="*/ 2138996 h 2714131"/>
                <a:gd name="connsiteX118" fmla="*/ 2031105 w 2365533"/>
                <a:gd name="connsiteY118" fmla="*/ 1940373 h 2714131"/>
                <a:gd name="connsiteX119" fmla="*/ 2097584 w 2365533"/>
                <a:gd name="connsiteY119" fmla="*/ 1741342 h 2714131"/>
                <a:gd name="connsiteX120" fmla="*/ 2121980 w 2365533"/>
                <a:gd name="connsiteY120" fmla="*/ 1669578 h 2714131"/>
                <a:gd name="connsiteX121" fmla="*/ 2126859 w 2365533"/>
                <a:gd name="connsiteY121" fmla="*/ 1659819 h 2714131"/>
                <a:gd name="connsiteX122" fmla="*/ 2137431 w 2365533"/>
                <a:gd name="connsiteY122" fmla="*/ 1656160 h 2714131"/>
                <a:gd name="connsiteX123" fmla="*/ 1656831 w 2365533"/>
                <a:gd name="connsiteY123" fmla="*/ 1655957 h 2714131"/>
                <a:gd name="connsiteX124" fmla="*/ 1665166 w 2365533"/>
                <a:gd name="connsiteY124" fmla="*/ 1666325 h 2714131"/>
                <a:gd name="connsiteX125" fmla="*/ 1664353 w 2365533"/>
                <a:gd name="connsiteY125" fmla="*/ 1668968 h 2714131"/>
                <a:gd name="connsiteX126" fmla="*/ 1631825 w 2365533"/>
                <a:gd name="connsiteY126" fmla="*/ 1765942 h 2714131"/>
                <a:gd name="connsiteX127" fmla="*/ 1622879 w 2365533"/>
                <a:gd name="connsiteY127" fmla="*/ 1773261 h 2714131"/>
                <a:gd name="connsiteX128" fmla="*/ 1612918 w 2365533"/>
                <a:gd name="connsiteY128" fmla="*/ 1767568 h 2714131"/>
                <a:gd name="connsiteX129" fmla="*/ 1612105 w 2365533"/>
                <a:gd name="connsiteY129" fmla="*/ 1759030 h 2714131"/>
                <a:gd name="connsiteX130" fmla="*/ 1643616 w 2365533"/>
                <a:gd name="connsiteY130" fmla="*/ 1665308 h 2714131"/>
                <a:gd name="connsiteX131" fmla="*/ 1656831 w 2365533"/>
                <a:gd name="connsiteY131" fmla="*/ 1655957 h 2714131"/>
                <a:gd name="connsiteX132" fmla="*/ 1523466 w 2365533"/>
                <a:gd name="connsiteY132" fmla="*/ 1627901 h 2714131"/>
                <a:gd name="connsiteX133" fmla="*/ 1548472 w 2365533"/>
                <a:gd name="connsiteY133" fmla="*/ 1641116 h 2714131"/>
                <a:gd name="connsiteX134" fmla="*/ 1591368 w 2365533"/>
                <a:gd name="connsiteY134" fmla="*/ 1663479 h 2714131"/>
                <a:gd name="connsiteX135" fmla="*/ 1596857 w 2365533"/>
                <a:gd name="connsiteY135" fmla="*/ 1674253 h 2714131"/>
                <a:gd name="connsiteX136" fmla="*/ 1589335 w 2365533"/>
                <a:gd name="connsiteY136" fmla="*/ 1679336 h 2714131"/>
                <a:gd name="connsiteX137" fmla="*/ 1576934 w 2365533"/>
                <a:gd name="connsiteY137" fmla="*/ 1675270 h 2714131"/>
                <a:gd name="connsiteX138" fmla="*/ 1518790 w 2365533"/>
                <a:gd name="connsiteY138" fmla="*/ 1643352 h 2714131"/>
                <a:gd name="connsiteX139" fmla="*/ 1512894 w 2365533"/>
                <a:gd name="connsiteY139" fmla="*/ 1638269 h 2714131"/>
                <a:gd name="connsiteX140" fmla="*/ 1513301 w 2365533"/>
                <a:gd name="connsiteY140" fmla="*/ 1628714 h 2714131"/>
                <a:gd name="connsiteX141" fmla="*/ 1523466 w 2365533"/>
                <a:gd name="connsiteY141" fmla="*/ 1627901 h 2714131"/>
                <a:gd name="connsiteX142" fmla="*/ 1468372 w 2365533"/>
                <a:gd name="connsiteY142" fmla="*/ 1593950 h 2714131"/>
                <a:gd name="connsiteX143" fmla="*/ 1479147 w 2365533"/>
                <a:gd name="connsiteY143" fmla="*/ 1603302 h 2714131"/>
                <a:gd name="connsiteX144" fmla="*/ 1467355 w 2365533"/>
                <a:gd name="connsiteY144" fmla="*/ 1615703 h 2714131"/>
                <a:gd name="connsiteX145" fmla="*/ 1457800 w 2365533"/>
                <a:gd name="connsiteY145" fmla="*/ 1601879 h 2714131"/>
                <a:gd name="connsiteX146" fmla="*/ 1468372 w 2365533"/>
                <a:gd name="connsiteY146" fmla="*/ 1593950 h 2714131"/>
                <a:gd name="connsiteX147" fmla="*/ 1904043 w 2365533"/>
                <a:gd name="connsiteY147" fmla="*/ 1558169 h 2714131"/>
                <a:gd name="connsiteX148" fmla="*/ 1909939 w 2365533"/>
                <a:gd name="connsiteY148" fmla="*/ 1575653 h 2714131"/>
                <a:gd name="connsiteX149" fmla="*/ 1880461 w 2365533"/>
                <a:gd name="connsiteY149" fmla="*/ 1662869 h 2714131"/>
                <a:gd name="connsiteX150" fmla="*/ 1878834 w 2365533"/>
                <a:gd name="connsiteY150" fmla="*/ 1667748 h 2714131"/>
                <a:gd name="connsiteX151" fmla="*/ 1865823 w 2365533"/>
                <a:gd name="connsiteY151" fmla="*/ 1675067 h 2714131"/>
                <a:gd name="connsiteX152" fmla="*/ 1859521 w 2365533"/>
                <a:gd name="connsiteY152" fmla="*/ 1660429 h 2714131"/>
                <a:gd name="connsiteX153" fmla="*/ 1861350 w 2365533"/>
                <a:gd name="connsiteY153" fmla="*/ 1654127 h 2714131"/>
                <a:gd name="connsiteX154" fmla="*/ 1890016 w 2365533"/>
                <a:gd name="connsiteY154" fmla="*/ 1568741 h 2714131"/>
                <a:gd name="connsiteX155" fmla="*/ 1904043 w 2365533"/>
                <a:gd name="connsiteY155" fmla="*/ 1558169 h 2714131"/>
                <a:gd name="connsiteX156" fmla="*/ 1688749 w 2365533"/>
                <a:gd name="connsiteY156" fmla="*/ 1558169 h 2714131"/>
                <a:gd name="connsiteX157" fmla="*/ 1698101 w 2365533"/>
                <a:gd name="connsiteY157" fmla="*/ 1569147 h 2714131"/>
                <a:gd name="connsiteX158" fmla="*/ 1696881 w 2365533"/>
                <a:gd name="connsiteY158" fmla="*/ 1573417 h 2714131"/>
                <a:gd name="connsiteX159" fmla="*/ 1682040 w 2365533"/>
                <a:gd name="connsiteY159" fmla="*/ 1618549 h 2714131"/>
                <a:gd name="connsiteX160" fmla="*/ 1667606 w 2365533"/>
                <a:gd name="connsiteY160" fmla="*/ 1626884 h 2714131"/>
                <a:gd name="connsiteX161" fmla="*/ 1662320 w 2365533"/>
                <a:gd name="connsiteY161" fmla="*/ 1611230 h 2714131"/>
                <a:gd name="connsiteX162" fmla="*/ 1677567 w 2365533"/>
                <a:gd name="connsiteY162" fmla="*/ 1566301 h 2714131"/>
                <a:gd name="connsiteX163" fmla="*/ 1688749 w 2365533"/>
                <a:gd name="connsiteY163" fmla="*/ 1558169 h 2714131"/>
                <a:gd name="connsiteX164" fmla="*/ 1505297 w 2365533"/>
                <a:gd name="connsiteY164" fmla="*/ 1521042 h 2714131"/>
                <a:gd name="connsiteX165" fmla="*/ 1513098 w 2365533"/>
                <a:gd name="connsiteY165" fmla="*/ 1522186 h 2714131"/>
                <a:gd name="connsiteX166" fmla="*/ 1513911 w 2365533"/>
                <a:gd name="connsiteY166" fmla="*/ 1535400 h 2714131"/>
                <a:gd name="connsiteX167" fmla="*/ 1501916 w 2365533"/>
                <a:gd name="connsiteY167" fmla="*/ 1556137 h 2714131"/>
                <a:gd name="connsiteX168" fmla="*/ 1493378 w 2365533"/>
                <a:gd name="connsiteY168" fmla="*/ 1561422 h 2714131"/>
                <a:gd name="connsiteX169" fmla="*/ 1486059 w 2365533"/>
                <a:gd name="connsiteY169" fmla="*/ 1549631 h 2714131"/>
                <a:gd name="connsiteX170" fmla="*/ 1499477 w 2365533"/>
                <a:gd name="connsiteY170" fmla="*/ 1526455 h 2714131"/>
                <a:gd name="connsiteX171" fmla="*/ 1505297 w 2365533"/>
                <a:gd name="connsiteY171" fmla="*/ 1521042 h 2714131"/>
                <a:gd name="connsiteX172" fmla="*/ 2195168 w 2365533"/>
                <a:gd name="connsiteY172" fmla="*/ 1460992 h 2714131"/>
                <a:gd name="connsiteX173" fmla="*/ 2205536 w 2365533"/>
                <a:gd name="connsiteY173" fmla="*/ 1462008 h 2714131"/>
                <a:gd name="connsiteX174" fmla="*/ 2209602 w 2365533"/>
                <a:gd name="connsiteY174" fmla="*/ 1473596 h 2714131"/>
                <a:gd name="connsiteX175" fmla="*/ 2176261 w 2365533"/>
                <a:gd name="connsiteY175" fmla="*/ 1571180 h 2714131"/>
                <a:gd name="connsiteX176" fmla="*/ 2166299 w 2365533"/>
                <a:gd name="connsiteY176" fmla="*/ 1577889 h 2714131"/>
                <a:gd name="connsiteX177" fmla="*/ 2156744 w 2365533"/>
                <a:gd name="connsiteY177" fmla="*/ 1564675 h 2714131"/>
                <a:gd name="connsiteX178" fmla="*/ 2187849 w 2365533"/>
                <a:gd name="connsiteY178" fmla="*/ 1471767 h 2714131"/>
                <a:gd name="connsiteX179" fmla="*/ 2195168 w 2365533"/>
                <a:gd name="connsiteY179" fmla="*/ 1460992 h 2714131"/>
                <a:gd name="connsiteX180" fmla="*/ 1953038 w 2365533"/>
                <a:gd name="connsiteY180" fmla="*/ 1411590 h 2714131"/>
                <a:gd name="connsiteX181" fmla="*/ 1960763 w 2365533"/>
                <a:gd name="connsiteY181" fmla="*/ 1423991 h 2714131"/>
                <a:gd name="connsiteX182" fmla="*/ 1943483 w 2365533"/>
                <a:gd name="connsiteY182" fmla="*/ 1474613 h 2714131"/>
                <a:gd name="connsiteX183" fmla="*/ 1933521 w 2365533"/>
                <a:gd name="connsiteY183" fmla="*/ 1480102 h 2714131"/>
                <a:gd name="connsiteX184" fmla="*/ 1924779 w 2365533"/>
                <a:gd name="connsiteY184" fmla="*/ 1467497 h 2714131"/>
                <a:gd name="connsiteX185" fmla="*/ 1941247 w 2365533"/>
                <a:gd name="connsiteY185" fmla="*/ 1416672 h 2714131"/>
                <a:gd name="connsiteX186" fmla="*/ 1953038 w 2365533"/>
                <a:gd name="connsiteY186" fmla="*/ 1411590 h 2714131"/>
                <a:gd name="connsiteX187" fmla="*/ 2250669 w 2365533"/>
                <a:gd name="connsiteY187" fmla="*/ 1314617 h 2714131"/>
                <a:gd name="connsiteX188" fmla="*/ 2257175 w 2365533"/>
                <a:gd name="connsiteY188" fmla="*/ 1329254 h 2714131"/>
                <a:gd name="connsiteX189" fmla="*/ 2224444 w 2365533"/>
                <a:gd name="connsiteY189" fmla="*/ 1426025 h 2714131"/>
                <a:gd name="connsiteX190" fmla="*/ 2215295 w 2365533"/>
                <a:gd name="connsiteY190" fmla="*/ 1431514 h 2714131"/>
                <a:gd name="connsiteX191" fmla="*/ 2206350 w 2365533"/>
                <a:gd name="connsiteY191" fmla="*/ 1415250 h 2714131"/>
                <a:gd name="connsiteX192" fmla="*/ 2224647 w 2365533"/>
                <a:gd name="connsiteY192" fmla="*/ 1361782 h 2714131"/>
                <a:gd name="connsiteX193" fmla="*/ 2237455 w 2365533"/>
                <a:gd name="connsiteY193" fmla="*/ 1323562 h 2714131"/>
                <a:gd name="connsiteX194" fmla="*/ 2250669 w 2365533"/>
                <a:gd name="connsiteY194" fmla="*/ 1314617 h 2714131"/>
                <a:gd name="connsiteX195" fmla="*/ 2002034 w 2365533"/>
                <a:gd name="connsiteY195" fmla="*/ 1267045 h 2714131"/>
                <a:gd name="connsiteX196" fmla="*/ 2009556 w 2365533"/>
                <a:gd name="connsiteY196" fmla="*/ 1280666 h 2714131"/>
                <a:gd name="connsiteX197" fmla="*/ 2007930 w 2365533"/>
                <a:gd name="connsiteY197" fmla="*/ 1286968 h 2714131"/>
                <a:gd name="connsiteX198" fmla="*/ 1979061 w 2365533"/>
                <a:gd name="connsiteY198" fmla="*/ 1372354 h 2714131"/>
                <a:gd name="connsiteX199" fmla="*/ 1966456 w 2365533"/>
                <a:gd name="connsiteY199" fmla="*/ 1383739 h 2714131"/>
                <a:gd name="connsiteX200" fmla="*/ 1957511 w 2365533"/>
                <a:gd name="connsiteY200" fmla="*/ 1375403 h 2714131"/>
                <a:gd name="connsiteX201" fmla="*/ 1957918 w 2365533"/>
                <a:gd name="connsiteY201" fmla="*/ 1368491 h 2714131"/>
                <a:gd name="connsiteX202" fmla="*/ 1989836 w 2365533"/>
                <a:gd name="connsiteY202" fmla="*/ 1274567 h 2714131"/>
                <a:gd name="connsiteX203" fmla="*/ 2002034 w 2365533"/>
                <a:gd name="connsiteY203" fmla="*/ 1267045 h 2714131"/>
                <a:gd name="connsiteX204" fmla="*/ 1377497 w 2365533"/>
                <a:gd name="connsiteY204" fmla="*/ 1169460 h 2714131"/>
                <a:gd name="connsiteX205" fmla="*/ 1389695 w 2365533"/>
                <a:gd name="connsiteY205" fmla="*/ 1172509 h 2714131"/>
                <a:gd name="connsiteX206" fmla="*/ 1389695 w 2365533"/>
                <a:gd name="connsiteY206" fmla="*/ 1183894 h 2714131"/>
                <a:gd name="connsiteX207" fmla="*/ 1333788 w 2365533"/>
                <a:gd name="connsiteY207" fmla="*/ 1352023 h 2714131"/>
                <a:gd name="connsiteX208" fmla="*/ 1330535 w 2365533"/>
                <a:gd name="connsiteY208" fmla="*/ 1364628 h 2714131"/>
                <a:gd name="connsiteX209" fmla="*/ 1314271 w 2365533"/>
                <a:gd name="connsiteY209" fmla="*/ 1340435 h 2714131"/>
                <a:gd name="connsiteX210" fmla="*/ 1336634 w 2365533"/>
                <a:gd name="connsiteY210" fmla="*/ 1278835 h 2714131"/>
                <a:gd name="connsiteX211" fmla="*/ 1369772 w 2365533"/>
                <a:gd name="connsiteY211" fmla="*/ 1180032 h 2714131"/>
                <a:gd name="connsiteX212" fmla="*/ 1377497 w 2365533"/>
                <a:gd name="connsiteY212" fmla="*/ 1169460 h 2714131"/>
                <a:gd name="connsiteX213" fmla="*/ 1815404 w 2365533"/>
                <a:gd name="connsiteY213" fmla="*/ 1169257 h 2714131"/>
                <a:gd name="connsiteX214" fmla="*/ 1827195 w 2365533"/>
                <a:gd name="connsiteY214" fmla="*/ 1185521 h 2714131"/>
                <a:gd name="connsiteX215" fmla="*/ 1750958 w 2365533"/>
                <a:gd name="connsiteY215" fmla="*/ 1412810 h 2714131"/>
                <a:gd name="connsiteX216" fmla="*/ 1731645 w 2365533"/>
                <a:gd name="connsiteY216" fmla="*/ 1470344 h 2714131"/>
                <a:gd name="connsiteX217" fmla="*/ 1721480 w 2365533"/>
                <a:gd name="connsiteY217" fmla="*/ 1480306 h 2714131"/>
                <a:gd name="connsiteX218" fmla="*/ 1710908 w 2365533"/>
                <a:gd name="connsiteY218" fmla="*/ 1466481 h 2714131"/>
                <a:gd name="connsiteX219" fmla="*/ 1783080 w 2365533"/>
                <a:gd name="connsiteY219" fmla="*/ 1251390 h 2714131"/>
                <a:gd name="connsiteX220" fmla="*/ 1806866 w 2365533"/>
                <a:gd name="connsiteY220" fmla="*/ 1180439 h 2714131"/>
                <a:gd name="connsiteX221" fmla="*/ 1815404 w 2365533"/>
                <a:gd name="connsiteY221" fmla="*/ 1169257 h 2714131"/>
                <a:gd name="connsiteX222" fmla="*/ 2069122 w 2365533"/>
                <a:gd name="connsiteY222" fmla="*/ 1072283 h 2714131"/>
                <a:gd name="connsiteX223" fmla="*/ 2074408 w 2365533"/>
                <a:gd name="connsiteY223" fmla="*/ 1085091 h 2714131"/>
                <a:gd name="connsiteX224" fmla="*/ 2069122 w 2365533"/>
                <a:gd name="connsiteY224" fmla="*/ 1101558 h 2714131"/>
                <a:gd name="connsiteX225" fmla="*/ 2044726 w 2365533"/>
                <a:gd name="connsiteY225" fmla="*/ 1174543 h 2714131"/>
                <a:gd name="connsiteX226" fmla="*/ 2041270 w 2365533"/>
                <a:gd name="connsiteY226" fmla="*/ 1182878 h 2714131"/>
                <a:gd name="connsiteX227" fmla="*/ 2029479 w 2365533"/>
                <a:gd name="connsiteY227" fmla="*/ 1188774 h 2714131"/>
                <a:gd name="connsiteX228" fmla="*/ 2021754 w 2365533"/>
                <a:gd name="connsiteY228" fmla="*/ 1176576 h 2714131"/>
                <a:gd name="connsiteX229" fmla="*/ 2023990 w 2365533"/>
                <a:gd name="connsiteY229" fmla="*/ 1168851 h 2714131"/>
                <a:gd name="connsiteX230" fmla="*/ 2052655 w 2365533"/>
                <a:gd name="connsiteY230" fmla="*/ 1082651 h 2714131"/>
                <a:gd name="connsiteX231" fmla="*/ 2054688 w 2365533"/>
                <a:gd name="connsiteY231" fmla="*/ 1077976 h 2714131"/>
                <a:gd name="connsiteX232" fmla="*/ 2069122 w 2365533"/>
                <a:gd name="connsiteY232" fmla="*/ 1072283 h 2714131"/>
                <a:gd name="connsiteX233" fmla="*/ 1433404 w 2365533"/>
                <a:gd name="connsiteY233" fmla="*/ 1022475 h 2714131"/>
                <a:gd name="connsiteX234" fmla="*/ 1440520 w 2365533"/>
                <a:gd name="connsiteY234" fmla="*/ 1031013 h 2714131"/>
                <a:gd name="connsiteX235" fmla="*/ 1434624 w 2365533"/>
                <a:gd name="connsiteY235" fmla="*/ 1055003 h 2714131"/>
                <a:gd name="connsiteX236" fmla="*/ 1424866 w 2365533"/>
                <a:gd name="connsiteY236" fmla="*/ 1083668 h 2714131"/>
                <a:gd name="connsiteX237" fmla="*/ 1411244 w 2365533"/>
                <a:gd name="connsiteY237" fmla="*/ 1090783 h 2714131"/>
                <a:gd name="connsiteX238" fmla="*/ 1405552 w 2365533"/>
                <a:gd name="connsiteY238" fmla="*/ 1076552 h 2714131"/>
                <a:gd name="connsiteX239" fmla="*/ 1421003 w 2365533"/>
                <a:gd name="connsiteY239" fmla="*/ 1029590 h 2714131"/>
                <a:gd name="connsiteX240" fmla="*/ 1433404 w 2365533"/>
                <a:gd name="connsiteY240" fmla="*/ 1022475 h 2714131"/>
                <a:gd name="connsiteX241" fmla="*/ 1870295 w 2365533"/>
                <a:gd name="connsiteY241" fmla="*/ 1022474 h 2714131"/>
                <a:gd name="connsiteX242" fmla="*/ 1876801 w 2365533"/>
                <a:gd name="connsiteY242" fmla="*/ 1037112 h 2714131"/>
                <a:gd name="connsiteX243" fmla="*/ 1861350 w 2365533"/>
                <a:gd name="connsiteY243" fmla="*/ 1083058 h 2714131"/>
                <a:gd name="connsiteX244" fmla="*/ 1849152 w 2365533"/>
                <a:gd name="connsiteY244" fmla="*/ 1091393 h 2714131"/>
                <a:gd name="connsiteX245" fmla="*/ 1841020 w 2365533"/>
                <a:gd name="connsiteY245" fmla="*/ 1078382 h 2714131"/>
                <a:gd name="connsiteX246" fmla="*/ 1845696 w 2365533"/>
                <a:gd name="connsiteY246" fmla="*/ 1063541 h 2714131"/>
                <a:gd name="connsiteX247" fmla="*/ 1857690 w 2365533"/>
                <a:gd name="connsiteY247" fmla="*/ 1029183 h 2714131"/>
                <a:gd name="connsiteX248" fmla="*/ 1870295 w 2365533"/>
                <a:gd name="connsiteY248" fmla="*/ 1022474 h 2714131"/>
                <a:gd name="connsiteX249" fmla="*/ 2101650 w 2365533"/>
                <a:gd name="connsiteY249" fmla="*/ 974903 h 2714131"/>
                <a:gd name="connsiteX250" fmla="*/ 2106936 w 2365533"/>
                <a:gd name="connsiteY250" fmla="*/ 986694 h 2714131"/>
                <a:gd name="connsiteX251" fmla="*/ 2090265 w 2365533"/>
                <a:gd name="connsiteY251" fmla="*/ 1037519 h 2714131"/>
                <a:gd name="connsiteX252" fmla="*/ 2078677 w 2365533"/>
                <a:gd name="connsiteY252" fmla="*/ 1043008 h 2714131"/>
                <a:gd name="connsiteX253" fmla="*/ 2070952 w 2365533"/>
                <a:gd name="connsiteY253" fmla="*/ 1031623 h 2714131"/>
                <a:gd name="connsiteX254" fmla="*/ 2088435 w 2365533"/>
                <a:gd name="connsiteY254" fmla="*/ 978765 h 2714131"/>
                <a:gd name="connsiteX255" fmla="*/ 2101650 w 2365533"/>
                <a:gd name="connsiteY255" fmla="*/ 974903 h 2714131"/>
                <a:gd name="connsiteX256" fmla="*/ 1200423 w 2365533"/>
                <a:gd name="connsiteY256" fmla="*/ 925907 h 2714131"/>
                <a:gd name="connsiteX257" fmla="*/ 1208758 w 2365533"/>
                <a:gd name="connsiteY257" fmla="*/ 936886 h 2714131"/>
                <a:gd name="connsiteX258" fmla="*/ 1206522 w 2365533"/>
                <a:gd name="connsiteY258" fmla="*/ 944814 h 2714131"/>
                <a:gd name="connsiteX259" fmla="*/ 1178263 w 2365533"/>
                <a:gd name="connsiteY259" fmla="*/ 1029387 h 2714131"/>
                <a:gd name="connsiteX260" fmla="*/ 1173994 w 2365533"/>
                <a:gd name="connsiteY260" fmla="*/ 1038536 h 2714131"/>
                <a:gd name="connsiteX261" fmla="*/ 1162609 w 2365533"/>
                <a:gd name="connsiteY261" fmla="*/ 1042398 h 2714131"/>
                <a:gd name="connsiteX262" fmla="*/ 1156103 w 2365533"/>
                <a:gd name="connsiteY262" fmla="*/ 1033453 h 2714131"/>
                <a:gd name="connsiteX263" fmla="*/ 1157323 w 2365533"/>
                <a:gd name="connsiteY263" fmla="*/ 1024508 h 2714131"/>
                <a:gd name="connsiteX264" fmla="*/ 1188225 w 2365533"/>
                <a:gd name="connsiteY264" fmla="*/ 933633 h 2714131"/>
                <a:gd name="connsiteX265" fmla="*/ 1200423 w 2365533"/>
                <a:gd name="connsiteY265" fmla="*/ 925907 h 2714131"/>
                <a:gd name="connsiteX266" fmla="*/ 1666996 w 2365533"/>
                <a:gd name="connsiteY266" fmla="*/ 925298 h 2714131"/>
                <a:gd name="connsiteX267" fmla="*/ 1678380 w 2365533"/>
                <a:gd name="connsiteY267" fmla="*/ 934446 h 2714131"/>
                <a:gd name="connsiteX268" fmla="*/ 1677974 w 2365533"/>
                <a:gd name="connsiteY268" fmla="*/ 941562 h 2714131"/>
                <a:gd name="connsiteX269" fmla="*/ 1646259 w 2365533"/>
                <a:gd name="connsiteY269" fmla="*/ 1035690 h 2714131"/>
                <a:gd name="connsiteX270" fmla="*/ 1627352 w 2365533"/>
                <a:gd name="connsiteY270" fmla="*/ 1037926 h 2714131"/>
                <a:gd name="connsiteX271" fmla="*/ 1626539 w 2365533"/>
                <a:gd name="connsiteY271" fmla="*/ 1027354 h 2714131"/>
                <a:gd name="connsiteX272" fmla="*/ 1658864 w 2365533"/>
                <a:gd name="connsiteY272" fmla="*/ 932617 h 2714131"/>
                <a:gd name="connsiteX273" fmla="*/ 1666996 w 2365533"/>
                <a:gd name="connsiteY273" fmla="*/ 925298 h 2714131"/>
                <a:gd name="connsiteX274" fmla="*/ 1916037 w 2365533"/>
                <a:gd name="connsiteY274" fmla="*/ 876506 h 2714131"/>
                <a:gd name="connsiteX275" fmla="*/ 1926406 w 2365533"/>
                <a:gd name="connsiteY275" fmla="*/ 888094 h 2714131"/>
                <a:gd name="connsiteX276" fmla="*/ 1924373 w 2365533"/>
                <a:gd name="connsiteY276" fmla="*/ 895616 h 2714131"/>
                <a:gd name="connsiteX277" fmla="*/ 1895911 w 2365533"/>
                <a:gd name="connsiteY277" fmla="*/ 981002 h 2714131"/>
                <a:gd name="connsiteX278" fmla="*/ 1894488 w 2365533"/>
                <a:gd name="connsiteY278" fmla="*/ 984865 h 2714131"/>
                <a:gd name="connsiteX279" fmla="*/ 1881070 w 2365533"/>
                <a:gd name="connsiteY279" fmla="*/ 993607 h 2714131"/>
                <a:gd name="connsiteX280" fmla="*/ 1874971 w 2365533"/>
                <a:gd name="connsiteY280" fmla="*/ 977952 h 2714131"/>
                <a:gd name="connsiteX281" fmla="*/ 1886152 w 2365533"/>
                <a:gd name="connsiteY281" fmla="*/ 944408 h 2714131"/>
                <a:gd name="connsiteX282" fmla="*/ 1905669 w 2365533"/>
                <a:gd name="connsiteY282" fmla="*/ 887078 h 2714131"/>
                <a:gd name="connsiteX283" fmla="*/ 1916037 w 2365533"/>
                <a:gd name="connsiteY283" fmla="*/ 876506 h 2714131"/>
                <a:gd name="connsiteX284" fmla="*/ 1482196 w 2365533"/>
                <a:gd name="connsiteY284" fmla="*/ 876506 h 2714131"/>
                <a:gd name="connsiteX285" fmla="*/ 1490938 w 2365533"/>
                <a:gd name="connsiteY285" fmla="*/ 888094 h 2714131"/>
                <a:gd name="connsiteX286" fmla="*/ 1485246 w 2365533"/>
                <a:gd name="connsiteY286" fmla="*/ 903951 h 2714131"/>
                <a:gd name="connsiteX287" fmla="*/ 1458410 w 2365533"/>
                <a:gd name="connsiteY287" fmla="*/ 984254 h 2714131"/>
                <a:gd name="connsiteX288" fmla="*/ 1447229 w 2365533"/>
                <a:gd name="connsiteY288" fmla="*/ 994216 h 2714131"/>
                <a:gd name="connsiteX289" fmla="*/ 1437674 w 2365533"/>
                <a:gd name="connsiteY289" fmla="*/ 986287 h 2714131"/>
                <a:gd name="connsiteX290" fmla="*/ 1437674 w 2365533"/>
                <a:gd name="connsiteY290" fmla="*/ 979579 h 2714131"/>
                <a:gd name="connsiteX291" fmla="*/ 1469592 w 2365533"/>
                <a:gd name="connsiteY291" fmla="*/ 885857 h 2714131"/>
                <a:gd name="connsiteX292" fmla="*/ 1482196 w 2365533"/>
                <a:gd name="connsiteY292" fmla="*/ 876506 h 2714131"/>
                <a:gd name="connsiteX293" fmla="*/ 2165893 w 2365533"/>
                <a:gd name="connsiteY293" fmla="*/ 779531 h 2714131"/>
                <a:gd name="connsiteX294" fmla="*/ 2171179 w 2365533"/>
                <a:gd name="connsiteY294" fmla="*/ 795389 h 2714131"/>
                <a:gd name="connsiteX295" fmla="*/ 2141090 w 2365533"/>
                <a:gd name="connsiteY295" fmla="*/ 885654 h 2714131"/>
                <a:gd name="connsiteX296" fmla="*/ 2128283 w 2365533"/>
                <a:gd name="connsiteY296" fmla="*/ 896429 h 2714131"/>
                <a:gd name="connsiteX297" fmla="*/ 2119744 w 2365533"/>
                <a:gd name="connsiteY297" fmla="*/ 885247 h 2714131"/>
                <a:gd name="connsiteX298" fmla="*/ 2121980 w 2365533"/>
                <a:gd name="connsiteY298" fmla="*/ 877522 h 2714131"/>
                <a:gd name="connsiteX299" fmla="*/ 2151255 w 2365533"/>
                <a:gd name="connsiteY299" fmla="*/ 789086 h 2714131"/>
                <a:gd name="connsiteX300" fmla="*/ 2165893 w 2365533"/>
                <a:gd name="connsiteY300" fmla="*/ 779531 h 2714131"/>
                <a:gd name="connsiteX301" fmla="*/ 778576 w 2365533"/>
                <a:gd name="connsiteY301" fmla="*/ 779329 h 2714131"/>
                <a:gd name="connsiteX302" fmla="*/ 785692 w 2365533"/>
                <a:gd name="connsiteY302" fmla="*/ 793966 h 2714131"/>
                <a:gd name="connsiteX303" fmla="*/ 779999 w 2365533"/>
                <a:gd name="connsiteY303" fmla="*/ 811653 h 2714131"/>
                <a:gd name="connsiteX304" fmla="*/ 759263 w 2365533"/>
                <a:gd name="connsiteY304" fmla="*/ 873050 h 2714131"/>
                <a:gd name="connsiteX305" fmla="*/ 745235 w 2365533"/>
                <a:gd name="connsiteY305" fmla="*/ 876913 h 2714131"/>
                <a:gd name="connsiteX306" fmla="*/ 739542 w 2365533"/>
                <a:gd name="connsiteY306" fmla="*/ 866544 h 2714131"/>
                <a:gd name="connsiteX307" fmla="*/ 765971 w 2365533"/>
                <a:gd name="connsiteY307" fmla="*/ 787867 h 2714131"/>
                <a:gd name="connsiteX308" fmla="*/ 778576 w 2365533"/>
                <a:gd name="connsiteY308" fmla="*/ 779329 h 2714131"/>
                <a:gd name="connsiteX309" fmla="*/ 1028227 w 2365533"/>
                <a:gd name="connsiteY309" fmla="*/ 728300 h 2714131"/>
                <a:gd name="connsiteX310" fmla="*/ 1039409 w 2365533"/>
                <a:gd name="connsiteY310" fmla="*/ 753103 h 2714131"/>
                <a:gd name="connsiteX311" fmla="*/ 1011150 w 2365533"/>
                <a:gd name="connsiteY311" fmla="*/ 837675 h 2714131"/>
                <a:gd name="connsiteX312" fmla="*/ 996919 w 2365533"/>
                <a:gd name="connsiteY312" fmla="*/ 847434 h 2714131"/>
                <a:gd name="connsiteX313" fmla="*/ 990820 w 2365533"/>
                <a:gd name="connsiteY313" fmla="*/ 831780 h 2714131"/>
                <a:gd name="connsiteX314" fmla="*/ 992447 w 2365533"/>
                <a:gd name="connsiteY314" fmla="*/ 826900 h 2714131"/>
                <a:gd name="connsiteX315" fmla="*/ 1015419 w 2365533"/>
                <a:gd name="connsiteY315" fmla="*/ 756762 h 2714131"/>
                <a:gd name="connsiteX316" fmla="*/ 1015648 w 2365533"/>
                <a:gd name="connsiteY316" fmla="*/ 756092 h 2714131"/>
                <a:gd name="connsiteX317" fmla="*/ 1014200 w 2365533"/>
                <a:gd name="connsiteY317" fmla="*/ 750663 h 2714131"/>
                <a:gd name="connsiteX318" fmla="*/ 1021925 w 2365533"/>
                <a:gd name="connsiteY318" fmla="*/ 737652 h 2714131"/>
                <a:gd name="connsiteX319" fmla="*/ 1028227 w 2365533"/>
                <a:gd name="connsiteY319" fmla="*/ 728300 h 2714131"/>
                <a:gd name="connsiteX320" fmla="*/ 181360 w 2365533"/>
                <a:gd name="connsiteY320" fmla="*/ 702243 h 2714131"/>
                <a:gd name="connsiteX321" fmla="*/ 191982 w 2365533"/>
                <a:gd name="connsiteY321" fmla="*/ 706131 h 2714131"/>
                <a:gd name="connsiteX322" fmla="*/ 193405 w 2365533"/>
                <a:gd name="connsiteY322" fmla="*/ 717312 h 2714131"/>
                <a:gd name="connsiteX323" fmla="*/ 151932 w 2365533"/>
                <a:gd name="connsiteY323" fmla="*/ 839902 h 2714131"/>
                <a:gd name="connsiteX324" fmla="*/ 137295 w 2365533"/>
                <a:gd name="connsiteY324" fmla="*/ 848034 h 2714131"/>
                <a:gd name="connsiteX325" fmla="*/ 130179 w 2365533"/>
                <a:gd name="connsiteY325" fmla="*/ 838276 h 2714131"/>
                <a:gd name="connsiteX326" fmla="*/ 172872 w 2365533"/>
                <a:gd name="connsiteY326" fmla="*/ 712840 h 2714131"/>
                <a:gd name="connsiteX327" fmla="*/ 181360 w 2365533"/>
                <a:gd name="connsiteY327" fmla="*/ 702243 h 2714131"/>
                <a:gd name="connsiteX328" fmla="*/ 1753398 w 2365533"/>
                <a:gd name="connsiteY328" fmla="*/ 681948 h 2714131"/>
                <a:gd name="connsiteX329" fmla="*/ 1759700 w 2365533"/>
                <a:gd name="connsiteY329" fmla="*/ 696789 h 2714131"/>
                <a:gd name="connsiteX330" fmla="*/ 1712128 w 2365533"/>
                <a:gd name="connsiteY330" fmla="*/ 838895 h 2714131"/>
                <a:gd name="connsiteX331" fmla="*/ 1701557 w 2365533"/>
                <a:gd name="connsiteY331" fmla="*/ 848044 h 2714131"/>
                <a:gd name="connsiteX332" fmla="*/ 1692205 w 2365533"/>
                <a:gd name="connsiteY332" fmla="*/ 833000 h 2714131"/>
                <a:gd name="connsiteX333" fmla="*/ 1734898 w 2365533"/>
                <a:gd name="connsiteY333" fmla="*/ 705124 h 2714131"/>
                <a:gd name="connsiteX334" fmla="*/ 1739980 w 2365533"/>
                <a:gd name="connsiteY334" fmla="*/ 689673 h 2714131"/>
                <a:gd name="connsiteX335" fmla="*/ 1753398 w 2365533"/>
                <a:gd name="connsiteY335" fmla="*/ 681948 h 2714131"/>
                <a:gd name="connsiteX336" fmla="*/ 1279913 w 2365533"/>
                <a:gd name="connsiteY336" fmla="*/ 681541 h 2714131"/>
                <a:gd name="connsiteX337" fmla="*/ 1290078 w 2365533"/>
                <a:gd name="connsiteY337" fmla="*/ 691503 h 2714131"/>
                <a:gd name="connsiteX338" fmla="*/ 1287435 w 2365533"/>
                <a:gd name="connsiteY338" fmla="*/ 700245 h 2714131"/>
                <a:gd name="connsiteX339" fmla="*/ 1242913 w 2365533"/>
                <a:gd name="connsiteY339" fmla="*/ 833609 h 2714131"/>
                <a:gd name="connsiteX340" fmla="*/ 1240676 w 2365533"/>
                <a:gd name="connsiteY340" fmla="*/ 840318 h 2714131"/>
                <a:gd name="connsiteX341" fmla="*/ 1226852 w 2365533"/>
                <a:gd name="connsiteY341" fmla="*/ 847434 h 2714131"/>
                <a:gd name="connsiteX342" fmla="*/ 1220956 w 2365533"/>
                <a:gd name="connsiteY342" fmla="*/ 832593 h 2714131"/>
                <a:gd name="connsiteX343" fmla="*/ 1268122 w 2365533"/>
                <a:gd name="connsiteY343" fmla="*/ 691503 h 2714131"/>
                <a:gd name="connsiteX344" fmla="*/ 1279913 w 2365533"/>
                <a:gd name="connsiteY344" fmla="*/ 681541 h 2714131"/>
                <a:gd name="connsiteX345" fmla="*/ 2214888 w 2365533"/>
                <a:gd name="connsiteY345" fmla="*/ 633765 h 2714131"/>
                <a:gd name="connsiteX346" fmla="*/ 2220987 w 2365533"/>
                <a:gd name="connsiteY346" fmla="*/ 644947 h 2714131"/>
                <a:gd name="connsiteX347" fmla="*/ 2203300 w 2365533"/>
                <a:gd name="connsiteY347" fmla="*/ 697601 h 2714131"/>
                <a:gd name="connsiteX348" fmla="*/ 2192728 w 2365533"/>
                <a:gd name="connsiteY348" fmla="*/ 702887 h 2714131"/>
                <a:gd name="connsiteX349" fmla="*/ 2185003 w 2365533"/>
                <a:gd name="connsiteY349" fmla="*/ 689469 h 2714131"/>
                <a:gd name="connsiteX350" fmla="*/ 2202893 w 2365533"/>
                <a:gd name="connsiteY350" fmla="*/ 638441 h 2714131"/>
                <a:gd name="connsiteX351" fmla="*/ 2214888 w 2365533"/>
                <a:gd name="connsiteY351" fmla="*/ 633765 h 2714131"/>
                <a:gd name="connsiteX352" fmla="*/ 828791 w 2365533"/>
                <a:gd name="connsiteY352" fmla="*/ 633156 h 2714131"/>
                <a:gd name="connsiteX353" fmla="*/ 834687 w 2365533"/>
                <a:gd name="connsiteY353" fmla="*/ 648200 h 2714131"/>
                <a:gd name="connsiteX354" fmla="*/ 819846 w 2365533"/>
                <a:gd name="connsiteY354" fmla="*/ 692316 h 2714131"/>
                <a:gd name="connsiteX355" fmla="*/ 808868 w 2365533"/>
                <a:gd name="connsiteY355" fmla="*/ 701668 h 2714131"/>
                <a:gd name="connsiteX356" fmla="*/ 798906 w 2365533"/>
                <a:gd name="connsiteY356" fmla="*/ 688453 h 2714131"/>
                <a:gd name="connsiteX357" fmla="*/ 814763 w 2365533"/>
                <a:gd name="connsiteY357" fmla="*/ 641491 h 2714131"/>
                <a:gd name="connsiteX358" fmla="*/ 828791 w 2365533"/>
                <a:gd name="connsiteY358" fmla="*/ 633156 h 2714131"/>
                <a:gd name="connsiteX359" fmla="*/ 45404 w 2365533"/>
                <a:gd name="connsiteY359" fmla="*/ 507304 h 2714131"/>
                <a:gd name="connsiteX360" fmla="*/ 52722 w 2365533"/>
                <a:gd name="connsiteY360" fmla="*/ 519096 h 2714131"/>
                <a:gd name="connsiteX361" fmla="*/ 44590 w 2365533"/>
                <a:gd name="connsiteY361" fmla="*/ 547151 h 2714131"/>
                <a:gd name="connsiteX362" fmla="*/ 21618 w 2365533"/>
                <a:gd name="connsiteY362" fmla="*/ 615053 h 2714131"/>
                <a:gd name="connsiteX363" fmla="*/ 9623 w 2365533"/>
                <a:gd name="connsiteY363" fmla="*/ 625828 h 2714131"/>
                <a:gd name="connsiteX364" fmla="*/ 474 w 2365533"/>
                <a:gd name="connsiteY364" fmla="*/ 617493 h 2714131"/>
                <a:gd name="connsiteX365" fmla="*/ 1084 w 2365533"/>
                <a:gd name="connsiteY365" fmla="*/ 609564 h 2714131"/>
                <a:gd name="connsiteX366" fmla="*/ 30766 w 2365533"/>
                <a:gd name="connsiteY366" fmla="*/ 520722 h 2714131"/>
                <a:gd name="connsiteX367" fmla="*/ 33816 w 2365533"/>
                <a:gd name="connsiteY367" fmla="*/ 514216 h 2714131"/>
                <a:gd name="connsiteX368" fmla="*/ 45404 w 2365533"/>
                <a:gd name="connsiteY368" fmla="*/ 507304 h 2714131"/>
                <a:gd name="connsiteX369" fmla="*/ 877786 w 2365533"/>
                <a:gd name="connsiteY369" fmla="*/ 487797 h 2714131"/>
                <a:gd name="connsiteX370" fmla="*/ 884088 w 2365533"/>
                <a:gd name="connsiteY370" fmla="*/ 501621 h 2714131"/>
                <a:gd name="connsiteX371" fmla="*/ 868434 w 2365533"/>
                <a:gd name="connsiteY371" fmla="*/ 548786 h 2714131"/>
                <a:gd name="connsiteX372" fmla="*/ 852983 w 2365533"/>
                <a:gd name="connsiteY372" fmla="*/ 594935 h 2714131"/>
                <a:gd name="connsiteX373" fmla="*/ 843022 w 2365533"/>
                <a:gd name="connsiteY373" fmla="*/ 604084 h 2714131"/>
                <a:gd name="connsiteX374" fmla="*/ 832857 w 2365533"/>
                <a:gd name="connsiteY374" fmla="*/ 588837 h 2714131"/>
                <a:gd name="connsiteX375" fmla="*/ 860505 w 2365533"/>
                <a:gd name="connsiteY375" fmla="*/ 506297 h 2714131"/>
                <a:gd name="connsiteX376" fmla="*/ 864368 w 2365533"/>
                <a:gd name="connsiteY376" fmla="*/ 494709 h 2714131"/>
                <a:gd name="connsiteX377" fmla="*/ 877786 w 2365533"/>
                <a:gd name="connsiteY377" fmla="*/ 487797 h 2714131"/>
                <a:gd name="connsiteX378" fmla="*/ 2264087 w 2365533"/>
                <a:gd name="connsiteY378" fmla="*/ 487593 h 2714131"/>
                <a:gd name="connsiteX379" fmla="*/ 2270592 w 2365533"/>
                <a:gd name="connsiteY379" fmla="*/ 502231 h 2714131"/>
                <a:gd name="connsiteX380" fmla="*/ 2239487 w 2365533"/>
                <a:gd name="connsiteY380" fmla="*/ 593919 h 2714131"/>
                <a:gd name="connsiteX381" fmla="*/ 2229729 w 2365533"/>
                <a:gd name="connsiteY381" fmla="*/ 604084 h 2714131"/>
                <a:gd name="connsiteX382" fmla="*/ 2218751 w 2365533"/>
                <a:gd name="connsiteY382" fmla="*/ 590463 h 2714131"/>
                <a:gd name="connsiteX383" fmla="*/ 2250059 w 2365533"/>
                <a:gd name="connsiteY383" fmla="*/ 495318 h 2714131"/>
                <a:gd name="connsiteX384" fmla="*/ 2264087 w 2365533"/>
                <a:gd name="connsiteY384" fmla="*/ 487593 h 2714131"/>
                <a:gd name="connsiteX385" fmla="*/ 2049402 w 2365533"/>
                <a:gd name="connsiteY385" fmla="*/ 486983 h 2714131"/>
                <a:gd name="connsiteX386" fmla="*/ 2056517 w 2365533"/>
                <a:gd name="connsiteY386" fmla="*/ 494708 h 2714131"/>
                <a:gd name="connsiteX387" fmla="*/ 2055501 w 2365533"/>
                <a:gd name="connsiteY387" fmla="*/ 504670 h 2714131"/>
                <a:gd name="connsiteX388" fmla="*/ 2025819 w 2365533"/>
                <a:gd name="connsiteY388" fmla="*/ 593919 h 2714131"/>
                <a:gd name="connsiteX389" fmla="*/ 2022566 w 2365533"/>
                <a:gd name="connsiteY389" fmla="*/ 600221 h 2714131"/>
                <a:gd name="connsiteX390" fmla="*/ 2010978 w 2365533"/>
                <a:gd name="connsiteY390" fmla="*/ 604490 h 2714131"/>
                <a:gd name="connsiteX391" fmla="*/ 2004066 w 2365533"/>
                <a:gd name="connsiteY391" fmla="*/ 593919 h 2714131"/>
                <a:gd name="connsiteX392" fmla="*/ 2005896 w 2365533"/>
                <a:gd name="connsiteY392" fmla="*/ 587413 h 2714131"/>
                <a:gd name="connsiteX393" fmla="*/ 2035984 w 2365533"/>
                <a:gd name="connsiteY393" fmla="*/ 497148 h 2714131"/>
                <a:gd name="connsiteX394" fmla="*/ 2040253 w 2365533"/>
                <a:gd name="connsiteY394" fmla="*/ 489219 h 2714131"/>
                <a:gd name="connsiteX395" fmla="*/ 2049402 w 2365533"/>
                <a:gd name="connsiteY395" fmla="*/ 486983 h 2714131"/>
                <a:gd name="connsiteX396" fmla="*/ 661881 w 2365533"/>
                <a:gd name="connsiteY396" fmla="*/ 486983 h 2714131"/>
                <a:gd name="connsiteX397" fmla="*/ 670013 w 2365533"/>
                <a:gd name="connsiteY397" fmla="*/ 498977 h 2714131"/>
                <a:gd name="connsiteX398" fmla="*/ 659645 w 2365533"/>
                <a:gd name="connsiteY398" fmla="*/ 533538 h 2714131"/>
                <a:gd name="connsiteX399" fmla="*/ 639722 w 2365533"/>
                <a:gd name="connsiteY399" fmla="*/ 591885 h 2714131"/>
                <a:gd name="connsiteX400" fmla="*/ 637485 w 2365533"/>
                <a:gd name="connsiteY400" fmla="*/ 597578 h 2714131"/>
                <a:gd name="connsiteX401" fmla="*/ 624881 w 2365533"/>
                <a:gd name="connsiteY401" fmla="*/ 604693 h 2714131"/>
                <a:gd name="connsiteX402" fmla="*/ 618172 w 2365533"/>
                <a:gd name="connsiteY402" fmla="*/ 590056 h 2714131"/>
                <a:gd name="connsiteX403" fmla="*/ 649683 w 2365533"/>
                <a:gd name="connsiteY403" fmla="*/ 496335 h 2714131"/>
                <a:gd name="connsiteX404" fmla="*/ 661881 w 2365533"/>
                <a:gd name="connsiteY404" fmla="*/ 486983 h 2714131"/>
                <a:gd name="connsiteX405" fmla="*/ 1613324 w 2365533"/>
                <a:gd name="connsiteY405" fmla="*/ 486576 h 2714131"/>
                <a:gd name="connsiteX406" fmla="*/ 1621050 w 2365533"/>
                <a:gd name="connsiteY406" fmla="*/ 498368 h 2714131"/>
                <a:gd name="connsiteX407" fmla="*/ 1612104 w 2365533"/>
                <a:gd name="connsiteY407" fmla="*/ 525000 h 2714131"/>
                <a:gd name="connsiteX408" fmla="*/ 1589132 w 2365533"/>
                <a:gd name="connsiteY408" fmla="*/ 593919 h 2714131"/>
                <a:gd name="connsiteX409" fmla="*/ 1577747 w 2365533"/>
                <a:gd name="connsiteY409" fmla="*/ 603880 h 2714131"/>
                <a:gd name="connsiteX410" fmla="*/ 1567988 w 2365533"/>
                <a:gd name="connsiteY410" fmla="*/ 596561 h 2714131"/>
                <a:gd name="connsiteX411" fmla="*/ 1567582 w 2365533"/>
                <a:gd name="connsiteY411" fmla="*/ 589853 h 2714131"/>
                <a:gd name="connsiteX412" fmla="*/ 1600720 w 2365533"/>
                <a:gd name="connsiteY412" fmla="*/ 493692 h 2714131"/>
                <a:gd name="connsiteX413" fmla="*/ 1613324 w 2365533"/>
                <a:gd name="connsiteY413" fmla="*/ 486576 h 2714131"/>
                <a:gd name="connsiteX414" fmla="*/ 79964 w 2365533"/>
                <a:gd name="connsiteY414" fmla="*/ 410126 h 2714131"/>
                <a:gd name="connsiteX415" fmla="*/ 87080 w 2365533"/>
                <a:gd name="connsiteY415" fmla="*/ 422121 h 2714131"/>
                <a:gd name="connsiteX416" fmla="*/ 69799 w 2365533"/>
                <a:gd name="connsiteY416" fmla="*/ 472743 h 2714131"/>
                <a:gd name="connsiteX417" fmla="*/ 58618 w 2365533"/>
                <a:gd name="connsiteY417" fmla="*/ 478638 h 2714131"/>
                <a:gd name="connsiteX418" fmla="*/ 50283 w 2365533"/>
                <a:gd name="connsiteY418" fmla="*/ 466847 h 2714131"/>
                <a:gd name="connsiteX419" fmla="*/ 68580 w 2365533"/>
                <a:gd name="connsiteY419" fmla="*/ 413379 h 2714131"/>
                <a:gd name="connsiteX420" fmla="*/ 79964 w 2365533"/>
                <a:gd name="connsiteY420" fmla="*/ 410126 h 2714131"/>
                <a:gd name="connsiteX421" fmla="*/ 1645040 w 2365533"/>
                <a:gd name="connsiteY421" fmla="*/ 389603 h 2714131"/>
                <a:gd name="connsiteX422" fmla="*/ 1651545 w 2365533"/>
                <a:gd name="connsiteY422" fmla="*/ 405053 h 2714131"/>
                <a:gd name="connsiteX423" fmla="*/ 1637111 w 2365533"/>
                <a:gd name="connsiteY423" fmla="*/ 448153 h 2714131"/>
                <a:gd name="connsiteX424" fmla="*/ 1625320 w 2365533"/>
                <a:gd name="connsiteY424" fmla="*/ 458521 h 2714131"/>
                <a:gd name="connsiteX425" fmla="*/ 1615968 w 2365533"/>
                <a:gd name="connsiteY425" fmla="*/ 444900 h 2714131"/>
                <a:gd name="connsiteX426" fmla="*/ 1632028 w 2365533"/>
                <a:gd name="connsiteY426" fmla="*/ 397328 h 2714131"/>
                <a:gd name="connsiteX427" fmla="*/ 1645040 w 2365533"/>
                <a:gd name="connsiteY427" fmla="*/ 389603 h 2714131"/>
                <a:gd name="connsiteX428" fmla="*/ 2081727 w 2365533"/>
                <a:gd name="connsiteY428" fmla="*/ 389196 h 2714131"/>
                <a:gd name="connsiteX429" fmla="*/ 2089046 w 2365533"/>
                <a:gd name="connsiteY429" fmla="*/ 398548 h 2714131"/>
                <a:gd name="connsiteX430" fmla="*/ 2084980 w 2365533"/>
                <a:gd name="connsiteY430" fmla="*/ 416032 h 2714131"/>
                <a:gd name="connsiteX431" fmla="*/ 2073392 w 2365533"/>
                <a:gd name="connsiteY431" fmla="*/ 450389 h 2714131"/>
                <a:gd name="connsiteX432" fmla="*/ 2059974 w 2365533"/>
                <a:gd name="connsiteY432" fmla="*/ 458115 h 2714131"/>
                <a:gd name="connsiteX433" fmla="*/ 2053062 w 2365533"/>
                <a:gd name="connsiteY433" fmla="*/ 443477 h 2714131"/>
                <a:gd name="connsiteX434" fmla="*/ 2068309 w 2365533"/>
                <a:gd name="connsiteY434" fmla="*/ 398955 h 2714131"/>
                <a:gd name="connsiteX435" fmla="*/ 2081727 w 2365533"/>
                <a:gd name="connsiteY435" fmla="*/ 389196 h 2714131"/>
                <a:gd name="connsiteX436" fmla="*/ 696036 w 2365533"/>
                <a:gd name="connsiteY436" fmla="*/ 389196 h 2714131"/>
                <a:gd name="connsiteX437" fmla="*/ 703558 w 2365533"/>
                <a:gd name="connsiteY437" fmla="*/ 401394 h 2714131"/>
                <a:gd name="connsiteX438" fmla="*/ 685667 w 2365533"/>
                <a:gd name="connsiteY438" fmla="*/ 452625 h 2714131"/>
                <a:gd name="connsiteX439" fmla="*/ 673063 w 2365533"/>
                <a:gd name="connsiteY439" fmla="*/ 457911 h 2714131"/>
                <a:gd name="connsiteX440" fmla="*/ 666761 w 2365533"/>
                <a:gd name="connsiteY440" fmla="*/ 444697 h 2714131"/>
                <a:gd name="connsiteX441" fmla="*/ 682821 w 2365533"/>
                <a:gd name="connsiteY441" fmla="*/ 397125 h 2714131"/>
                <a:gd name="connsiteX442" fmla="*/ 696036 w 2365533"/>
                <a:gd name="connsiteY442" fmla="*/ 389196 h 2714131"/>
                <a:gd name="connsiteX443" fmla="*/ 943452 w 2365533"/>
                <a:gd name="connsiteY443" fmla="*/ 293645 h 2714131"/>
                <a:gd name="connsiteX444" fmla="*/ 948534 w 2365533"/>
                <a:gd name="connsiteY444" fmla="*/ 310519 h 2714131"/>
                <a:gd name="connsiteX445" fmla="*/ 919869 w 2365533"/>
                <a:gd name="connsiteY445" fmla="*/ 395905 h 2714131"/>
                <a:gd name="connsiteX446" fmla="*/ 916210 w 2365533"/>
                <a:gd name="connsiteY446" fmla="*/ 404240 h 2714131"/>
                <a:gd name="connsiteX447" fmla="*/ 903808 w 2365533"/>
                <a:gd name="connsiteY447" fmla="*/ 409932 h 2714131"/>
                <a:gd name="connsiteX448" fmla="*/ 897303 w 2365533"/>
                <a:gd name="connsiteY448" fmla="*/ 398548 h 2714131"/>
                <a:gd name="connsiteX449" fmla="*/ 899132 w 2365533"/>
                <a:gd name="connsiteY449" fmla="*/ 391839 h 2714131"/>
                <a:gd name="connsiteX450" fmla="*/ 928408 w 2365533"/>
                <a:gd name="connsiteY450" fmla="*/ 303810 h 2714131"/>
                <a:gd name="connsiteX451" fmla="*/ 943452 w 2365533"/>
                <a:gd name="connsiteY451" fmla="*/ 293645 h 2714131"/>
                <a:gd name="connsiteX452" fmla="*/ 2322434 w 2365533"/>
                <a:gd name="connsiteY452" fmla="*/ 291613 h 2714131"/>
                <a:gd name="connsiteX453" fmla="*/ 2335852 w 2365533"/>
                <a:gd name="connsiteY453" fmla="*/ 305437 h 2714131"/>
                <a:gd name="connsiteX454" fmla="*/ 2303933 w 2365533"/>
                <a:gd name="connsiteY454" fmla="*/ 400175 h 2714131"/>
                <a:gd name="connsiteX455" fmla="*/ 2290109 w 2365533"/>
                <a:gd name="connsiteY455" fmla="*/ 408103 h 2714131"/>
                <a:gd name="connsiteX456" fmla="*/ 2284213 w 2365533"/>
                <a:gd name="connsiteY456" fmla="*/ 392449 h 2714131"/>
                <a:gd name="connsiteX457" fmla="*/ 2314912 w 2365533"/>
                <a:gd name="connsiteY457" fmla="*/ 302591 h 2714131"/>
                <a:gd name="connsiteX458" fmla="*/ 2322434 w 2365533"/>
                <a:gd name="connsiteY458" fmla="*/ 291613 h 2714131"/>
                <a:gd name="connsiteX459" fmla="*/ 2356512 w 2365533"/>
                <a:gd name="connsiteY459" fmla="*/ 195172 h 2714131"/>
                <a:gd name="connsiteX460" fmla="*/ 2365533 w 2365533"/>
                <a:gd name="connsiteY460" fmla="*/ 197688 h 2714131"/>
                <a:gd name="connsiteX461" fmla="*/ 2365533 w 2365533"/>
                <a:gd name="connsiteY461" fmla="*/ 223914 h 2714131"/>
                <a:gd name="connsiteX462" fmla="*/ 2353335 w 2365533"/>
                <a:gd name="connsiteY462" fmla="*/ 255628 h 2714131"/>
                <a:gd name="connsiteX463" fmla="*/ 2341950 w 2365533"/>
                <a:gd name="connsiteY463" fmla="*/ 264574 h 2714131"/>
                <a:gd name="connsiteX464" fmla="*/ 2332802 w 2365533"/>
                <a:gd name="connsiteY464" fmla="*/ 258068 h 2714131"/>
                <a:gd name="connsiteX465" fmla="*/ 2332802 w 2365533"/>
                <a:gd name="connsiteY465" fmla="*/ 250546 h 2714131"/>
                <a:gd name="connsiteX466" fmla="*/ 2349472 w 2365533"/>
                <a:gd name="connsiteY466" fmla="*/ 200738 h 2714131"/>
                <a:gd name="connsiteX467" fmla="*/ 2356512 w 2365533"/>
                <a:gd name="connsiteY467" fmla="*/ 195172 h 2714131"/>
                <a:gd name="connsiteX468" fmla="*/ 975777 w 2365533"/>
                <a:gd name="connsiteY468" fmla="*/ 194435 h 2714131"/>
                <a:gd name="connsiteX469" fmla="*/ 983299 w 2365533"/>
                <a:gd name="connsiteY469" fmla="*/ 202973 h 2714131"/>
                <a:gd name="connsiteX470" fmla="*/ 977810 w 2365533"/>
                <a:gd name="connsiteY470" fmla="*/ 224117 h 2714131"/>
                <a:gd name="connsiteX471" fmla="*/ 967035 w 2365533"/>
                <a:gd name="connsiteY471" fmla="*/ 255628 h 2714131"/>
                <a:gd name="connsiteX472" fmla="*/ 953820 w 2365533"/>
                <a:gd name="connsiteY472" fmla="*/ 263557 h 2714131"/>
                <a:gd name="connsiteX473" fmla="*/ 947721 w 2365533"/>
                <a:gd name="connsiteY473" fmla="*/ 249122 h 2714131"/>
                <a:gd name="connsiteX474" fmla="*/ 963375 w 2365533"/>
                <a:gd name="connsiteY474" fmla="*/ 202160 h 2714131"/>
                <a:gd name="connsiteX475" fmla="*/ 975777 w 2365533"/>
                <a:gd name="connsiteY475" fmla="*/ 194435 h 2714131"/>
                <a:gd name="connsiteX476" fmla="*/ 209670 w 2365533"/>
                <a:gd name="connsiteY476" fmla="*/ 21418 h 2714131"/>
                <a:gd name="connsiteX477" fmla="*/ 215972 w 2365533"/>
                <a:gd name="connsiteY477" fmla="*/ 36055 h 2714131"/>
                <a:gd name="connsiteX478" fmla="*/ 178768 w 2365533"/>
                <a:gd name="connsiteY478" fmla="*/ 147260 h 2714131"/>
                <a:gd name="connsiteX479" fmla="*/ 119811 w 2365533"/>
                <a:gd name="connsiteY479" fmla="*/ 321895 h 2714131"/>
                <a:gd name="connsiteX480" fmla="*/ 109850 w 2365533"/>
                <a:gd name="connsiteY480" fmla="*/ 333279 h 2714131"/>
                <a:gd name="connsiteX481" fmla="*/ 99685 w 2365533"/>
                <a:gd name="connsiteY481" fmla="*/ 327994 h 2714131"/>
                <a:gd name="connsiteX482" fmla="*/ 98262 w 2365533"/>
                <a:gd name="connsiteY482" fmla="*/ 322301 h 2714131"/>
                <a:gd name="connsiteX483" fmla="*/ 118592 w 2365533"/>
                <a:gd name="connsiteY483" fmla="*/ 261311 h 2714131"/>
                <a:gd name="connsiteX484" fmla="*/ 187103 w 2365533"/>
                <a:gd name="connsiteY484" fmla="*/ 56589 h 2714131"/>
                <a:gd name="connsiteX485" fmla="*/ 196862 w 2365533"/>
                <a:gd name="connsiteY485" fmla="*/ 28940 h 2714131"/>
                <a:gd name="connsiteX486" fmla="*/ 209670 w 2365533"/>
                <a:gd name="connsiteY486" fmla="*/ 21418 h 2714131"/>
                <a:gd name="connsiteX487" fmla="*/ 415002 w 2365533"/>
                <a:gd name="connsiteY487" fmla="*/ 21011 h 2714131"/>
                <a:gd name="connsiteX488" fmla="*/ 422727 w 2365533"/>
                <a:gd name="connsiteY488" fmla="*/ 32802 h 2714131"/>
                <a:gd name="connsiteX489" fmla="*/ 420085 w 2365533"/>
                <a:gd name="connsiteY489" fmla="*/ 41951 h 2714131"/>
                <a:gd name="connsiteX490" fmla="*/ 334902 w 2365533"/>
                <a:gd name="connsiteY490" fmla="*/ 297498 h 2714131"/>
                <a:gd name="connsiteX491" fmla="*/ 262731 w 2365533"/>
                <a:gd name="connsiteY491" fmla="*/ 511370 h 2714131"/>
                <a:gd name="connsiteX492" fmla="*/ 260698 w 2365533"/>
                <a:gd name="connsiteY492" fmla="*/ 517062 h 2714131"/>
                <a:gd name="connsiteX493" fmla="*/ 245653 w 2365533"/>
                <a:gd name="connsiteY493" fmla="*/ 526414 h 2714131"/>
                <a:gd name="connsiteX494" fmla="*/ 240977 w 2365533"/>
                <a:gd name="connsiteY494" fmla="*/ 509946 h 2714131"/>
                <a:gd name="connsiteX495" fmla="*/ 283264 w 2365533"/>
                <a:gd name="connsiteY495" fmla="*/ 383291 h 2714131"/>
                <a:gd name="connsiteX496" fmla="*/ 385524 w 2365533"/>
                <a:gd name="connsiteY496" fmla="*/ 78951 h 2714131"/>
                <a:gd name="connsiteX497" fmla="*/ 402398 w 2365533"/>
                <a:gd name="connsiteY497" fmla="*/ 28126 h 2714131"/>
                <a:gd name="connsiteX498" fmla="*/ 415002 w 2365533"/>
                <a:gd name="connsiteY498" fmla="*/ 21011 h 2714131"/>
                <a:gd name="connsiteX499" fmla="*/ 1512081 w 2365533"/>
                <a:gd name="connsiteY499" fmla="*/ 894 h 2714131"/>
                <a:gd name="connsiteX500" fmla="*/ 1517976 w 2365533"/>
                <a:gd name="connsiteY500" fmla="*/ 14718 h 2714131"/>
                <a:gd name="connsiteX501" fmla="*/ 1482399 w 2365533"/>
                <a:gd name="connsiteY501" fmla="*/ 121450 h 2714131"/>
                <a:gd name="connsiteX502" fmla="*/ 1393150 w 2365533"/>
                <a:gd name="connsiteY502" fmla="*/ 387366 h 2714131"/>
                <a:gd name="connsiteX503" fmla="*/ 1356150 w 2365533"/>
                <a:gd name="connsiteY503" fmla="*/ 496538 h 2714131"/>
                <a:gd name="connsiteX504" fmla="*/ 1347001 w 2365533"/>
                <a:gd name="connsiteY504" fmla="*/ 506703 h 2714131"/>
                <a:gd name="connsiteX505" fmla="*/ 1335007 w 2365533"/>
                <a:gd name="connsiteY505" fmla="*/ 495928 h 2714131"/>
                <a:gd name="connsiteX506" fmla="*/ 1339683 w 2365533"/>
                <a:gd name="connsiteY506" fmla="*/ 479461 h 2714131"/>
                <a:gd name="connsiteX507" fmla="*/ 1439300 w 2365533"/>
                <a:gd name="connsiteY507" fmla="*/ 182643 h 2714131"/>
                <a:gd name="connsiteX508" fmla="*/ 1496223 w 2365533"/>
                <a:gd name="connsiteY508" fmla="*/ 13701 h 2714131"/>
                <a:gd name="connsiteX509" fmla="*/ 1498663 w 2365533"/>
                <a:gd name="connsiteY509" fmla="*/ 6993 h 2714131"/>
                <a:gd name="connsiteX510" fmla="*/ 1512081 w 2365533"/>
                <a:gd name="connsiteY510" fmla="*/ 894 h 2714131"/>
                <a:gd name="connsiteX511" fmla="*/ 2213262 w 2365533"/>
                <a:gd name="connsiteY511" fmla="*/ 893 h 2714131"/>
                <a:gd name="connsiteX512" fmla="*/ 2218954 w 2365533"/>
                <a:gd name="connsiteY512" fmla="*/ 16751 h 2714131"/>
                <a:gd name="connsiteX513" fmla="*/ 2188663 w 2365533"/>
                <a:gd name="connsiteY513" fmla="*/ 107016 h 2714131"/>
                <a:gd name="connsiteX514" fmla="*/ 2123810 w 2365533"/>
                <a:gd name="connsiteY514" fmla="*/ 301167 h 2714131"/>
                <a:gd name="connsiteX515" fmla="*/ 2113035 w 2365533"/>
                <a:gd name="connsiteY515" fmla="*/ 313162 h 2714131"/>
                <a:gd name="connsiteX516" fmla="*/ 2103683 w 2365533"/>
                <a:gd name="connsiteY516" fmla="*/ 308486 h 2714131"/>
                <a:gd name="connsiteX517" fmla="*/ 2101447 w 2365533"/>
                <a:gd name="connsiteY517" fmla="*/ 300354 h 2714131"/>
                <a:gd name="connsiteX518" fmla="*/ 2103277 w 2365533"/>
                <a:gd name="connsiteY518" fmla="*/ 295068 h 2714131"/>
                <a:gd name="connsiteX519" fmla="*/ 2155321 w 2365533"/>
                <a:gd name="connsiteY519" fmla="*/ 140967 h 2714131"/>
                <a:gd name="connsiteX520" fmla="*/ 2196998 w 2365533"/>
                <a:gd name="connsiteY520" fmla="*/ 15938 h 2714131"/>
                <a:gd name="connsiteX521" fmla="*/ 2199031 w 2365533"/>
                <a:gd name="connsiteY521" fmla="*/ 10245 h 2714131"/>
                <a:gd name="connsiteX522" fmla="*/ 2213262 w 2365533"/>
                <a:gd name="connsiteY522" fmla="*/ 893 h 2714131"/>
                <a:gd name="connsiteX523" fmla="*/ 1982517 w 2365533"/>
                <a:gd name="connsiteY523" fmla="*/ 690 h 2714131"/>
                <a:gd name="connsiteX524" fmla="*/ 1988006 w 2365533"/>
                <a:gd name="connsiteY524" fmla="*/ 16548 h 2714131"/>
                <a:gd name="connsiteX525" fmla="*/ 1973978 w 2365533"/>
                <a:gd name="connsiteY525" fmla="*/ 58834 h 2714131"/>
                <a:gd name="connsiteX526" fmla="*/ 1883103 w 2365533"/>
                <a:gd name="connsiteY526" fmla="*/ 329629 h 2714131"/>
                <a:gd name="connsiteX527" fmla="*/ 1827806 w 2365533"/>
                <a:gd name="connsiteY527" fmla="*/ 493692 h 2714131"/>
                <a:gd name="connsiteX528" fmla="*/ 1825366 w 2365533"/>
                <a:gd name="connsiteY528" fmla="*/ 500198 h 2714131"/>
                <a:gd name="connsiteX529" fmla="*/ 1812762 w 2365533"/>
                <a:gd name="connsiteY529" fmla="*/ 506297 h 2714131"/>
                <a:gd name="connsiteX530" fmla="*/ 1806663 w 2365533"/>
                <a:gd name="connsiteY530" fmla="*/ 492066 h 2714131"/>
                <a:gd name="connsiteX531" fmla="*/ 1808899 w 2365533"/>
                <a:gd name="connsiteY531" fmla="*/ 483934 h 2714131"/>
                <a:gd name="connsiteX532" fmla="*/ 1932099 w 2365533"/>
                <a:gd name="connsiteY532" fmla="*/ 116978 h 2714131"/>
                <a:gd name="connsiteX533" fmla="*/ 1967269 w 2365533"/>
                <a:gd name="connsiteY533" fmla="*/ 12482 h 2714131"/>
                <a:gd name="connsiteX534" fmla="*/ 1968286 w 2365533"/>
                <a:gd name="connsiteY534" fmla="*/ 9636 h 2714131"/>
                <a:gd name="connsiteX535" fmla="*/ 1982517 w 2365533"/>
                <a:gd name="connsiteY535" fmla="*/ 690 h 2714131"/>
                <a:gd name="connsiteX536" fmla="*/ 1039206 w 2365533"/>
                <a:gd name="connsiteY536" fmla="*/ 690 h 2714131"/>
                <a:gd name="connsiteX537" fmla="*/ 1047745 w 2365533"/>
                <a:gd name="connsiteY537" fmla="*/ 13295 h 2714131"/>
                <a:gd name="connsiteX538" fmla="*/ 1045915 w 2365533"/>
                <a:gd name="connsiteY538" fmla="*/ 19800 h 2714131"/>
                <a:gd name="connsiteX539" fmla="*/ 1017656 w 2365533"/>
                <a:gd name="connsiteY539" fmla="*/ 104373 h 2714131"/>
                <a:gd name="connsiteX540" fmla="*/ 1015217 w 2365533"/>
                <a:gd name="connsiteY540" fmla="*/ 111082 h 2714131"/>
                <a:gd name="connsiteX541" fmla="*/ 1000986 w 2365533"/>
                <a:gd name="connsiteY541" fmla="*/ 117791 h 2714131"/>
                <a:gd name="connsiteX542" fmla="*/ 995700 w 2365533"/>
                <a:gd name="connsiteY542" fmla="*/ 103966 h 2714131"/>
                <a:gd name="connsiteX543" fmla="*/ 1001392 w 2365533"/>
                <a:gd name="connsiteY543" fmla="*/ 86686 h 2714131"/>
                <a:gd name="connsiteX544" fmla="*/ 1027821 w 2365533"/>
                <a:gd name="connsiteY544" fmla="*/ 8009 h 2714131"/>
                <a:gd name="connsiteX545" fmla="*/ 1039206 w 2365533"/>
                <a:gd name="connsiteY545" fmla="*/ 690 h 2714131"/>
                <a:gd name="connsiteX546" fmla="*/ 1774947 w 2365533"/>
                <a:gd name="connsiteY546" fmla="*/ 487 h 2714131"/>
                <a:gd name="connsiteX547" fmla="*/ 1784096 w 2365533"/>
                <a:gd name="connsiteY547" fmla="*/ 11058 h 2714131"/>
                <a:gd name="connsiteX548" fmla="*/ 1766002 w 2365533"/>
                <a:gd name="connsiteY548" fmla="*/ 65543 h 2714131"/>
                <a:gd name="connsiteX549" fmla="*/ 1688748 w 2365533"/>
                <a:gd name="connsiteY549" fmla="*/ 295678 h 2714131"/>
                <a:gd name="connsiteX550" fmla="*/ 1685496 w 2365533"/>
                <a:gd name="connsiteY550" fmla="*/ 305233 h 2714131"/>
                <a:gd name="connsiteX551" fmla="*/ 1671875 w 2365533"/>
                <a:gd name="connsiteY551" fmla="*/ 312348 h 2714131"/>
                <a:gd name="connsiteX552" fmla="*/ 1665776 w 2365533"/>
                <a:gd name="connsiteY552" fmla="*/ 297711 h 2714131"/>
                <a:gd name="connsiteX553" fmla="*/ 1736930 w 2365533"/>
                <a:gd name="connsiteY553" fmla="*/ 85466 h 2714131"/>
                <a:gd name="connsiteX554" fmla="*/ 1761936 w 2365533"/>
                <a:gd name="connsiteY554" fmla="*/ 11871 h 2714131"/>
                <a:gd name="connsiteX555" fmla="*/ 1774947 w 2365533"/>
                <a:gd name="connsiteY555" fmla="*/ 487 h 2714131"/>
                <a:gd name="connsiteX556" fmla="*/ 1275034 w 2365533"/>
                <a:gd name="connsiteY556" fmla="*/ 487 h 2714131"/>
                <a:gd name="connsiteX557" fmla="*/ 1286622 w 2365533"/>
                <a:gd name="connsiteY557" fmla="*/ 15125 h 2714131"/>
                <a:gd name="connsiteX558" fmla="*/ 1255517 w 2365533"/>
                <a:gd name="connsiteY558" fmla="*/ 107220 h 2714131"/>
                <a:gd name="connsiteX559" fmla="*/ 1133537 w 2365533"/>
                <a:gd name="connsiteY559" fmla="*/ 472143 h 2714131"/>
                <a:gd name="connsiteX560" fmla="*/ 1131504 w 2365533"/>
                <a:gd name="connsiteY560" fmla="*/ 477835 h 2714131"/>
                <a:gd name="connsiteX561" fmla="*/ 1111174 w 2365533"/>
                <a:gd name="connsiteY561" fmla="*/ 471533 h 2714131"/>
                <a:gd name="connsiteX562" fmla="*/ 1158136 w 2365533"/>
                <a:gd name="connsiteY562" fmla="*/ 331053 h 2714131"/>
                <a:gd name="connsiteX563" fmla="*/ 1242099 w 2365533"/>
                <a:gd name="connsiteY563" fmla="*/ 80384 h 2714131"/>
                <a:gd name="connsiteX564" fmla="*/ 1265885 w 2365533"/>
                <a:gd name="connsiteY564" fmla="*/ 11465 h 2714131"/>
                <a:gd name="connsiteX565" fmla="*/ 1275034 w 2365533"/>
                <a:gd name="connsiteY565" fmla="*/ 487 h 2714131"/>
                <a:gd name="connsiteX566" fmla="*/ 824115 w 2365533"/>
                <a:gd name="connsiteY566" fmla="*/ 284 h 2714131"/>
                <a:gd name="connsiteX567" fmla="*/ 832450 w 2365533"/>
                <a:gd name="connsiteY567" fmla="*/ 16752 h 2714131"/>
                <a:gd name="connsiteX568" fmla="*/ 791790 w 2365533"/>
                <a:gd name="connsiteY568" fmla="*/ 137512 h 2714131"/>
                <a:gd name="connsiteX569" fmla="*/ 737102 w 2365533"/>
                <a:gd name="connsiteY569" fmla="*/ 300558 h 2714131"/>
                <a:gd name="connsiteX570" fmla="*/ 727547 w 2365533"/>
                <a:gd name="connsiteY570" fmla="*/ 313163 h 2714131"/>
                <a:gd name="connsiteX571" fmla="*/ 716569 w 2365533"/>
                <a:gd name="connsiteY571" fmla="*/ 297305 h 2714131"/>
                <a:gd name="connsiteX572" fmla="*/ 774713 w 2365533"/>
                <a:gd name="connsiteY572" fmla="*/ 124297 h 2714131"/>
                <a:gd name="connsiteX573" fmla="*/ 812323 w 2365533"/>
                <a:gd name="connsiteY573" fmla="*/ 11872 h 2714131"/>
                <a:gd name="connsiteX574" fmla="*/ 824115 w 2365533"/>
                <a:gd name="connsiteY574" fmla="*/ 284 h 271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2365533" h="2714131">
                  <a:moveTo>
                    <a:pt x="1831668" y="2693191"/>
                  </a:moveTo>
                  <a:cubicBezTo>
                    <a:pt x="1837767" y="2693395"/>
                    <a:pt x="1843053" y="2696444"/>
                    <a:pt x="1842850" y="2703560"/>
                  </a:cubicBezTo>
                  <a:cubicBezTo>
                    <a:pt x="1842646" y="2709455"/>
                    <a:pt x="1838987" y="2714131"/>
                    <a:pt x="1833091" y="2714131"/>
                  </a:cubicBezTo>
                  <a:cubicBezTo>
                    <a:pt x="1826789" y="2713928"/>
                    <a:pt x="1823333" y="2709252"/>
                    <a:pt x="1822723" y="2704373"/>
                  </a:cubicBezTo>
                  <a:cubicBezTo>
                    <a:pt x="1822926" y="2697054"/>
                    <a:pt x="1825772" y="2692988"/>
                    <a:pt x="1831668" y="2693191"/>
                  </a:cubicBezTo>
                  <a:close/>
                  <a:moveTo>
                    <a:pt x="1545219" y="2629355"/>
                  </a:moveTo>
                  <a:cubicBezTo>
                    <a:pt x="1552944" y="2631388"/>
                    <a:pt x="1553351" y="2637691"/>
                    <a:pt x="1551521" y="2643993"/>
                  </a:cubicBezTo>
                  <a:cubicBezTo>
                    <a:pt x="1547862" y="2655784"/>
                    <a:pt x="1543796" y="2667576"/>
                    <a:pt x="1539933" y="2679367"/>
                  </a:cubicBezTo>
                  <a:cubicBezTo>
                    <a:pt x="1533427" y="2682010"/>
                    <a:pt x="1526719" y="2680790"/>
                    <a:pt x="1519806" y="2679977"/>
                  </a:cubicBezTo>
                  <a:cubicBezTo>
                    <a:pt x="1515740" y="2676724"/>
                    <a:pt x="1519806" y="2673675"/>
                    <a:pt x="1520620" y="2671032"/>
                  </a:cubicBezTo>
                  <a:cubicBezTo>
                    <a:pt x="1524076" y="2659850"/>
                    <a:pt x="1528345" y="2648872"/>
                    <a:pt x="1531598" y="2637487"/>
                  </a:cubicBezTo>
                  <a:cubicBezTo>
                    <a:pt x="1533834" y="2629965"/>
                    <a:pt x="1538307" y="2627526"/>
                    <a:pt x="1545219" y="2629355"/>
                  </a:cubicBezTo>
                  <a:close/>
                  <a:moveTo>
                    <a:pt x="1916800" y="2600920"/>
                  </a:moveTo>
                  <a:cubicBezTo>
                    <a:pt x="1919291" y="2601606"/>
                    <a:pt x="1921628" y="2603334"/>
                    <a:pt x="1923559" y="2605367"/>
                  </a:cubicBezTo>
                  <a:cubicBezTo>
                    <a:pt x="1928235" y="2610246"/>
                    <a:pt x="1926609" y="2615532"/>
                    <a:pt x="1922136" y="2619598"/>
                  </a:cubicBezTo>
                  <a:cubicBezTo>
                    <a:pt x="1909532" y="2630779"/>
                    <a:pt x="1896724" y="2641961"/>
                    <a:pt x="1883916" y="2652939"/>
                  </a:cubicBezTo>
                  <a:cubicBezTo>
                    <a:pt x="1880053" y="2656191"/>
                    <a:pt x="1876394" y="2659647"/>
                    <a:pt x="1872328" y="2662697"/>
                  </a:cubicBezTo>
                  <a:cubicBezTo>
                    <a:pt x="1868872" y="2665340"/>
                    <a:pt x="1865416" y="2666153"/>
                    <a:pt x="1861146" y="2663713"/>
                  </a:cubicBezTo>
                  <a:cubicBezTo>
                    <a:pt x="1857284" y="2661274"/>
                    <a:pt x="1857284" y="2657818"/>
                    <a:pt x="1857284" y="2653955"/>
                  </a:cubicBezTo>
                  <a:cubicBezTo>
                    <a:pt x="1856674" y="2650092"/>
                    <a:pt x="1858097" y="2646840"/>
                    <a:pt x="1861146" y="2644197"/>
                  </a:cubicBezTo>
                  <a:cubicBezTo>
                    <a:pt x="1877207" y="2630373"/>
                    <a:pt x="1893064" y="2616345"/>
                    <a:pt x="1909125" y="2602724"/>
                  </a:cubicBezTo>
                  <a:cubicBezTo>
                    <a:pt x="1911667" y="2600589"/>
                    <a:pt x="1914310" y="2600233"/>
                    <a:pt x="1916800" y="2600920"/>
                  </a:cubicBezTo>
                  <a:close/>
                  <a:moveTo>
                    <a:pt x="1731848" y="2580157"/>
                  </a:moveTo>
                  <a:cubicBezTo>
                    <a:pt x="1735711" y="2579751"/>
                    <a:pt x="1738964" y="2580970"/>
                    <a:pt x="1741810" y="2583817"/>
                  </a:cubicBezTo>
                  <a:cubicBezTo>
                    <a:pt x="1758074" y="2598861"/>
                    <a:pt x="1774541" y="2613905"/>
                    <a:pt x="1791008" y="2628949"/>
                  </a:cubicBezTo>
                  <a:cubicBezTo>
                    <a:pt x="1796701" y="2634235"/>
                    <a:pt x="1799344" y="2640537"/>
                    <a:pt x="1793448" y="2646433"/>
                  </a:cubicBezTo>
                  <a:cubicBezTo>
                    <a:pt x="1787756" y="2651922"/>
                    <a:pt x="1781657" y="2649889"/>
                    <a:pt x="1775761" y="2644400"/>
                  </a:cubicBezTo>
                  <a:cubicBezTo>
                    <a:pt x="1760920" y="2630372"/>
                    <a:pt x="1745469" y="2616751"/>
                    <a:pt x="1730425" y="2602927"/>
                  </a:cubicBezTo>
                  <a:cubicBezTo>
                    <a:pt x="1727985" y="2600690"/>
                    <a:pt x="1725749" y="2598048"/>
                    <a:pt x="1723716" y="2595405"/>
                  </a:cubicBezTo>
                  <a:cubicBezTo>
                    <a:pt x="1721480" y="2592355"/>
                    <a:pt x="1720463" y="2589102"/>
                    <a:pt x="1722496" y="2585240"/>
                  </a:cubicBezTo>
                  <a:cubicBezTo>
                    <a:pt x="1724733" y="2580970"/>
                    <a:pt x="1727782" y="2579954"/>
                    <a:pt x="1731848" y="2580157"/>
                  </a:cubicBezTo>
                  <a:close/>
                  <a:moveTo>
                    <a:pt x="1577544" y="2532178"/>
                  </a:moveTo>
                  <a:cubicBezTo>
                    <a:pt x="1585269" y="2534211"/>
                    <a:pt x="1586286" y="2540310"/>
                    <a:pt x="1584456" y="2546612"/>
                  </a:cubicBezTo>
                  <a:cubicBezTo>
                    <a:pt x="1581000" y="2558607"/>
                    <a:pt x="1576731" y="2570398"/>
                    <a:pt x="1572868" y="2582190"/>
                  </a:cubicBezTo>
                  <a:cubicBezTo>
                    <a:pt x="1571242" y="2586866"/>
                    <a:pt x="1569819" y="2591948"/>
                    <a:pt x="1567379" y="2596217"/>
                  </a:cubicBezTo>
                  <a:cubicBezTo>
                    <a:pt x="1565143" y="2599877"/>
                    <a:pt x="1561483" y="2603129"/>
                    <a:pt x="1556604" y="2601503"/>
                  </a:cubicBezTo>
                  <a:cubicBezTo>
                    <a:pt x="1551318" y="2599673"/>
                    <a:pt x="1547659" y="2596217"/>
                    <a:pt x="1547659" y="2589712"/>
                  </a:cubicBezTo>
                  <a:cubicBezTo>
                    <a:pt x="1551318" y="2578937"/>
                    <a:pt x="1554774" y="2568162"/>
                    <a:pt x="1558434" y="2557387"/>
                  </a:cubicBezTo>
                  <a:cubicBezTo>
                    <a:pt x="1560264" y="2551695"/>
                    <a:pt x="1562703" y="2546002"/>
                    <a:pt x="1564126" y="2540310"/>
                  </a:cubicBezTo>
                  <a:cubicBezTo>
                    <a:pt x="1565956" y="2532788"/>
                    <a:pt x="1570225" y="2530145"/>
                    <a:pt x="1577544" y="2532178"/>
                  </a:cubicBezTo>
                  <a:close/>
                  <a:moveTo>
                    <a:pt x="1893675" y="2386005"/>
                  </a:moveTo>
                  <a:cubicBezTo>
                    <a:pt x="1899570" y="2388648"/>
                    <a:pt x="1901400" y="2393731"/>
                    <a:pt x="1899774" y="2399423"/>
                  </a:cubicBezTo>
                  <a:cubicBezTo>
                    <a:pt x="1896927" y="2408775"/>
                    <a:pt x="1893471" y="2417924"/>
                    <a:pt x="1890422" y="2427275"/>
                  </a:cubicBezTo>
                  <a:cubicBezTo>
                    <a:pt x="1883306" y="2448418"/>
                    <a:pt x="1876597" y="2469561"/>
                    <a:pt x="1869279" y="2490705"/>
                  </a:cubicBezTo>
                  <a:cubicBezTo>
                    <a:pt x="1867042" y="2496194"/>
                    <a:pt x="1865822" y="2503106"/>
                    <a:pt x="1857487" y="2502903"/>
                  </a:cubicBezTo>
                  <a:cubicBezTo>
                    <a:pt x="1848949" y="2503106"/>
                    <a:pt x="1845086" y="2497210"/>
                    <a:pt x="1848135" y="2487249"/>
                  </a:cubicBezTo>
                  <a:cubicBezTo>
                    <a:pt x="1851185" y="2477287"/>
                    <a:pt x="1854641" y="2467325"/>
                    <a:pt x="1858097" y="2457363"/>
                  </a:cubicBezTo>
                  <a:cubicBezTo>
                    <a:pt x="1864603" y="2438050"/>
                    <a:pt x="1871108" y="2418940"/>
                    <a:pt x="1877614" y="2399830"/>
                  </a:cubicBezTo>
                  <a:cubicBezTo>
                    <a:pt x="1878630" y="2396984"/>
                    <a:pt x="1879444" y="2393934"/>
                    <a:pt x="1881070" y="2391495"/>
                  </a:cubicBezTo>
                  <a:cubicBezTo>
                    <a:pt x="1883916" y="2387022"/>
                    <a:pt x="1887576" y="2383363"/>
                    <a:pt x="1893675" y="2386005"/>
                  </a:cubicBezTo>
                  <a:close/>
                  <a:moveTo>
                    <a:pt x="1635967" y="2336884"/>
                  </a:moveTo>
                  <a:cubicBezTo>
                    <a:pt x="1638940" y="2335588"/>
                    <a:pt x="1642396" y="2335995"/>
                    <a:pt x="1645852" y="2338231"/>
                  </a:cubicBezTo>
                  <a:cubicBezTo>
                    <a:pt x="1652561" y="2342704"/>
                    <a:pt x="1650528" y="2348803"/>
                    <a:pt x="1648698" y="2354698"/>
                  </a:cubicBezTo>
                  <a:cubicBezTo>
                    <a:pt x="1643413" y="2371166"/>
                    <a:pt x="1637923" y="2387430"/>
                    <a:pt x="1632434" y="2403693"/>
                  </a:cubicBezTo>
                  <a:cubicBezTo>
                    <a:pt x="1627758" y="2417721"/>
                    <a:pt x="1623083" y="2431952"/>
                    <a:pt x="1618203" y="2445980"/>
                  </a:cubicBezTo>
                  <a:cubicBezTo>
                    <a:pt x="1616170" y="2451672"/>
                    <a:pt x="1612511" y="2455331"/>
                    <a:pt x="1605802" y="2453705"/>
                  </a:cubicBezTo>
                  <a:cubicBezTo>
                    <a:pt x="1600516" y="2452485"/>
                    <a:pt x="1596044" y="2450046"/>
                    <a:pt x="1596857" y="2443337"/>
                  </a:cubicBezTo>
                  <a:cubicBezTo>
                    <a:pt x="1597263" y="2441304"/>
                    <a:pt x="1597670" y="2439474"/>
                    <a:pt x="1598280" y="2437441"/>
                  </a:cubicBezTo>
                  <a:cubicBezTo>
                    <a:pt x="1608445" y="2406946"/>
                    <a:pt x="1618610" y="2376248"/>
                    <a:pt x="1628978" y="2345753"/>
                  </a:cubicBezTo>
                  <a:cubicBezTo>
                    <a:pt x="1630503" y="2341179"/>
                    <a:pt x="1632994" y="2338180"/>
                    <a:pt x="1635967" y="2336884"/>
                  </a:cubicBezTo>
                  <a:close/>
                  <a:moveTo>
                    <a:pt x="1940434" y="2239426"/>
                  </a:moveTo>
                  <a:cubicBezTo>
                    <a:pt x="1946533" y="2240849"/>
                    <a:pt x="1950395" y="2246135"/>
                    <a:pt x="1948159" y="2252641"/>
                  </a:cubicBezTo>
                  <a:cubicBezTo>
                    <a:pt x="1942873" y="2269311"/>
                    <a:pt x="1936977" y="2285779"/>
                    <a:pt x="1931082" y="2302246"/>
                  </a:cubicBezTo>
                  <a:cubicBezTo>
                    <a:pt x="1929252" y="2307125"/>
                    <a:pt x="1924983" y="2310581"/>
                    <a:pt x="1920104" y="2309158"/>
                  </a:cubicBezTo>
                  <a:cubicBezTo>
                    <a:pt x="1915224" y="2307735"/>
                    <a:pt x="1911972" y="2303466"/>
                    <a:pt x="1912378" y="2295334"/>
                  </a:cubicBezTo>
                  <a:cubicBezTo>
                    <a:pt x="1912785" y="2293504"/>
                    <a:pt x="1913801" y="2289641"/>
                    <a:pt x="1915021" y="2285779"/>
                  </a:cubicBezTo>
                  <a:cubicBezTo>
                    <a:pt x="1919290" y="2272768"/>
                    <a:pt x="1923966" y="2259756"/>
                    <a:pt x="1928032" y="2246745"/>
                  </a:cubicBezTo>
                  <a:cubicBezTo>
                    <a:pt x="1930065" y="2240036"/>
                    <a:pt x="1934944" y="2238003"/>
                    <a:pt x="1940434" y="2239426"/>
                  </a:cubicBezTo>
                  <a:close/>
                  <a:moveTo>
                    <a:pt x="1692204" y="2190431"/>
                  </a:moveTo>
                  <a:cubicBezTo>
                    <a:pt x="1698913" y="2192261"/>
                    <a:pt x="1699930" y="2198360"/>
                    <a:pt x="1698303" y="2203646"/>
                  </a:cubicBezTo>
                  <a:cubicBezTo>
                    <a:pt x="1693221" y="2220316"/>
                    <a:pt x="1687732" y="2236987"/>
                    <a:pt x="1681633" y="2253454"/>
                  </a:cubicBezTo>
                  <a:cubicBezTo>
                    <a:pt x="1680210" y="2257317"/>
                    <a:pt x="1676753" y="2262400"/>
                    <a:pt x="1670858" y="2260163"/>
                  </a:cubicBezTo>
                  <a:cubicBezTo>
                    <a:pt x="1666182" y="2258334"/>
                    <a:pt x="1661506" y="2255691"/>
                    <a:pt x="1662522" y="2247152"/>
                  </a:cubicBezTo>
                  <a:cubicBezTo>
                    <a:pt x="1663946" y="2242883"/>
                    <a:pt x="1666182" y="2236580"/>
                    <a:pt x="1668215" y="2230075"/>
                  </a:cubicBezTo>
                  <a:cubicBezTo>
                    <a:pt x="1671671" y="2219503"/>
                    <a:pt x="1674924" y="2208728"/>
                    <a:pt x="1678786" y="2198360"/>
                  </a:cubicBezTo>
                  <a:cubicBezTo>
                    <a:pt x="1681023" y="2192668"/>
                    <a:pt x="1685292" y="2188602"/>
                    <a:pt x="1692204" y="2190431"/>
                  </a:cubicBezTo>
                  <a:close/>
                  <a:moveTo>
                    <a:pt x="1526719" y="2045479"/>
                  </a:moveTo>
                  <a:cubicBezTo>
                    <a:pt x="1532818" y="2046902"/>
                    <a:pt x="1534444" y="2051374"/>
                    <a:pt x="1533631" y="2060116"/>
                  </a:cubicBezTo>
                  <a:cubicBezTo>
                    <a:pt x="1533428" y="2061133"/>
                    <a:pt x="1532411" y="2064995"/>
                    <a:pt x="1531191" y="2068858"/>
                  </a:cubicBezTo>
                  <a:cubicBezTo>
                    <a:pt x="1522043" y="2095694"/>
                    <a:pt x="1512894" y="2122326"/>
                    <a:pt x="1503746" y="2149161"/>
                  </a:cubicBezTo>
                  <a:cubicBezTo>
                    <a:pt x="1503339" y="2150178"/>
                    <a:pt x="1503339" y="2151194"/>
                    <a:pt x="1502933" y="2152008"/>
                  </a:cubicBezTo>
                  <a:cubicBezTo>
                    <a:pt x="1500087" y="2157903"/>
                    <a:pt x="1496834" y="2165019"/>
                    <a:pt x="1489108" y="2162173"/>
                  </a:cubicBezTo>
                  <a:cubicBezTo>
                    <a:pt x="1481790" y="2159326"/>
                    <a:pt x="1480163" y="2153024"/>
                    <a:pt x="1483009" y="2144486"/>
                  </a:cubicBezTo>
                  <a:cubicBezTo>
                    <a:pt x="1493784" y="2114397"/>
                    <a:pt x="1503746" y="2084106"/>
                    <a:pt x="1513911" y="2053611"/>
                  </a:cubicBezTo>
                  <a:cubicBezTo>
                    <a:pt x="1516147" y="2046902"/>
                    <a:pt x="1520010" y="2044056"/>
                    <a:pt x="1526719" y="2045479"/>
                  </a:cubicBezTo>
                  <a:close/>
                  <a:moveTo>
                    <a:pt x="1734745" y="2045072"/>
                  </a:moveTo>
                  <a:cubicBezTo>
                    <a:pt x="1737845" y="2043649"/>
                    <a:pt x="1741403" y="2044056"/>
                    <a:pt x="1744859" y="2046496"/>
                  </a:cubicBezTo>
                  <a:cubicBezTo>
                    <a:pt x="1747502" y="2048122"/>
                    <a:pt x="1749129" y="2050562"/>
                    <a:pt x="1749332" y="2054424"/>
                  </a:cubicBezTo>
                  <a:cubicBezTo>
                    <a:pt x="1748722" y="2056457"/>
                    <a:pt x="1748112" y="2058897"/>
                    <a:pt x="1747299" y="2061540"/>
                  </a:cubicBezTo>
                  <a:cubicBezTo>
                    <a:pt x="1737337" y="2091222"/>
                    <a:pt x="1727172" y="2120903"/>
                    <a:pt x="1717414" y="2150788"/>
                  </a:cubicBezTo>
                  <a:cubicBezTo>
                    <a:pt x="1715177" y="2157497"/>
                    <a:pt x="1712128" y="2165223"/>
                    <a:pt x="1703996" y="2162173"/>
                  </a:cubicBezTo>
                  <a:cubicBezTo>
                    <a:pt x="1697084" y="2159530"/>
                    <a:pt x="1694238" y="2152821"/>
                    <a:pt x="1697491" y="2143876"/>
                  </a:cubicBezTo>
                  <a:cubicBezTo>
                    <a:pt x="1708062" y="2114398"/>
                    <a:pt x="1717414" y="2084309"/>
                    <a:pt x="1727375" y="2054628"/>
                  </a:cubicBezTo>
                  <a:cubicBezTo>
                    <a:pt x="1729002" y="2049749"/>
                    <a:pt x="1731645" y="2046496"/>
                    <a:pt x="1734745" y="2045072"/>
                  </a:cubicBezTo>
                  <a:close/>
                  <a:moveTo>
                    <a:pt x="1804426" y="1850514"/>
                  </a:moveTo>
                  <a:cubicBezTo>
                    <a:pt x="1810728" y="1851124"/>
                    <a:pt x="1812355" y="1855597"/>
                    <a:pt x="1813981" y="1860273"/>
                  </a:cubicBezTo>
                  <a:cubicBezTo>
                    <a:pt x="1813371" y="1862916"/>
                    <a:pt x="1812761" y="1865355"/>
                    <a:pt x="1812152" y="1867592"/>
                  </a:cubicBezTo>
                  <a:cubicBezTo>
                    <a:pt x="1802190" y="1897273"/>
                    <a:pt x="1792228" y="1926955"/>
                    <a:pt x="1782266" y="1956637"/>
                  </a:cubicBezTo>
                  <a:cubicBezTo>
                    <a:pt x="1780030" y="1963549"/>
                    <a:pt x="1776777" y="1969851"/>
                    <a:pt x="1768035" y="1967005"/>
                  </a:cubicBezTo>
                  <a:cubicBezTo>
                    <a:pt x="1759497" y="1964159"/>
                    <a:pt x="1759294" y="1957653"/>
                    <a:pt x="1762140" y="1949725"/>
                  </a:cubicBezTo>
                  <a:cubicBezTo>
                    <a:pt x="1772508" y="1919433"/>
                    <a:pt x="1782673" y="1889141"/>
                    <a:pt x="1792635" y="1858850"/>
                  </a:cubicBezTo>
                  <a:cubicBezTo>
                    <a:pt x="1794668" y="1852954"/>
                    <a:pt x="1797717" y="1849701"/>
                    <a:pt x="1804426" y="1850514"/>
                  </a:cubicBezTo>
                  <a:close/>
                  <a:moveTo>
                    <a:pt x="1840410" y="1752930"/>
                  </a:moveTo>
                  <a:cubicBezTo>
                    <a:pt x="1846916" y="1754557"/>
                    <a:pt x="1848339" y="1760046"/>
                    <a:pt x="1846509" y="1765738"/>
                  </a:cubicBezTo>
                  <a:cubicBezTo>
                    <a:pt x="1841426" y="1781799"/>
                    <a:pt x="1836141" y="1797656"/>
                    <a:pt x="1830448" y="1813514"/>
                  </a:cubicBezTo>
                  <a:cubicBezTo>
                    <a:pt x="1828619" y="1818393"/>
                    <a:pt x="1824756" y="1822459"/>
                    <a:pt x="1818860" y="1821036"/>
                  </a:cubicBezTo>
                  <a:cubicBezTo>
                    <a:pt x="1813574" y="1819816"/>
                    <a:pt x="1810728" y="1815547"/>
                    <a:pt x="1810525" y="1809854"/>
                  </a:cubicBezTo>
                  <a:cubicBezTo>
                    <a:pt x="1810322" y="1805585"/>
                    <a:pt x="1812761" y="1802129"/>
                    <a:pt x="1814184" y="1798266"/>
                  </a:cubicBezTo>
                  <a:cubicBezTo>
                    <a:pt x="1818454" y="1785458"/>
                    <a:pt x="1822723" y="1772650"/>
                    <a:pt x="1826789" y="1759842"/>
                  </a:cubicBezTo>
                  <a:cubicBezTo>
                    <a:pt x="1829025" y="1752930"/>
                    <a:pt x="1834514" y="1751507"/>
                    <a:pt x="1840410" y="1752930"/>
                  </a:cubicBezTo>
                  <a:close/>
                  <a:moveTo>
                    <a:pt x="2137431" y="1656160"/>
                  </a:moveTo>
                  <a:cubicBezTo>
                    <a:pt x="2141700" y="1657583"/>
                    <a:pt x="2143733" y="1660632"/>
                    <a:pt x="2143936" y="1665308"/>
                  </a:cubicBezTo>
                  <a:cubicBezTo>
                    <a:pt x="2144140" y="1669984"/>
                    <a:pt x="2142717" y="1674050"/>
                    <a:pt x="2141293" y="1678116"/>
                  </a:cubicBezTo>
                  <a:cubicBezTo>
                    <a:pt x="2099821" y="1802332"/>
                    <a:pt x="2058347" y="1926752"/>
                    <a:pt x="2016874" y="2050968"/>
                  </a:cubicBezTo>
                  <a:cubicBezTo>
                    <a:pt x="2005693" y="2084309"/>
                    <a:pt x="1994511" y="2117447"/>
                    <a:pt x="1983126" y="2150585"/>
                  </a:cubicBezTo>
                  <a:cubicBezTo>
                    <a:pt x="1978654" y="2163392"/>
                    <a:pt x="1970725" y="2166849"/>
                    <a:pt x="1963610" y="2159123"/>
                  </a:cubicBezTo>
                  <a:cubicBezTo>
                    <a:pt x="1961780" y="2156684"/>
                    <a:pt x="1960763" y="2154447"/>
                    <a:pt x="1961170" y="2148958"/>
                  </a:cubicBezTo>
                  <a:cubicBezTo>
                    <a:pt x="1961780" y="2147332"/>
                    <a:pt x="1962796" y="2143062"/>
                    <a:pt x="1964219" y="2138996"/>
                  </a:cubicBezTo>
                  <a:cubicBezTo>
                    <a:pt x="1986582" y="2072721"/>
                    <a:pt x="2008945" y="2006648"/>
                    <a:pt x="2031105" y="1940373"/>
                  </a:cubicBezTo>
                  <a:cubicBezTo>
                    <a:pt x="2053265" y="1874097"/>
                    <a:pt x="2075018" y="1807415"/>
                    <a:pt x="2097584" y="1741342"/>
                  </a:cubicBezTo>
                  <a:cubicBezTo>
                    <a:pt x="2105716" y="1717353"/>
                    <a:pt x="2114255" y="1693567"/>
                    <a:pt x="2121980" y="1669578"/>
                  </a:cubicBezTo>
                  <a:cubicBezTo>
                    <a:pt x="2122997" y="1666121"/>
                    <a:pt x="2125030" y="1662869"/>
                    <a:pt x="2126859" y="1659819"/>
                  </a:cubicBezTo>
                  <a:cubicBezTo>
                    <a:pt x="2129299" y="1655956"/>
                    <a:pt x="2133161" y="1654737"/>
                    <a:pt x="2137431" y="1656160"/>
                  </a:cubicBezTo>
                  <a:close/>
                  <a:moveTo>
                    <a:pt x="1656831" y="1655957"/>
                  </a:moveTo>
                  <a:cubicBezTo>
                    <a:pt x="1662930" y="1656770"/>
                    <a:pt x="1665166" y="1661242"/>
                    <a:pt x="1665166" y="1666325"/>
                  </a:cubicBezTo>
                  <a:cubicBezTo>
                    <a:pt x="1664759" y="1667545"/>
                    <a:pt x="1664556" y="1668155"/>
                    <a:pt x="1664353" y="1668968"/>
                  </a:cubicBezTo>
                  <a:cubicBezTo>
                    <a:pt x="1653578" y="1701292"/>
                    <a:pt x="1642803" y="1733617"/>
                    <a:pt x="1631825" y="1765942"/>
                  </a:cubicBezTo>
                  <a:cubicBezTo>
                    <a:pt x="1630402" y="1770211"/>
                    <a:pt x="1627555" y="1772651"/>
                    <a:pt x="1622879" y="1773261"/>
                  </a:cubicBezTo>
                  <a:cubicBezTo>
                    <a:pt x="1618000" y="1773870"/>
                    <a:pt x="1615561" y="1770414"/>
                    <a:pt x="1612918" y="1767568"/>
                  </a:cubicBezTo>
                  <a:cubicBezTo>
                    <a:pt x="1610478" y="1764925"/>
                    <a:pt x="1611088" y="1762079"/>
                    <a:pt x="1612105" y="1759030"/>
                  </a:cubicBezTo>
                  <a:cubicBezTo>
                    <a:pt x="1622676" y="1727721"/>
                    <a:pt x="1633044" y="1696617"/>
                    <a:pt x="1643616" y="1665308"/>
                  </a:cubicBezTo>
                  <a:cubicBezTo>
                    <a:pt x="1645649" y="1659006"/>
                    <a:pt x="1649512" y="1654330"/>
                    <a:pt x="1656831" y="1655957"/>
                  </a:cubicBezTo>
                  <a:close/>
                  <a:moveTo>
                    <a:pt x="1523466" y="1627901"/>
                  </a:moveTo>
                  <a:cubicBezTo>
                    <a:pt x="1531801" y="1632170"/>
                    <a:pt x="1540136" y="1636643"/>
                    <a:pt x="1548472" y="1641116"/>
                  </a:cubicBezTo>
                  <a:cubicBezTo>
                    <a:pt x="1562703" y="1648638"/>
                    <a:pt x="1577137" y="1656160"/>
                    <a:pt x="1591368" y="1663479"/>
                  </a:cubicBezTo>
                  <a:cubicBezTo>
                    <a:pt x="1595637" y="1665715"/>
                    <a:pt x="1597874" y="1668968"/>
                    <a:pt x="1596857" y="1674253"/>
                  </a:cubicBezTo>
                  <a:cubicBezTo>
                    <a:pt x="1595841" y="1678319"/>
                    <a:pt x="1593198" y="1679743"/>
                    <a:pt x="1589335" y="1679336"/>
                  </a:cubicBezTo>
                  <a:cubicBezTo>
                    <a:pt x="1584862" y="1679133"/>
                    <a:pt x="1580796" y="1677303"/>
                    <a:pt x="1576934" y="1675270"/>
                  </a:cubicBezTo>
                  <a:cubicBezTo>
                    <a:pt x="1557417" y="1664698"/>
                    <a:pt x="1538307" y="1653720"/>
                    <a:pt x="1518790" y="1643352"/>
                  </a:cubicBezTo>
                  <a:cubicBezTo>
                    <a:pt x="1516350" y="1641929"/>
                    <a:pt x="1514114" y="1640506"/>
                    <a:pt x="1512894" y="1638269"/>
                  </a:cubicBezTo>
                  <a:cubicBezTo>
                    <a:pt x="1511268" y="1635220"/>
                    <a:pt x="1511064" y="1631357"/>
                    <a:pt x="1513301" y="1628714"/>
                  </a:cubicBezTo>
                  <a:cubicBezTo>
                    <a:pt x="1516147" y="1625258"/>
                    <a:pt x="1520010" y="1626275"/>
                    <a:pt x="1523466" y="1627901"/>
                  </a:cubicBezTo>
                  <a:close/>
                  <a:moveTo>
                    <a:pt x="1468372" y="1593950"/>
                  </a:moveTo>
                  <a:cubicBezTo>
                    <a:pt x="1474878" y="1593747"/>
                    <a:pt x="1478740" y="1596593"/>
                    <a:pt x="1479147" y="1603302"/>
                  </a:cubicBezTo>
                  <a:cubicBezTo>
                    <a:pt x="1479553" y="1611231"/>
                    <a:pt x="1473861" y="1615703"/>
                    <a:pt x="1467355" y="1615703"/>
                  </a:cubicBezTo>
                  <a:cubicBezTo>
                    <a:pt x="1459833" y="1615703"/>
                    <a:pt x="1457190" y="1609401"/>
                    <a:pt x="1457800" y="1601879"/>
                  </a:cubicBezTo>
                  <a:cubicBezTo>
                    <a:pt x="1458410" y="1595577"/>
                    <a:pt x="1462680" y="1594153"/>
                    <a:pt x="1468372" y="1593950"/>
                  </a:cubicBezTo>
                  <a:close/>
                  <a:moveTo>
                    <a:pt x="1904043" y="1558169"/>
                  </a:moveTo>
                  <a:cubicBezTo>
                    <a:pt x="1912379" y="1561015"/>
                    <a:pt x="1912785" y="1567724"/>
                    <a:pt x="1909939" y="1575653"/>
                  </a:cubicBezTo>
                  <a:cubicBezTo>
                    <a:pt x="1899977" y="1604725"/>
                    <a:pt x="1890219" y="1633797"/>
                    <a:pt x="1880461" y="1662869"/>
                  </a:cubicBezTo>
                  <a:cubicBezTo>
                    <a:pt x="1879851" y="1664495"/>
                    <a:pt x="1879647" y="1666121"/>
                    <a:pt x="1878834" y="1667748"/>
                  </a:cubicBezTo>
                  <a:cubicBezTo>
                    <a:pt x="1876191" y="1673034"/>
                    <a:pt x="1872125" y="1676490"/>
                    <a:pt x="1865823" y="1675067"/>
                  </a:cubicBezTo>
                  <a:cubicBezTo>
                    <a:pt x="1859724" y="1673440"/>
                    <a:pt x="1858911" y="1668561"/>
                    <a:pt x="1859521" y="1660429"/>
                  </a:cubicBezTo>
                  <a:cubicBezTo>
                    <a:pt x="1859724" y="1660022"/>
                    <a:pt x="1860334" y="1656973"/>
                    <a:pt x="1861350" y="1654127"/>
                  </a:cubicBezTo>
                  <a:cubicBezTo>
                    <a:pt x="1870905" y="1625665"/>
                    <a:pt x="1880461" y="1597203"/>
                    <a:pt x="1890016" y="1568741"/>
                  </a:cubicBezTo>
                  <a:cubicBezTo>
                    <a:pt x="1892252" y="1561829"/>
                    <a:pt x="1895505" y="1555323"/>
                    <a:pt x="1904043" y="1558169"/>
                  </a:cubicBezTo>
                  <a:close/>
                  <a:moveTo>
                    <a:pt x="1688749" y="1558169"/>
                  </a:moveTo>
                  <a:cubicBezTo>
                    <a:pt x="1694035" y="1559389"/>
                    <a:pt x="1697491" y="1562845"/>
                    <a:pt x="1698101" y="1569147"/>
                  </a:cubicBezTo>
                  <a:cubicBezTo>
                    <a:pt x="1697694" y="1570164"/>
                    <a:pt x="1697288" y="1571790"/>
                    <a:pt x="1696881" y="1573417"/>
                  </a:cubicBezTo>
                  <a:cubicBezTo>
                    <a:pt x="1692002" y="1588461"/>
                    <a:pt x="1687123" y="1603505"/>
                    <a:pt x="1682040" y="1618549"/>
                  </a:cubicBezTo>
                  <a:cubicBezTo>
                    <a:pt x="1679804" y="1625258"/>
                    <a:pt x="1675534" y="1630137"/>
                    <a:pt x="1667606" y="1626884"/>
                  </a:cubicBezTo>
                  <a:cubicBezTo>
                    <a:pt x="1660287" y="1623835"/>
                    <a:pt x="1659677" y="1618346"/>
                    <a:pt x="1662320" y="1611230"/>
                  </a:cubicBezTo>
                  <a:cubicBezTo>
                    <a:pt x="1667809" y="1596389"/>
                    <a:pt x="1672282" y="1581142"/>
                    <a:pt x="1677567" y="1566301"/>
                  </a:cubicBezTo>
                  <a:cubicBezTo>
                    <a:pt x="1679194" y="1561422"/>
                    <a:pt x="1682243" y="1556949"/>
                    <a:pt x="1688749" y="1558169"/>
                  </a:cubicBezTo>
                  <a:close/>
                  <a:moveTo>
                    <a:pt x="1505297" y="1521042"/>
                  </a:moveTo>
                  <a:cubicBezTo>
                    <a:pt x="1507609" y="1520102"/>
                    <a:pt x="1510252" y="1520255"/>
                    <a:pt x="1513098" y="1522186"/>
                  </a:cubicBezTo>
                  <a:cubicBezTo>
                    <a:pt x="1518384" y="1525845"/>
                    <a:pt x="1516351" y="1530927"/>
                    <a:pt x="1513911" y="1535400"/>
                  </a:cubicBezTo>
                  <a:cubicBezTo>
                    <a:pt x="1510048" y="1542312"/>
                    <a:pt x="1505779" y="1549224"/>
                    <a:pt x="1501916" y="1556137"/>
                  </a:cubicBezTo>
                  <a:cubicBezTo>
                    <a:pt x="1499883" y="1559796"/>
                    <a:pt x="1497444" y="1562032"/>
                    <a:pt x="1493378" y="1561422"/>
                  </a:cubicBezTo>
                  <a:cubicBezTo>
                    <a:pt x="1486669" y="1561219"/>
                    <a:pt x="1483010" y="1555527"/>
                    <a:pt x="1486059" y="1549631"/>
                  </a:cubicBezTo>
                  <a:cubicBezTo>
                    <a:pt x="1490328" y="1541702"/>
                    <a:pt x="1494598" y="1533977"/>
                    <a:pt x="1499477" y="1526455"/>
                  </a:cubicBezTo>
                  <a:cubicBezTo>
                    <a:pt x="1501002" y="1524016"/>
                    <a:pt x="1502984" y="1521983"/>
                    <a:pt x="1505297" y="1521042"/>
                  </a:cubicBezTo>
                  <a:close/>
                  <a:moveTo>
                    <a:pt x="2195168" y="1460992"/>
                  </a:moveTo>
                  <a:cubicBezTo>
                    <a:pt x="2198624" y="1458959"/>
                    <a:pt x="2202487" y="1459365"/>
                    <a:pt x="2205536" y="1462008"/>
                  </a:cubicBezTo>
                  <a:cubicBezTo>
                    <a:pt x="2208992" y="1465058"/>
                    <a:pt x="2211229" y="1468920"/>
                    <a:pt x="2209602" y="1473596"/>
                  </a:cubicBezTo>
                  <a:cubicBezTo>
                    <a:pt x="2198624" y="1506124"/>
                    <a:pt x="2187443" y="1538652"/>
                    <a:pt x="2176261" y="1571180"/>
                  </a:cubicBezTo>
                  <a:cubicBezTo>
                    <a:pt x="2175041" y="1575856"/>
                    <a:pt x="2171382" y="1578296"/>
                    <a:pt x="2166299" y="1577889"/>
                  </a:cubicBezTo>
                  <a:cubicBezTo>
                    <a:pt x="2158981" y="1577686"/>
                    <a:pt x="2154508" y="1571993"/>
                    <a:pt x="2156744" y="1564675"/>
                  </a:cubicBezTo>
                  <a:cubicBezTo>
                    <a:pt x="2166909" y="1533773"/>
                    <a:pt x="2177481" y="1502668"/>
                    <a:pt x="2187849" y="1471767"/>
                  </a:cubicBezTo>
                  <a:cubicBezTo>
                    <a:pt x="2189272" y="1467701"/>
                    <a:pt x="2191305" y="1463431"/>
                    <a:pt x="2195168" y="1460992"/>
                  </a:cubicBezTo>
                  <a:close/>
                  <a:moveTo>
                    <a:pt x="1953038" y="1411590"/>
                  </a:moveTo>
                  <a:cubicBezTo>
                    <a:pt x="1958934" y="1413420"/>
                    <a:pt x="1962593" y="1418096"/>
                    <a:pt x="1960763" y="1423991"/>
                  </a:cubicBezTo>
                  <a:cubicBezTo>
                    <a:pt x="1955478" y="1441068"/>
                    <a:pt x="1949379" y="1457739"/>
                    <a:pt x="1943483" y="1474613"/>
                  </a:cubicBezTo>
                  <a:cubicBezTo>
                    <a:pt x="1941856" y="1478882"/>
                    <a:pt x="1938400" y="1481118"/>
                    <a:pt x="1933521" y="1480102"/>
                  </a:cubicBezTo>
                  <a:cubicBezTo>
                    <a:pt x="1925796" y="1479492"/>
                    <a:pt x="1922746" y="1474206"/>
                    <a:pt x="1924779" y="1467497"/>
                  </a:cubicBezTo>
                  <a:cubicBezTo>
                    <a:pt x="1929862" y="1450420"/>
                    <a:pt x="1935554" y="1433546"/>
                    <a:pt x="1941247" y="1416672"/>
                  </a:cubicBezTo>
                  <a:cubicBezTo>
                    <a:pt x="1943076" y="1411387"/>
                    <a:pt x="1947955" y="1409964"/>
                    <a:pt x="1953038" y="1411590"/>
                  </a:cubicBezTo>
                  <a:close/>
                  <a:moveTo>
                    <a:pt x="2250669" y="1314617"/>
                  </a:moveTo>
                  <a:cubicBezTo>
                    <a:pt x="2258598" y="1316853"/>
                    <a:pt x="2259208" y="1323358"/>
                    <a:pt x="2257175" y="1329254"/>
                  </a:cubicBezTo>
                  <a:cubicBezTo>
                    <a:pt x="2246603" y="1361579"/>
                    <a:pt x="2235625" y="1393700"/>
                    <a:pt x="2224444" y="1426025"/>
                  </a:cubicBezTo>
                  <a:cubicBezTo>
                    <a:pt x="2223224" y="1430091"/>
                    <a:pt x="2219564" y="1431920"/>
                    <a:pt x="2215295" y="1431514"/>
                  </a:cubicBezTo>
                  <a:cubicBezTo>
                    <a:pt x="2206960" y="1431311"/>
                    <a:pt x="2203300" y="1425212"/>
                    <a:pt x="2206350" y="1415250"/>
                  </a:cubicBezTo>
                  <a:cubicBezTo>
                    <a:pt x="2212042" y="1397360"/>
                    <a:pt x="2218548" y="1379672"/>
                    <a:pt x="2224647" y="1361782"/>
                  </a:cubicBezTo>
                  <a:cubicBezTo>
                    <a:pt x="2228916" y="1348974"/>
                    <a:pt x="2232982" y="1336166"/>
                    <a:pt x="2237455" y="1323562"/>
                  </a:cubicBezTo>
                  <a:cubicBezTo>
                    <a:pt x="2239488" y="1317463"/>
                    <a:pt x="2242944" y="1312380"/>
                    <a:pt x="2250669" y="1314617"/>
                  </a:cubicBezTo>
                  <a:close/>
                  <a:moveTo>
                    <a:pt x="2002034" y="1267045"/>
                  </a:moveTo>
                  <a:cubicBezTo>
                    <a:pt x="2008336" y="1268061"/>
                    <a:pt x="2010166" y="1272330"/>
                    <a:pt x="2009556" y="1280666"/>
                  </a:cubicBezTo>
                  <a:cubicBezTo>
                    <a:pt x="2009353" y="1281072"/>
                    <a:pt x="2008743" y="1284122"/>
                    <a:pt x="2007930" y="1286968"/>
                  </a:cubicBezTo>
                  <a:cubicBezTo>
                    <a:pt x="1998375" y="1315430"/>
                    <a:pt x="1988616" y="1343892"/>
                    <a:pt x="1979061" y="1372354"/>
                  </a:cubicBezTo>
                  <a:cubicBezTo>
                    <a:pt x="1977028" y="1378656"/>
                    <a:pt x="1973369" y="1383535"/>
                    <a:pt x="1966456" y="1383739"/>
                  </a:cubicBezTo>
                  <a:cubicBezTo>
                    <a:pt x="1961374" y="1383942"/>
                    <a:pt x="1958934" y="1379876"/>
                    <a:pt x="1957511" y="1375403"/>
                  </a:cubicBezTo>
                  <a:cubicBezTo>
                    <a:pt x="1956698" y="1373167"/>
                    <a:pt x="1957105" y="1370931"/>
                    <a:pt x="1957918" y="1368491"/>
                  </a:cubicBezTo>
                  <a:cubicBezTo>
                    <a:pt x="1968693" y="1337183"/>
                    <a:pt x="1979264" y="1305875"/>
                    <a:pt x="1989836" y="1274567"/>
                  </a:cubicBezTo>
                  <a:cubicBezTo>
                    <a:pt x="1991869" y="1268468"/>
                    <a:pt x="1995732" y="1265825"/>
                    <a:pt x="2002034" y="1267045"/>
                  </a:cubicBezTo>
                  <a:close/>
                  <a:moveTo>
                    <a:pt x="1377497" y="1169460"/>
                  </a:moveTo>
                  <a:cubicBezTo>
                    <a:pt x="1381766" y="1168850"/>
                    <a:pt x="1386239" y="1168444"/>
                    <a:pt x="1389695" y="1172509"/>
                  </a:cubicBezTo>
                  <a:cubicBezTo>
                    <a:pt x="1392948" y="1176372"/>
                    <a:pt x="1391118" y="1180032"/>
                    <a:pt x="1389695" y="1183894"/>
                  </a:cubicBezTo>
                  <a:cubicBezTo>
                    <a:pt x="1370992" y="1240005"/>
                    <a:pt x="1352288" y="1295912"/>
                    <a:pt x="1333788" y="1352023"/>
                  </a:cubicBezTo>
                  <a:cubicBezTo>
                    <a:pt x="1332365" y="1356089"/>
                    <a:pt x="1331551" y="1360358"/>
                    <a:pt x="1330535" y="1364628"/>
                  </a:cubicBezTo>
                  <a:cubicBezTo>
                    <a:pt x="1325046" y="1356496"/>
                    <a:pt x="1319760" y="1348567"/>
                    <a:pt x="1314271" y="1340435"/>
                  </a:cubicBezTo>
                  <a:cubicBezTo>
                    <a:pt x="1323419" y="1320512"/>
                    <a:pt x="1329518" y="1299572"/>
                    <a:pt x="1336634" y="1278835"/>
                  </a:cubicBezTo>
                  <a:cubicBezTo>
                    <a:pt x="1347815" y="1245901"/>
                    <a:pt x="1358590" y="1212966"/>
                    <a:pt x="1369772" y="1180032"/>
                  </a:cubicBezTo>
                  <a:cubicBezTo>
                    <a:pt x="1371195" y="1175966"/>
                    <a:pt x="1371601" y="1170070"/>
                    <a:pt x="1377497" y="1169460"/>
                  </a:cubicBezTo>
                  <a:close/>
                  <a:moveTo>
                    <a:pt x="1815404" y="1169257"/>
                  </a:moveTo>
                  <a:cubicBezTo>
                    <a:pt x="1826382" y="1167631"/>
                    <a:pt x="1831058" y="1173730"/>
                    <a:pt x="1827195" y="1185521"/>
                  </a:cubicBezTo>
                  <a:cubicBezTo>
                    <a:pt x="1801783" y="1261352"/>
                    <a:pt x="1776371" y="1336979"/>
                    <a:pt x="1750958" y="1412810"/>
                  </a:cubicBezTo>
                  <a:cubicBezTo>
                    <a:pt x="1744453" y="1431920"/>
                    <a:pt x="1738150" y="1451234"/>
                    <a:pt x="1731645" y="1470344"/>
                  </a:cubicBezTo>
                  <a:cubicBezTo>
                    <a:pt x="1729612" y="1475630"/>
                    <a:pt x="1727782" y="1480916"/>
                    <a:pt x="1721480" y="1480306"/>
                  </a:cubicBezTo>
                  <a:cubicBezTo>
                    <a:pt x="1713348" y="1480103"/>
                    <a:pt x="1708469" y="1473597"/>
                    <a:pt x="1710908" y="1466481"/>
                  </a:cubicBezTo>
                  <a:cubicBezTo>
                    <a:pt x="1734898" y="1394717"/>
                    <a:pt x="1759090" y="1322952"/>
                    <a:pt x="1783080" y="1251390"/>
                  </a:cubicBezTo>
                  <a:cubicBezTo>
                    <a:pt x="1791008" y="1227808"/>
                    <a:pt x="1798734" y="1204022"/>
                    <a:pt x="1806866" y="1180439"/>
                  </a:cubicBezTo>
                  <a:cubicBezTo>
                    <a:pt x="1808492" y="1175966"/>
                    <a:pt x="1808899" y="1170274"/>
                    <a:pt x="1815404" y="1169257"/>
                  </a:cubicBezTo>
                  <a:close/>
                  <a:moveTo>
                    <a:pt x="2069122" y="1072283"/>
                  </a:moveTo>
                  <a:cubicBezTo>
                    <a:pt x="2075018" y="1074316"/>
                    <a:pt x="2075831" y="1079805"/>
                    <a:pt x="2074408" y="1085091"/>
                  </a:cubicBezTo>
                  <a:cubicBezTo>
                    <a:pt x="2072985" y="1090580"/>
                    <a:pt x="2070952" y="1096069"/>
                    <a:pt x="2069122" y="1101558"/>
                  </a:cubicBezTo>
                  <a:cubicBezTo>
                    <a:pt x="2060990" y="1125954"/>
                    <a:pt x="2052858" y="1150350"/>
                    <a:pt x="2044726" y="1174543"/>
                  </a:cubicBezTo>
                  <a:cubicBezTo>
                    <a:pt x="2043710" y="1177389"/>
                    <a:pt x="2042897" y="1180439"/>
                    <a:pt x="2041270" y="1182878"/>
                  </a:cubicBezTo>
                  <a:cubicBezTo>
                    <a:pt x="2038627" y="1186944"/>
                    <a:pt x="2034358" y="1190604"/>
                    <a:pt x="2029479" y="1188774"/>
                  </a:cubicBezTo>
                  <a:cubicBezTo>
                    <a:pt x="2024803" y="1186944"/>
                    <a:pt x="2021347" y="1182675"/>
                    <a:pt x="2021754" y="1176576"/>
                  </a:cubicBezTo>
                  <a:cubicBezTo>
                    <a:pt x="2022363" y="1173933"/>
                    <a:pt x="2022973" y="1171290"/>
                    <a:pt x="2023990" y="1168851"/>
                  </a:cubicBezTo>
                  <a:cubicBezTo>
                    <a:pt x="2033545" y="1140185"/>
                    <a:pt x="2043100" y="1111317"/>
                    <a:pt x="2052655" y="1082651"/>
                  </a:cubicBezTo>
                  <a:cubicBezTo>
                    <a:pt x="2053265" y="1081025"/>
                    <a:pt x="2053875" y="1079602"/>
                    <a:pt x="2054688" y="1077976"/>
                  </a:cubicBezTo>
                  <a:cubicBezTo>
                    <a:pt x="2057737" y="1071673"/>
                    <a:pt x="2063227" y="1070047"/>
                    <a:pt x="2069122" y="1072283"/>
                  </a:cubicBezTo>
                  <a:close/>
                  <a:moveTo>
                    <a:pt x="1433404" y="1022475"/>
                  </a:moveTo>
                  <a:cubicBezTo>
                    <a:pt x="1439706" y="1023695"/>
                    <a:pt x="1440926" y="1027557"/>
                    <a:pt x="1440520" y="1031013"/>
                  </a:cubicBezTo>
                  <a:cubicBezTo>
                    <a:pt x="1440520" y="1040772"/>
                    <a:pt x="1436860" y="1047684"/>
                    <a:pt x="1434624" y="1055003"/>
                  </a:cubicBezTo>
                  <a:cubicBezTo>
                    <a:pt x="1431574" y="1064558"/>
                    <a:pt x="1428525" y="1074316"/>
                    <a:pt x="1424866" y="1083668"/>
                  </a:cubicBezTo>
                  <a:cubicBezTo>
                    <a:pt x="1422629" y="1089970"/>
                    <a:pt x="1417140" y="1093223"/>
                    <a:pt x="1411244" y="1090783"/>
                  </a:cubicBezTo>
                  <a:cubicBezTo>
                    <a:pt x="1405552" y="1088547"/>
                    <a:pt x="1403112" y="1083465"/>
                    <a:pt x="1405552" y="1076552"/>
                  </a:cubicBezTo>
                  <a:cubicBezTo>
                    <a:pt x="1411041" y="1061102"/>
                    <a:pt x="1415920" y="1045244"/>
                    <a:pt x="1421003" y="1029590"/>
                  </a:cubicBezTo>
                  <a:cubicBezTo>
                    <a:pt x="1423036" y="1023491"/>
                    <a:pt x="1426899" y="1021255"/>
                    <a:pt x="1433404" y="1022475"/>
                  </a:cubicBezTo>
                  <a:close/>
                  <a:moveTo>
                    <a:pt x="1870295" y="1022474"/>
                  </a:moveTo>
                  <a:cubicBezTo>
                    <a:pt x="1877207" y="1025320"/>
                    <a:pt x="1879037" y="1030200"/>
                    <a:pt x="1876801" y="1037112"/>
                  </a:cubicBezTo>
                  <a:cubicBezTo>
                    <a:pt x="1871718" y="1052359"/>
                    <a:pt x="1866636" y="1067810"/>
                    <a:pt x="1861350" y="1083058"/>
                  </a:cubicBezTo>
                  <a:cubicBezTo>
                    <a:pt x="1859520" y="1088547"/>
                    <a:pt x="1855657" y="1092613"/>
                    <a:pt x="1849152" y="1091393"/>
                  </a:cubicBezTo>
                  <a:cubicBezTo>
                    <a:pt x="1843053" y="1090376"/>
                    <a:pt x="1841223" y="1085497"/>
                    <a:pt x="1841020" y="1078382"/>
                  </a:cubicBezTo>
                  <a:cubicBezTo>
                    <a:pt x="1842240" y="1074316"/>
                    <a:pt x="1843866" y="1068827"/>
                    <a:pt x="1845696" y="1063541"/>
                  </a:cubicBezTo>
                  <a:cubicBezTo>
                    <a:pt x="1849558" y="1051953"/>
                    <a:pt x="1853218" y="1040365"/>
                    <a:pt x="1857690" y="1029183"/>
                  </a:cubicBezTo>
                  <a:cubicBezTo>
                    <a:pt x="1859723" y="1024304"/>
                    <a:pt x="1863180" y="1019425"/>
                    <a:pt x="1870295" y="1022474"/>
                  </a:cubicBezTo>
                  <a:close/>
                  <a:moveTo>
                    <a:pt x="2101650" y="974903"/>
                  </a:moveTo>
                  <a:cubicBezTo>
                    <a:pt x="2106936" y="976732"/>
                    <a:pt x="2108562" y="981815"/>
                    <a:pt x="2106936" y="986694"/>
                  </a:cubicBezTo>
                  <a:cubicBezTo>
                    <a:pt x="2101650" y="1003771"/>
                    <a:pt x="2096161" y="1020645"/>
                    <a:pt x="2090265" y="1037519"/>
                  </a:cubicBezTo>
                  <a:cubicBezTo>
                    <a:pt x="2088435" y="1042601"/>
                    <a:pt x="2083963" y="1044431"/>
                    <a:pt x="2078677" y="1043008"/>
                  </a:cubicBezTo>
                  <a:cubicBezTo>
                    <a:pt x="2073391" y="1041178"/>
                    <a:pt x="2069325" y="1038535"/>
                    <a:pt x="2070952" y="1031623"/>
                  </a:cubicBezTo>
                  <a:cubicBezTo>
                    <a:pt x="2075628" y="1013733"/>
                    <a:pt x="2080507" y="995842"/>
                    <a:pt x="2088435" y="978765"/>
                  </a:cubicBezTo>
                  <a:cubicBezTo>
                    <a:pt x="2090875" y="973276"/>
                    <a:pt x="2096567" y="973073"/>
                    <a:pt x="2101650" y="974903"/>
                  </a:cubicBezTo>
                  <a:close/>
                  <a:moveTo>
                    <a:pt x="1200423" y="925907"/>
                  </a:moveTo>
                  <a:cubicBezTo>
                    <a:pt x="1205708" y="926517"/>
                    <a:pt x="1208351" y="930583"/>
                    <a:pt x="1208758" y="936886"/>
                  </a:cubicBezTo>
                  <a:cubicBezTo>
                    <a:pt x="1208148" y="938919"/>
                    <a:pt x="1207538" y="941968"/>
                    <a:pt x="1206522" y="944814"/>
                  </a:cubicBezTo>
                  <a:cubicBezTo>
                    <a:pt x="1197170" y="973073"/>
                    <a:pt x="1187615" y="1001128"/>
                    <a:pt x="1178263" y="1029387"/>
                  </a:cubicBezTo>
                  <a:cubicBezTo>
                    <a:pt x="1177246" y="1032640"/>
                    <a:pt x="1175823" y="1035689"/>
                    <a:pt x="1173994" y="1038536"/>
                  </a:cubicBezTo>
                  <a:cubicBezTo>
                    <a:pt x="1171351" y="1042602"/>
                    <a:pt x="1167488" y="1044025"/>
                    <a:pt x="1162609" y="1042398"/>
                  </a:cubicBezTo>
                  <a:cubicBezTo>
                    <a:pt x="1158339" y="1040772"/>
                    <a:pt x="1155697" y="1038332"/>
                    <a:pt x="1156103" y="1033453"/>
                  </a:cubicBezTo>
                  <a:cubicBezTo>
                    <a:pt x="1156306" y="1030404"/>
                    <a:pt x="1156510" y="1027354"/>
                    <a:pt x="1157323" y="1024508"/>
                  </a:cubicBezTo>
                  <a:cubicBezTo>
                    <a:pt x="1167488" y="994216"/>
                    <a:pt x="1178060" y="963925"/>
                    <a:pt x="1188225" y="933633"/>
                  </a:cubicBezTo>
                  <a:cubicBezTo>
                    <a:pt x="1190461" y="927127"/>
                    <a:pt x="1194730" y="924891"/>
                    <a:pt x="1200423" y="925907"/>
                  </a:cubicBezTo>
                  <a:close/>
                  <a:moveTo>
                    <a:pt x="1666996" y="925298"/>
                  </a:moveTo>
                  <a:cubicBezTo>
                    <a:pt x="1674314" y="925501"/>
                    <a:pt x="1677974" y="928144"/>
                    <a:pt x="1678380" y="934446"/>
                  </a:cubicBezTo>
                  <a:cubicBezTo>
                    <a:pt x="1678584" y="936886"/>
                    <a:pt x="1678584" y="939326"/>
                    <a:pt x="1677974" y="941562"/>
                  </a:cubicBezTo>
                  <a:cubicBezTo>
                    <a:pt x="1667605" y="972870"/>
                    <a:pt x="1657237" y="1004382"/>
                    <a:pt x="1646259" y="1035690"/>
                  </a:cubicBezTo>
                  <a:cubicBezTo>
                    <a:pt x="1642803" y="1045245"/>
                    <a:pt x="1633451" y="1045855"/>
                    <a:pt x="1627352" y="1037926"/>
                  </a:cubicBezTo>
                  <a:cubicBezTo>
                    <a:pt x="1624709" y="1034470"/>
                    <a:pt x="1625319" y="1031014"/>
                    <a:pt x="1626539" y="1027354"/>
                  </a:cubicBezTo>
                  <a:cubicBezTo>
                    <a:pt x="1637314" y="995843"/>
                    <a:pt x="1648089" y="964331"/>
                    <a:pt x="1658864" y="932617"/>
                  </a:cubicBezTo>
                  <a:cubicBezTo>
                    <a:pt x="1660490" y="927941"/>
                    <a:pt x="1662726" y="924485"/>
                    <a:pt x="1666996" y="925298"/>
                  </a:cubicBezTo>
                  <a:close/>
                  <a:moveTo>
                    <a:pt x="1916037" y="876506"/>
                  </a:moveTo>
                  <a:cubicBezTo>
                    <a:pt x="1922746" y="876709"/>
                    <a:pt x="1926406" y="879759"/>
                    <a:pt x="1926406" y="888094"/>
                  </a:cubicBezTo>
                  <a:cubicBezTo>
                    <a:pt x="1925999" y="889924"/>
                    <a:pt x="1925186" y="892770"/>
                    <a:pt x="1924373" y="895616"/>
                  </a:cubicBezTo>
                  <a:cubicBezTo>
                    <a:pt x="1914818" y="924078"/>
                    <a:pt x="1905466" y="952540"/>
                    <a:pt x="1895911" y="981002"/>
                  </a:cubicBezTo>
                  <a:cubicBezTo>
                    <a:pt x="1895504" y="982222"/>
                    <a:pt x="1894894" y="983442"/>
                    <a:pt x="1894488" y="984865"/>
                  </a:cubicBezTo>
                  <a:cubicBezTo>
                    <a:pt x="1892048" y="990964"/>
                    <a:pt x="1888592" y="996046"/>
                    <a:pt x="1881070" y="993607"/>
                  </a:cubicBezTo>
                  <a:cubicBezTo>
                    <a:pt x="1873344" y="990964"/>
                    <a:pt x="1872734" y="984865"/>
                    <a:pt x="1874971" y="977952"/>
                  </a:cubicBezTo>
                  <a:cubicBezTo>
                    <a:pt x="1878630" y="966771"/>
                    <a:pt x="1882290" y="955590"/>
                    <a:pt x="1886152" y="944408"/>
                  </a:cubicBezTo>
                  <a:cubicBezTo>
                    <a:pt x="1892658" y="925298"/>
                    <a:pt x="1898757" y="905984"/>
                    <a:pt x="1905669" y="887078"/>
                  </a:cubicBezTo>
                  <a:cubicBezTo>
                    <a:pt x="1907295" y="882402"/>
                    <a:pt x="1908515" y="876303"/>
                    <a:pt x="1916037" y="876506"/>
                  </a:cubicBezTo>
                  <a:close/>
                  <a:moveTo>
                    <a:pt x="1482196" y="876506"/>
                  </a:moveTo>
                  <a:cubicBezTo>
                    <a:pt x="1488092" y="877725"/>
                    <a:pt x="1489718" y="882808"/>
                    <a:pt x="1490938" y="888094"/>
                  </a:cubicBezTo>
                  <a:cubicBezTo>
                    <a:pt x="1489109" y="893176"/>
                    <a:pt x="1487076" y="898462"/>
                    <a:pt x="1485246" y="903951"/>
                  </a:cubicBezTo>
                  <a:cubicBezTo>
                    <a:pt x="1476301" y="930787"/>
                    <a:pt x="1467559" y="957622"/>
                    <a:pt x="1458410" y="984254"/>
                  </a:cubicBezTo>
                  <a:cubicBezTo>
                    <a:pt x="1456581" y="989540"/>
                    <a:pt x="1453938" y="994216"/>
                    <a:pt x="1447229" y="994216"/>
                  </a:cubicBezTo>
                  <a:cubicBezTo>
                    <a:pt x="1441740" y="994216"/>
                    <a:pt x="1439910" y="990150"/>
                    <a:pt x="1437674" y="986287"/>
                  </a:cubicBezTo>
                  <a:cubicBezTo>
                    <a:pt x="1436251" y="984051"/>
                    <a:pt x="1436860" y="982018"/>
                    <a:pt x="1437674" y="979579"/>
                  </a:cubicBezTo>
                  <a:cubicBezTo>
                    <a:pt x="1448449" y="948270"/>
                    <a:pt x="1458817" y="916962"/>
                    <a:pt x="1469592" y="885857"/>
                  </a:cubicBezTo>
                  <a:cubicBezTo>
                    <a:pt x="1471625" y="880165"/>
                    <a:pt x="1474878" y="875286"/>
                    <a:pt x="1482196" y="876506"/>
                  </a:cubicBezTo>
                  <a:close/>
                  <a:moveTo>
                    <a:pt x="2165893" y="779531"/>
                  </a:moveTo>
                  <a:cubicBezTo>
                    <a:pt x="2174228" y="782174"/>
                    <a:pt x="2173415" y="788883"/>
                    <a:pt x="2171179" y="795389"/>
                  </a:cubicBezTo>
                  <a:cubicBezTo>
                    <a:pt x="2161217" y="825477"/>
                    <a:pt x="2151255" y="855565"/>
                    <a:pt x="2141090" y="885654"/>
                  </a:cubicBezTo>
                  <a:cubicBezTo>
                    <a:pt x="2139057" y="891549"/>
                    <a:pt x="2135805" y="897445"/>
                    <a:pt x="2128283" y="896429"/>
                  </a:cubicBezTo>
                  <a:cubicBezTo>
                    <a:pt x="2122997" y="895412"/>
                    <a:pt x="2120354" y="890736"/>
                    <a:pt x="2119744" y="885247"/>
                  </a:cubicBezTo>
                  <a:cubicBezTo>
                    <a:pt x="2120557" y="882604"/>
                    <a:pt x="2121167" y="879961"/>
                    <a:pt x="2121980" y="877522"/>
                  </a:cubicBezTo>
                  <a:cubicBezTo>
                    <a:pt x="2131739" y="848043"/>
                    <a:pt x="2141904" y="818768"/>
                    <a:pt x="2151255" y="789086"/>
                  </a:cubicBezTo>
                  <a:cubicBezTo>
                    <a:pt x="2153695" y="781361"/>
                    <a:pt x="2157761" y="777092"/>
                    <a:pt x="2165893" y="779531"/>
                  </a:cubicBezTo>
                  <a:close/>
                  <a:moveTo>
                    <a:pt x="778576" y="779329"/>
                  </a:moveTo>
                  <a:cubicBezTo>
                    <a:pt x="785082" y="780345"/>
                    <a:pt x="786301" y="785224"/>
                    <a:pt x="785692" y="793966"/>
                  </a:cubicBezTo>
                  <a:cubicBezTo>
                    <a:pt x="784268" y="798236"/>
                    <a:pt x="782235" y="804944"/>
                    <a:pt x="779999" y="811653"/>
                  </a:cubicBezTo>
                  <a:cubicBezTo>
                    <a:pt x="773087" y="832187"/>
                    <a:pt x="765971" y="852517"/>
                    <a:pt x="759263" y="873050"/>
                  </a:cubicBezTo>
                  <a:cubicBezTo>
                    <a:pt x="756213" y="882402"/>
                    <a:pt x="750927" y="878539"/>
                    <a:pt x="745235" y="876913"/>
                  </a:cubicBezTo>
                  <a:cubicBezTo>
                    <a:pt x="739136" y="875286"/>
                    <a:pt x="737103" y="873253"/>
                    <a:pt x="739542" y="866544"/>
                  </a:cubicBezTo>
                  <a:cubicBezTo>
                    <a:pt x="748691" y="840522"/>
                    <a:pt x="757433" y="814093"/>
                    <a:pt x="765971" y="787867"/>
                  </a:cubicBezTo>
                  <a:cubicBezTo>
                    <a:pt x="768004" y="781362"/>
                    <a:pt x="771461" y="778109"/>
                    <a:pt x="778576" y="779329"/>
                  </a:cubicBezTo>
                  <a:close/>
                  <a:moveTo>
                    <a:pt x="1028227" y="728300"/>
                  </a:moveTo>
                  <a:cubicBezTo>
                    <a:pt x="1044085" y="734399"/>
                    <a:pt x="1045101" y="736432"/>
                    <a:pt x="1039409" y="753103"/>
                  </a:cubicBezTo>
                  <a:cubicBezTo>
                    <a:pt x="1030057" y="781361"/>
                    <a:pt x="1020502" y="809417"/>
                    <a:pt x="1011150" y="837675"/>
                  </a:cubicBezTo>
                  <a:cubicBezTo>
                    <a:pt x="1008914" y="844587"/>
                    <a:pt x="1004238" y="849670"/>
                    <a:pt x="996919" y="847434"/>
                  </a:cubicBezTo>
                  <a:cubicBezTo>
                    <a:pt x="989804" y="845197"/>
                    <a:pt x="987771" y="838895"/>
                    <a:pt x="990820" y="831780"/>
                  </a:cubicBezTo>
                  <a:cubicBezTo>
                    <a:pt x="991430" y="830153"/>
                    <a:pt x="991837" y="828527"/>
                    <a:pt x="992447" y="826900"/>
                  </a:cubicBezTo>
                  <a:cubicBezTo>
                    <a:pt x="1000172" y="803521"/>
                    <a:pt x="1007897" y="780141"/>
                    <a:pt x="1015419" y="756762"/>
                  </a:cubicBezTo>
                  <a:lnTo>
                    <a:pt x="1015648" y="756092"/>
                  </a:lnTo>
                  <a:lnTo>
                    <a:pt x="1014200" y="750663"/>
                  </a:lnTo>
                  <a:cubicBezTo>
                    <a:pt x="1016639" y="746394"/>
                    <a:pt x="1019282" y="741921"/>
                    <a:pt x="1021925" y="737652"/>
                  </a:cubicBezTo>
                  <a:cubicBezTo>
                    <a:pt x="1023958" y="734602"/>
                    <a:pt x="1026194" y="731349"/>
                    <a:pt x="1028227" y="728300"/>
                  </a:cubicBezTo>
                  <a:close/>
                  <a:moveTo>
                    <a:pt x="181360" y="702243"/>
                  </a:moveTo>
                  <a:cubicBezTo>
                    <a:pt x="184816" y="701048"/>
                    <a:pt x="188628" y="702268"/>
                    <a:pt x="191982" y="706131"/>
                  </a:cubicBezTo>
                  <a:cubicBezTo>
                    <a:pt x="195235" y="709587"/>
                    <a:pt x="194828" y="713043"/>
                    <a:pt x="193405" y="717312"/>
                  </a:cubicBezTo>
                  <a:cubicBezTo>
                    <a:pt x="179378" y="758176"/>
                    <a:pt x="165756" y="799039"/>
                    <a:pt x="151932" y="839902"/>
                  </a:cubicBezTo>
                  <a:cubicBezTo>
                    <a:pt x="149696" y="847018"/>
                    <a:pt x="144817" y="849051"/>
                    <a:pt x="137295" y="848034"/>
                  </a:cubicBezTo>
                  <a:cubicBezTo>
                    <a:pt x="129569" y="849457"/>
                    <a:pt x="127130" y="847018"/>
                    <a:pt x="130179" y="838276"/>
                  </a:cubicBezTo>
                  <a:cubicBezTo>
                    <a:pt x="144613" y="796599"/>
                    <a:pt x="158641" y="754720"/>
                    <a:pt x="172872" y="712840"/>
                  </a:cubicBezTo>
                  <a:cubicBezTo>
                    <a:pt x="174804" y="707046"/>
                    <a:pt x="177904" y="703437"/>
                    <a:pt x="181360" y="702243"/>
                  </a:cubicBezTo>
                  <a:close/>
                  <a:moveTo>
                    <a:pt x="1753398" y="681948"/>
                  </a:moveTo>
                  <a:cubicBezTo>
                    <a:pt x="1760310" y="684388"/>
                    <a:pt x="1761937" y="689877"/>
                    <a:pt x="1759700" y="696789"/>
                  </a:cubicBezTo>
                  <a:cubicBezTo>
                    <a:pt x="1743843" y="744158"/>
                    <a:pt x="1727986" y="791527"/>
                    <a:pt x="1712128" y="838895"/>
                  </a:cubicBezTo>
                  <a:cubicBezTo>
                    <a:pt x="1710502" y="843978"/>
                    <a:pt x="1707656" y="848044"/>
                    <a:pt x="1701557" y="848044"/>
                  </a:cubicBezTo>
                  <a:cubicBezTo>
                    <a:pt x="1694238" y="848044"/>
                    <a:pt x="1689562" y="840725"/>
                    <a:pt x="1692205" y="833000"/>
                  </a:cubicBezTo>
                  <a:cubicBezTo>
                    <a:pt x="1706436" y="790307"/>
                    <a:pt x="1720667" y="747817"/>
                    <a:pt x="1734898" y="705124"/>
                  </a:cubicBezTo>
                  <a:cubicBezTo>
                    <a:pt x="1736524" y="700042"/>
                    <a:pt x="1737947" y="694756"/>
                    <a:pt x="1739980" y="689673"/>
                  </a:cubicBezTo>
                  <a:cubicBezTo>
                    <a:pt x="1742420" y="683981"/>
                    <a:pt x="1746689" y="679508"/>
                    <a:pt x="1753398" y="681948"/>
                  </a:cubicBezTo>
                  <a:close/>
                  <a:moveTo>
                    <a:pt x="1279913" y="681541"/>
                  </a:moveTo>
                  <a:cubicBezTo>
                    <a:pt x="1285606" y="682354"/>
                    <a:pt x="1288858" y="686014"/>
                    <a:pt x="1290078" y="691503"/>
                  </a:cubicBezTo>
                  <a:cubicBezTo>
                    <a:pt x="1289265" y="694349"/>
                    <a:pt x="1288452" y="697399"/>
                    <a:pt x="1287435" y="700245"/>
                  </a:cubicBezTo>
                  <a:cubicBezTo>
                    <a:pt x="1272594" y="744767"/>
                    <a:pt x="1257753" y="789087"/>
                    <a:pt x="1242913" y="833609"/>
                  </a:cubicBezTo>
                  <a:cubicBezTo>
                    <a:pt x="1242099" y="835846"/>
                    <a:pt x="1241693" y="838285"/>
                    <a:pt x="1240676" y="840318"/>
                  </a:cubicBezTo>
                  <a:cubicBezTo>
                    <a:pt x="1237830" y="846011"/>
                    <a:pt x="1233357" y="850077"/>
                    <a:pt x="1226852" y="847434"/>
                  </a:cubicBezTo>
                  <a:cubicBezTo>
                    <a:pt x="1220550" y="844994"/>
                    <a:pt x="1218720" y="839708"/>
                    <a:pt x="1220956" y="832593"/>
                  </a:cubicBezTo>
                  <a:cubicBezTo>
                    <a:pt x="1236814" y="785631"/>
                    <a:pt x="1252468" y="738668"/>
                    <a:pt x="1268122" y="691503"/>
                  </a:cubicBezTo>
                  <a:cubicBezTo>
                    <a:pt x="1269951" y="685810"/>
                    <a:pt x="1272594" y="680525"/>
                    <a:pt x="1279913" y="681541"/>
                  </a:cubicBezTo>
                  <a:close/>
                  <a:moveTo>
                    <a:pt x="2214888" y="633765"/>
                  </a:moveTo>
                  <a:cubicBezTo>
                    <a:pt x="2220580" y="635798"/>
                    <a:pt x="2222207" y="639864"/>
                    <a:pt x="2220987" y="644947"/>
                  </a:cubicBezTo>
                  <a:cubicBezTo>
                    <a:pt x="2216718" y="663040"/>
                    <a:pt x="2210822" y="680524"/>
                    <a:pt x="2203300" y="697601"/>
                  </a:cubicBezTo>
                  <a:cubicBezTo>
                    <a:pt x="2201877" y="701057"/>
                    <a:pt x="2198421" y="705123"/>
                    <a:pt x="2192728" y="702887"/>
                  </a:cubicBezTo>
                  <a:cubicBezTo>
                    <a:pt x="2187443" y="700651"/>
                    <a:pt x="2185410" y="696382"/>
                    <a:pt x="2185003" y="689469"/>
                  </a:cubicBezTo>
                  <a:cubicBezTo>
                    <a:pt x="2190695" y="673409"/>
                    <a:pt x="2196388" y="655722"/>
                    <a:pt x="2202893" y="638441"/>
                  </a:cubicBezTo>
                  <a:cubicBezTo>
                    <a:pt x="2204520" y="633969"/>
                    <a:pt x="2209196" y="631936"/>
                    <a:pt x="2214888" y="633765"/>
                  </a:cubicBezTo>
                  <a:close/>
                  <a:moveTo>
                    <a:pt x="828791" y="633156"/>
                  </a:moveTo>
                  <a:cubicBezTo>
                    <a:pt x="835703" y="635595"/>
                    <a:pt x="836923" y="641491"/>
                    <a:pt x="834687" y="648200"/>
                  </a:cubicBezTo>
                  <a:cubicBezTo>
                    <a:pt x="829808" y="662838"/>
                    <a:pt x="824928" y="677678"/>
                    <a:pt x="819846" y="692316"/>
                  </a:cubicBezTo>
                  <a:cubicBezTo>
                    <a:pt x="818016" y="697602"/>
                    <a:pt x="814967" y="702074"/>
                    <a:pt x="808868" y="701668"/>
                  </a:cubicBezTo>
                  <a:cubicBezTo>
                    <a:pt x="801142" y="701668"/>
                    <a:pt x="796670" y="695772"/>
                    <a:pt x="798906" y="688453"/>
                  </a:cubicBezTo>
                  <a:cubicBezTo>
                    <a:pt x="803989" y="672596"/>
                    <a:pt x="809274" y="656942"/>
                    <a:pt x="814763" y="641491"/>
                  </a:cubicBezTo>
                  <a:cubicBezTo>
                    <a:pt x="817000" y="635189"/>
                    <a:pt x="821472" y="630716"/>
                    <a:pt x="828791" y="633156"/>
                  </a:cubicBezTo>
                  <a:close/>
                  <a:moveTo>
                    <a:pt x="45404" y="507304"/>
                  </a:moveTo>
                  <a:cubicBezTo>
                    <a:pt x="51096" y="509134"/>
                    <a:pt x="53739" y="512997"/>
                    <a:pt x="52722" y="519096"/>
                  </a:cubicBezTo>
                  <a:cubicBezTo>
                    <a:pt x="51909" y="529057"/>
                    <a:pt x="47640" y="537799"/>
                    <a:pt x="44590" y="547151"/>
                  </a:cubicBezTo>
                  <a:cubicBezTo>
                    <a:pt x="37068" y="569921"/>
                    <a:pt x="29343" y="592487"/>
                    <a:pt x="21618" y="615053"/>
                  </a:cubicBezTo>
                  <a:cubicBezTo>
                    <a:pt x="19585" y="620746"/>
                    <a:pt x="16128" y="625625"/>
                    <a:pt x="9623" y="625828"/>
                  </a:cubicBezTo>
                  <a:cubicBezTo>
                    <a:pt x="4947" y="626031"/>
                    <a:pt x="2101" y="621762"/>
                    <a:pt x="474" y="617493"/>
                  </a:cubicBezTo>
                  <a:cubicBezTo>
                    <a:pt x="-542" y="614850"/>
                    <a:pt x="271" y="612410"/>
                    <a:pt x="1084" y="609564"/>
                  </a:cubicBezTo>
                  <a:cubicBezTo>
                    <a:pt x="11046" y="579882"/>
                    <a:pt x="20804" y="550200"/>
                    <a:pt x="30766" y="520722"/>
                  </a:cubicBezTo>
                  <a:cubicBezTo>
                    <a:pt x="31579" y="518486"/>
                    <a:pt x="32799" y="516453"/>
                    <a:pt x="33816" y="514216"/>
                  </a:cubicBezTo>
                  <a:cubicBezTo>
                    <a:pt x="36052" y="509134"/>
                    <a:pt x="39101" y="505475"/>
                    <a:pt x="45404" y="507304"/>
                  </a:cubicBezTo>
                  <a:close/>
                  <a:moveTo>
                    <a:pt x="877786" y="487797"/>
                  </a:moveTo>
                  <a:cubicBezTo>
                    <a:pt x="884088" y="490236"/>
                    <a:pt x="886325" y="494912"/>
                    <a:pt x="884088" y="501621"/>
                  </a:cubicBezTo>
                  <a:cubicBezTo>
                    <a:pt x="878802" y="517275"/>
                    <a:pt x="873720" y="532929"/>
                    <a:pt x="868434" y="548786"/>
                  </a:cubicBezTo>
                  <a:cubicBezTo>
                    <a:pt x="863352" y="564237"/>
                    <a:pt x="858269" y="579485"/>
                    <a:pt x="852983" y="594935"/>
                  </a:cubicBezTo>
                  <a:cubicBezTo>
                    <a:pt x="851154" y="600018"/>
                    <a:pt x="849121" y="605100"/>
                    <a:pt x="843022" y="604084"/>
                  </a:cubicBezTo>
                  <a:cubicBezTo>
                    <a:pt x="833060" y="604084"/>
                    <a:pt x="829604" y="598595"/>
                    <a:pt x="832857" y="588837"/>
                  </a:cubicBezTo>
                  <a:cubicBezTo>
                    <a:pt x="842005" y="561188"/>
                    <a:pt x="851357" y="533742"/>
                    <a:pt x="860505" y="506297"/>
                  </a:cubicBezTo>
                  <a:cubicBezTo>
                    <a:pt x="861725" y="502434"/>
                    <a:pt x="862945" y="498571"/>
                    <a:pt x="864368" y="494709"/>
                  </a:cubicBezTo>
                  <a:cubicBezTo>
                    <a:pt x="866808" y="488406"/>
                    <a:pt x="871077" y="485154"/>
                    <a:pt x="877786" y="487797"/>
                  </a:cubicBezTo>
                  <a:close/>
                  <a:moveTo>
                    <a:pt x="2264087" y="487593"/>
                  </a:moveTo>
                  <a:cubicBezTo>
                    <a:pt x="2270796" y="490236"/>
                    <a:pt x="2272829" y="495318"/>
                    <a:pt x="2270592" y="502231"/>
                  </a:cubicBezTo>
                  <a:cubicBezTo>
                    <a:pt x="2260224" y="532726"/>
                    <a:pt x="2249856" y="563424"/>
                    <a:pt x="2239487" y="593919"/>
                  </a:cubicBezTo>
                  <a:cubicBezTo>
                    <a:pt x="2237861" y="599408"/>
                    <a:pt x="2236235" y="604897"/>
                    <a:pt x="2229729" y="604084"/>
                  </a:cubicBezTo>
                  <a:cubicBezTo>
                    <a:pt x="2221597" y="603880"/>
                    <a:pt x="2216514" y="597375"/>
                    <a:pt x="2218751" y="590463"/>
                  </a:cubicBezTo>
                  <a:cubicBezTo>
                    <a:pt x="2229119" y="558748"/>
                    <a:pt x="2239487" y="527033"/>
                    <a:pt x="2250059" y="495318"/>
                  </a:cubicBezTo>
                  <a:cubicBezTo>
                    <a:pt x="2252295" y="488813"/>
                    <a:pt x="2256768" y="484950"/>
                    <a:pt x="2264087" y="487593"/>
                  </a:cubicBezTo>
                  <a:close/>
                  <a:moveTo>
                    <a:pt x="2049402" y="486983"/>
                  </a:moveTo>
                  <a:cubicBezTo>
                    <a:pt x="2053061" y="488406"/>
                    <a:pt x="2056314" y="490032"/>
                    <a:pt x="2056517" y="494708"/>
                  </a:cubicBezTo>
                  <a:cubicBezTo>
                    <a:pt x="2056721" y="498164"/>
                    <a:pt x="2056517" y="501417"/>
                    <a:pt x="2055501" y="504670"/>
                  </a:cubicBezTo>
                  <a:cubicBezTo>
                    <a:pt x="2045539" y="534352"/>
                    <a:pt x="2035781" y="564033"/>
                    <a:pt x="2025819" y="593919"/>
                  </a:cubicBezTo>
                  <a:cubicBezTo>
                    <a:pt x="2025006" y="596155"/>
                    <a:pt x="2023989" y="598391"/>
                    <a:pt x="2022566" y="600221"/>
                  </a:cubicBezTo>
                  <a:cubicBezTo>
                    <a:pt x="2019720" y="604084"/>
                    <a:pt x="2015654" y="605507"/>
                    <a:pt x="2010978" y="604490"/>
                  </a:cubicBezTo>
                  <a:cubicBezTo>
                    <a:pt x="2005896" y="603270"/>
                    <a:pt x="2005082" y="598594"/>
                    <a:pt x="2004066" y="593919"/>
                  </a:cubicBezTo>
                  <a:cubicBezTo>
                    <a:pt x="2004676" y="591886"/>
                    <a:pt x="2005082" y="589649"/>
                    <a:pt x="2005896" y="587413"/>
                  </a:cubicBezTo>
                  <a:cubicBezTo>
                    <a:pt x="2015857" y="557325"/>
                    <a:pt x="2026022" y="527236"/>
                    <a:pt x="2035984" y="497148"/>
                  </a:cubicBezTo>
                  <a:cubicBezTo>
                    <a:pt x="2037001" y="494302"/>
                    <a:pt x="2038220" y="491659"/>
                    <a:pt x="2040253" y="489219"/>
                  </a:cubicBezTo>
                  <a:cubicBezTo>
                    <a:pt x="2042896" y="486373"/>
                    <a:pt x="2045946" y="485560"/>
                    <a:pt x="2049402" y="486983"/>
                  </a:cubicBezTo>
                  <a:close/>
                  <a:moveTo>
                    <a:pt x="661881" y="486983"/>
                  </a:moveTo>
                  <a:cubicBezTo>
                    <a:pt x="667980" y="487999"/>
                    <a:pt x="671436" y="492065"/>
                    <a:pt x="670013" y="498977"/>
                  </a:cubicBezTo>
                  <a:cubicBezTo>
                    <a:pt x="668590" y="510972"/>
                    <a:pt x="663101" y="521950"/>
                    <a:pt x="659645" y="533538"/>
                  </a:cubicBezTo>
                  <a:cubicBezTo>
                    <a:pt x="653749" y="553259"/>
                    <a:pt x="646431" y="572572"/>
                    <a:pt x="639722" y="591885"/>
                  </a:cubicBezTo>
                  <a:cubicBezTo>
                    <a:pt x="639112" y="593715"/>
                    <a:pt x="638502" y="595748"/>
                    <a:pt x="637485" y="597578"/>
                  </a:cubicBezTo>
                  <a:cubicBezTo>
                    <a:pt x="634842" y="602660"/>
                    <a:pt x="630980" y="606930"/>
                    <a:pt x="624881" y="604693"/>
                  </a:cubicBezTo>
                  <a:cubicBezTo>
                    <a:pt x="618375" y="602254"/>
                    <a:pt x="615732" y="596968"/>
                    <a:pt x="618172" y="590056"/>
                  </a:cubicBezTo>
                  <a:cubicBezTo>
                    <a:pt x="628743" y="558748"/>
                    <a:pt x="639112" y="527643"/>
                    <a:pt x="649683" y="496335"/>
                  </a:cubicBezTo>
                  <a:cubicBezTo>
                    <a:pt x="651716" y="490642"/>
                    <a:pt x="654766" y="485560"/>
                    <a:pt x="661881" y="486983"/>
                  </a:cubicBezTo>
                  <a:close/>
                  <a:moveTo>
                    <a:pt x="1613324" y="486576"/>
                  </a:moveTo>
                  <a:cubicBezTo>
                    <a:pt x="1618203" y="488406"/>
                    <a:pt x="1621659" y="492269"/>
                    <a:pt x="1621050" y="498368"/>
                  </a:cubicBezTo>
                  <a:cubicBezTo>
                    <a:pt x="1618000" y="507110"/>
                    <a:pt x="1615154" y="516055"/>
                    <a:pt x="1612104" y="525000"/>
                  </a:cubicBezTo>
                  <a:cubicBezTo>
                    <a:pt x="1604379" y="547973"/>
                    <a:pt x="1596857" y="570946"/>
                    <a:pt x="1589132" y="593919"/>
                  </a:cubicBezTo>
                  <a:cubicBezTo>
                    <a:pt x="1587302" y="599408"/>
                    <a:pt x="1584252" y="603474"/>
                    <a:pt x="1577747" y="603880"/>
                  </a:cubicBezTo>
                  <a:cubicBezTo>
                    <a:pt x="1572258" y="604084"/>
                    <a:pt x="1570225" y="600424"/>
                    <a:pt x="1567988" y="596561"/>
                  </a:cubicBezTo>
                  <a:cubicBezTo>
                    <a:pt x="1566769" y="594325"/>
                    <a:pt x="1566769" y="592292"/>
                    <a:pt x="1567582" y="589853"/>
                  </a:cubicBezTo>
                  <a:cubicBezTo>
                    <a:pt x="1578763" y="557934"/>
                    <a:pt x="1589538" y="525813"/>
                    <a:pt x="1600720" y="493692"/>
                  </a:cubicBezTo>
                  <a:cubicBezTo>
                    <a:pt x="1602753" y="487999"/>
                    <a:pt x="1607022" y="484543"/>
                    <a:pt x="1613324" y="486576"/>
                  </a:cubicBezTo>
                  <a:close/>
                  <a:moveTo>
                    <a:pt x="79964" y="410126"/>
                  </a:moveTo>
                  <a:cubicBezTo>
                    <a:pt x="84844" y="412363"/>
                    <a:pt x="88910" y="416429"/>
                    <a:pt x="87080" y="422121"/>
                  </a:cubicBezTo>
                  <a:cubicBezTo>
                    <a:pt x="81591" y="439198"/>
                    <a:pt x="75695" y="455869"/>
                    <a:pt x="69799" y="472743"/>
                  </a:cubicBezTo>
                  <a:cubicBezTo>
                    <a:pt x="67970" y="478028"/>
                    <a:pt x="63497" y="480061"/>
                    <a:pt x="58618" y="478638"/>
                  </a:cubicBezTo>
                  <a:cubicBezTo>
                    <a:pt x="53129" y="477215"/>
                    <a:pt x="50079" y="473149"/>
                    <a:pt x="50283" y="466847"/>
                  </a:cubicBezTo>
                  <a:cubicBezTo>
                    <a:pt x="56382" y="448957"/>
                    <a:pt x="62074" y="431066"/>
                    <a:pt x="68580" y="413379"/>
                  </a:cubicBezTo>
                  <a:cubicBezTo>
                    <a:pt x="70409" y="408500"/>
                    <a:pt x="75695" y="408093"/>
                    <a:pt x="79964" y="410126"/>
                  </a:cubicBezTo>
                  <a:close/>
                  <a:moveTo>
                    <a:pt x="1645040" y="389603"/>
                  </a:moveTo>
                  <a:cubicBezTo>
                    <a:pt x="1652562" y="392246"/>
                    <a:pt x="1654188" y="397531"/>
                    <a:pt x="1651545" y="405053"/>
                  </a:cubicBezTo>
                  <a:cubicBezTo>
                    <a:pt x="1646666" y="419284"/>
                    <a:pt x="1641990" y="433719"/>
                    <a:pt x="1637111" y="448153"/>
                  </a:cubicBezTo>
                  <a:cubicBezTo>
                    <a:pt x="1635281" y="453642"/>
                    <a:pt x="1632028" y="458115"/>
                    <a:pt x="1625320" y="458521"/>
                  </a:cubicBezTo>
                  <a:cubicBezTo>
                    <a:pt x="1619221" y="458725"/>
                    <a:pt x="1613935" y="451609"/>
                    <a:pt x="1615968" y="444900"/>
                  </a:cubicBezTo>
                  <a:cubicBezTo>
                    <a:pt x="1621050" y="428840"/>
                    <a:pt x="1626133" y="412982"/>
                    <a:pt x="1632028" y="397328"/>
                  </a:cubicBezTo>
                  <a:cubicBezTo>
                    <a:pt x="1634061" y="392042"/>
                    <a:pt x="1637721" y="386756"/>
                    <a:pt x="1645040" y="389603"/>
                  </a:cubicBezTo>
                  <a:close/>
                  <a:moveTo>
                    <a:pt x="2081727" y="389196"/>
                  </a:moveTo>
                  <a:cubicBezTo>
                    <a:pt x="2086200" y="390416"/>
                    <a:pt x="2090266" y="393465"/>
                    <a:pt x="2089046" y="398548"/>
                  </a:cubicBezTo>
                  <a:cubicBezTo>
                    <a:pt x="2089452" y="405460"/>
                    <a:pt x="2086606" y="410543"/>
                    <a:pt x="2084980" y="416032"/>
                  </a:cubicBezTo>
                  <a:cubicBezTo>
                    <a:pt x="2081320" y="427620"/>
                    <a:pt x="2077458" y="439005"/>
                    <a:pt x="2073392" y="450389"/>
                  </a:cubicBezTo>
                  <a:cubicBezTo>
                    <a:pt x="2071155" y="456488"/>
                    <a:pt x="2066276" y="459741"/>
                    <a:pt x="2059974" y="458115"/>
                  </a:cubicBezTo>
                  <a:cubicBezTo>
                    <a:pt x="2052655" y="456285"/>
                    <a:pt x="2051029" y="449983"/>
                    <a:pt x="2053062" y="443477"/>
                  </a:cubicBezTo>
                  <a:cubicBezTo>
                    <a:pt x="2057738" y="428433"/>
                    <a:pt x="2062617" y="413592"/>
                    <a:pt x="2068309" y="398955"/>
                  </a:cubicBezTo>
                  <a:cubicBezTo>
                    <a:pt x="2070342" y="393465"/>
                    <a:pt x="2074002" y="387367"/>
                    <a:pt x="2081727" y="389196"/>
                  </a:cubicBezTo>
                  <a:close/>
                  <a:moveTo>
                    <a:pt x="696036" y="389196"/>
                  </a:moveTo>
                  <a:cubicBezTo>
                    <a:pt x="701728" y="390822"/>
                    <a:pt x="703355" y="395498"/>
                    <a:pt x="703558" y="401394"/>
                  </a:cubicBezTo>
                  <a:cubicBezTo>
                    <a:pt x="697662" y="418471"/>
                    <a:pt x="691970" y="435751"/>
                    <a:pt x="685667" y="452625"/>
                  </a:cubicBezTo>
                  <a:cubicBezTo>
                    <a:pt x="683634" y="457708"/>
                    <a:pt x="678349" y="459944"/>
                    <a:pt x="673063" y="457911"/>
                  </a:cubicBezTo>
                  <a:cubicBezTo>
                    <a:pt x="667370" y="455675"/>
                    <a:pt x="664931" y="450389"/>
                    <a:pt x="666761" y="444697"/>
                  </a:cubicBezTo>
                  <a:cubicBezTo>
                    <a:pt x="671843" y="428636"/>
                    <a:pt x="676926" y="412779"/>
                    <a:pt x="682821" y="397125"/>
                  </a:cubicBezTo>
                  <a:cubicBezTo>
                    <a:pt x="684854" y="391635"/>
                    <a:pt x="689124" y="387163"/>
                    <a:pt x="696036" y="389196"/>
                  </a:cubicBezTo>
                  <a:close/>
                  <a:moveTo>
                    <a:pt x="943452" y="293645"/>
                  </a:moveTo>
                  <a:cubicBezTo>
                    <a:pt x="951787" y="296694"/>
                    <a:pt x="950974" y="303403"/>
                    <a:pt x="948534" y="310519"/>
                  </a:cubicBezTo>
                  <a:cubicBezTo>
                    <a:pt x="938979" y="338981"/>
                    <a:pt x="929424" y="367443"/>
                    <a:pt x="919869" y="395905"/>
                  </a:cubicBezTo>
                  <a:cubicBezTo>
                    <a:pt x="918853" y="398751"/>
                    <a:pt x="917633" y="401597"/>
                    <a:pt x="916210" y="404240"/>
                  </a:cubicBezTo>
                  <a:cubicBezTo>
                    <a:pt x="913567" y="409526"/>
                    <a:pt x="909501" y="411559"/>
                    <a:pt x="903808" y="409932"/>
                  </a:cubicBezTo>
                  <a:cubicBezTo>
                    <a:pt x="897913" y="408103"/>
                    <a:pt x="897303" y="403833"/>
                    <a:pt x="897303" y="398548"/>
                  </a:cubicBezTo>
                  <a:cubicBezTo>
                    <a:pt x="897913" y="396311"/>
                    <a:pt x="898319" y="394075"/>
                    <a:pt x="899132" y="391839"/>
                  </a:cubicBezTo>
                  <a:cubicBezTo>
                    <a:pt x="908891" y="362564"/>
                    <a:pt x="918853" y="333085"/>
                    <a:pt x="928408" y="303810"/>
                  </a:cubicBezTo>
                  <a:cubicBezTo>
                    <a:pt x="930847" y="296288"/>
                    <a:pt x="934710" y="290595"/>
                    <a:pt x="943452" y="293645"/>
                  </a:cubicBezTo>
                  <a:close/>
                  <a:moveTo>
                    <a:pt x="2322434" y="291613"/>
                  </a:moveTo>
                  <a:cubicBezTo>
                    <a:pt x="2332395" y="291206"/>
                    <a:pt x="2338291" y="297915"/>
                    <a:pt x="2335852" y="305437"/>
                  </a:cubicBezTo>
                  <a:cubicBezTo>
                    <a:pt x="2325483" y="337152"/>
                    <a:pt x="2314708" y="368663"/>
                    <a:pt x="2303933" y="400175"/>
                  </a:cubicBezTo>
                  <a:cubicBezTo>
                    <a:pt x="2301697" y="406477"/>
                    <a:pt x="2297225" y="411153"/>
                    <a:pt x="2290109" y="408103"/>
                  </a:cubicBezTo>
                  <a:cubicBezTo>
                    <a:pt x="2283400" y="405257"/>
                    <a:pt x="2281367" y="400378"/>
                    <a:pt x="2284213" y="392449"/>
                  </a:cubicBezTo>
                  <a:cubicBezTo>
                    <a:pt x="2294988" y="362767"/>
                    <a:pt x="2304747" y="332679"/>
                    <a:pt x="2314912" y="302591"/>
                  </a:cubicBezTo>
                  <a:cubicBezTo>
                    <a:pt x="2316335" y="297508"/>
                    <a:pt x="2317961" y="292426"/>
                    <a:pt x="2322434" y="291613"/>
                  </a:cubicBezTo>
                  <a:close/>
                  <a:moveTo>
                    <a:pt x="2356512" y="195172"/>
                  </a:moveTo>
                  <a:cubicBezTo>
                    <a:pt x="2359383" y="195248"/>
                    <a:pt x="2362585" y="196671"/>
                    <a:pt x="2365533" y="197688"/>
                  </a:cubicBezTo>
                  <a:cubicBezTo>
                    <a:pt x="2365533" y="206227"/>
                    <a:pt x="2365533" y="215172"/>
                    <a:pt x="2365533" y="223914"/>
                  </a:cubicBezTo>
                  <a:cubicBezTo>
                    <a:pt x="2358621" y="233265"/>
                    <a:pt x="2357401" y="245057"/>
                    <a:pt x="2353335" y="255628"/>
                  </a:cubicBezTo>
                  <a:cubicBezTo>
                    <a:pt x="2351302" y="260914"/>
                    <a:pt x="2347033" y="263557"/>
                    <a:pt x="2341950" y="264574"/>
                  </a:cubicBezTo>
                  <a:cubicBezTo>
                    <a:pt x="2337274" y="265387"/>
                    <a:pt x="2334835" y="261727"/>
                    <a:pt x="2332802" y="258068"/>
                  </a:cubicBezTo>
                  <a:cubicBezTo>
                    <a:pt x="2331175" y="255425"/>
                    <a:pt x="2331785" y="253189"/>
                    <a:pt x="2332802" y="250546"/>
                  </a:cubicBezTo>
                  <a:cubicBezTo>
                    <a:pt x="2338494" y="234079"/>
                    <a:pt x="2343577" y="217205"/>
                    <a:pt x="2349472" y="200738"/>
                  </a:cubicBezTo>
                  <a:cubicBezTo>
                    <a:pt x="2351099" y="196367"/>
                    <a:pt x="2353640" y="195096"/>
                    <a:pt x="2356512" y="195172"/>
                  </a:cubicBezTo>
                  <a:close/>
                  <a:moveTo>
                    <a:pt x="975777" y="194435"/>
                  </a:moveTo>
                  <a:cubicBezTo>
                    <a:pt x="980656" y="195655"/>
                    <a:pt x="983909" y="198907"/>
                    <a:pt x="983299" y="202973"/>
                  </a:cubicBezTo>
                  <a:cubicBezTo>
                    <a:pt x="982892" y="211512"/>
                    <a:pt x="979843" y="217611"/>
                    <a:pt x="977810" y="224117"/>
                  </a:cubicBezTo>
                  <a:cubicBezTo>
                    <a:pt x="974353" y="234688"/>
                    <a:pt x="971101" y="245260"/>
                    <a:pt x="967035" y="255628"/>
                  </a:cubicBezTo>
                  <a:cubicBezTo>
                    <a:pt x="964798" y="261320"/>
                    <a:pt x="960122" y="265996"/>
                    <a:pt x="953820" y="263557"/>
                  </a:cubicBezTo>
                  <a:cubicBezTo>
                    <a:pt x="948128" y="261320"/>
                    <a:pt x="945688" y="255221"/>
                    <a:pt x="947721" y="249122"/>
                  </a:cubicBezTo>
                  <a:cubicBezTo>
                    <a:pt x="952600" y="233265"/>
                    <a:pt x="957886" y="217611"/>
                    <a:pt x="963375" y="202160"/>
                  </a:cubicBezTo>
                  <a:cubicBezTo>
                    <a:pt x="965205" y="196874"/>
                    <a:pt x="969271" y="192808"/>
                    <a:pt x="975777" y="194435"/>
                  </a:cubicBezTo>
                  <a:close/>
                  <a:moveTo>
                    <a:pt x="209670" y="21418"/>
                  </a:moveTo>
                  <a:cubicBezTo>
                    <a:pt x="215565" y="23857"/>
                    <a:pt x="218615" y="28533"/>
                    <a:pt x="215972" y="36055"/>
                  </a:cubicBezTo>
                  <a:cubicBezTo>
                    <a:pt x="203367" y="73056"/>
                    <a:pt x="191169" y="110260"/>
                    <a:pt x="178768" y="147260"/>
                  </a:cubicBezTo>
                  <a:cubicBezTo>
                    <a:pt x="159252" y="205607"/>
                    <a:pt x="139531" y="263751"/>
                    <a:pt x="119811" y="321895"/>
                  </a:cubicBezTo>
                  <a:cubicBezTo>
                    <a:pt x="117982" y="327180"/>
                    <a:pt x="116559" y="332466"/>
                    <a:pt x="109850" y="333279"/>
                  </a:cubicBezTo>
                  <a:cubicBezTo>
                    <a:pt x="105377" y="333889"/>
                    <a:pt x="101718" y="332060"/>
                    <a:pt x="99685" y="327994"/>
                  </a:cubicBezTo>
                  <a:cubicBezTo>
                    <a:pt x="98871" y="326367"/>
                    <a:pt x="97042" y="324334"/>
                    <a:pt x="98262" y="322301"/>
                  </a:cubicBezTo>
                  <a:cubicBezTo>
                    <a:pt x="105174" y="301565"/>
                    <a:pt x="111883" y="281438"/>
                    <a:pt x="118592" y="261311"/>
                  </a:cubicBezTo>
                  <a:cubicBezTo>
                    <a:pt x="141361" y="193003"/>
                    <a:pt x="164334" y="124897"/>
                    <a:pt x="187103" y="56589"/>
                  </a:cubicBezTo>
                  <a:cubicBezTo>
                    <a:pt x="190153" y="47237"/>
                    <a:pt x="193812" y="38292"/>
                    <a:pt x="196862" y="28940"/>
                  </a:cubicBezTo>
                  <a:cubicBezTo>
                    <a:pt x="198895" y="22231"/>
                    <a:pt x="203367" y="18978"/>
                    <a:pt x="209670" y="21418"/>
                  </a:cubicBezTo>
                  <a:close/>
                  <a:moveTo>
                    <a:pt x="415002" y="21011"/>
                  </a:moveTo>
                  <a:cubicBezTo>
                    <a:pt x="420898" y="21824"/>
                    <a:pt x="422727" y="25890"/>
                    <a:pt x="422727" y="32802"/>
                  </a:cubicBezTo>
                  <a:cubicBezTo>
                    <a:pt x="422118" y="34835"/>
                    <a:pt x="421305" y="38494"/>
                    <a:pt x="420085" y="41951"/>
                  </a:cubicBezTo>
                  <a:cubicBezTo>
                    <a:pt x="391623" y="127133"/>
                    <a:pt x="363364" y="212316"/>
                    <a:pt x="334902" y="297498"/>
                  </a:cubicBezTo>
                  <a:cubicBezTo>
                    <a:pt x="310913" y="368856"/>
                    <a:pt x="286923" y="440011"/>
                    <a:pt x="262731" y="511370"/>
                  </a:cubicBezTo>
                  <a:cubicBezTo>
                    <a:pt x="262121" y="513199"/>
                    <a:pt x="261307" y="515232"/>
                    <a:pt x="260698" y="517062"/>
                  </a:cubicBezTo>
                  <a:cubicBezTo>
                    <a:pt x="258461" y="524584"/>
                    <a:pt x="253785" y="529463"/>
                    <a:pt x="245653" y="526414"/>
                  </a:cubicBezTo>
                  <a:cubicBezTo>
                    <a:pt x="238131" y="523568"/>
                    <a:pt x="238741" y="516655"/>
                    <a:pt x="240977" y="509946"/>
                  </a:cubicBezTo>
                  <a:cubicBezTo>
                    <a:pt x="255208" y="467660"/>
                    <a:pt x="269236" y="425374"/>
                    <a:pt x="283264" y="383291"/>
                  </a:cubicBezTo>
                  <a:cubicBezTo>
                    <a:pt x="317215" y="281844"/>
                    <a:pt x="351369" y="180398"/>
                    <a:pt x="385524" y="78951"/>
                  </a:cubicBezTo>
                  <a:cubicBezTo>
                    <a:pt x="391216" y="62077"/>
                    <a:pt x="396909" y="45000"/>
                    <a:pt x="402398" y="28126"/>
                  </a:cubicBezTo>
                  <a:cubicBezTo>
                    <a:pt x="404431" y="21417"/>
                    <a:pt x="409107" y="20197"/>
                    <a:pt x="415002" y="21011"/>
                  </a:cubicBezTo>
                  <a:close/>
                  <a:moveTo>
                    <a:pt x="1512081" y="894"/>
                  </a:moveTo>
                  <a:cubicBezTo>
                    <a:pt x="1518180" y="3333"/>
                    <a:pt x="1520416" y="7806"/>
                    <a:pt x="1517976" y="14718"/>
                  </a:cubicBezTo>
                  <a:cubicBezTo>
                    <a:pt x="1505982" y="50295"/>
                    <a:pt x="1494190" y="85873"/>
                    <a:pt x="1482399" y="121450"/>
                  </a:cubicBezTo>
                  <a:cubicBezTo>
                    <a:pt x="1452717" y="210089"/>
                    <a:pt x="1423036" y="298728"/>
                    <a:pt x="1393150" y="387366"/>
                  </a:cubicBezTo>
                  <a:cubicBezTo>
                    <a:pt x="1380952" y="423757"/>
                    <a:pt x="1368348" y="460148"/>
                    <a:pt x="1356150" y="496538"/>
                  </a:cubicBezTo>
                  <a:cubicBezTo>
                    <a:pt x="1354117" y="502027"/>
                    <a:pt x="1352287" y="507110"/>
                    <a:pt x="1347001" y="506703"/>
                  </a:cubicBezTo>
                  <a:cubicBezTo>
                    <a:pt x="1338056" y="506500"/>
                    <a:pt x="1333990" y="503044"/>
                    <a:pt x="1335007" y="495928"/>
                  </a:cubicBezTo>
                  <a:cubicBezTo>
                    <a:pt x="1335820" y="490236"/>
                    <a:pt x="1337853" y="484747"/>
                    <a:pt x="1339683" y="479461"/>
                  </a:cubicBezTo>
                  <a:cubicBezTo>
                    <a:pt x="1372820" y="380454"/>
                    <a:pt x="1405958" y="281650"/>
                    <a:pt x="1439300" y="182643"/>
                  </a:cubicBezTo>
                  <a:cubicBezTo>
                    <a:pt x="1458206" y="126329"/>
                    <a:pt x="1477113" y="70015"/>
                    <a:pt x="1496223" y="13701"/>
                  </a:cubicBezTo>
                  <a:cubicBezTo>
                    <a:pt x="1497037" y="11465"/>
                    <a:pt x="1497443" y="9026"/>
                    <a:pt x="1498663" y="6993"/>
                  </a:cubicBezTo>
                  <a:cubicBezTo>
                    <a:pt x="1501712" y="2113"/>
                    <a:pt x="1505982" y="-1546"/>
                    <a:pt x="1512081" y="894"/>
                  </a:cubicBezTo>
                  <a:close/>
                  <a:moveTo>
                    <a:pt x="2213262" y="893"/>
                  </a:moveTo>
                  <a:cubicBezTo>
                    <a:pt x="2220784" y="3536"/>
                    <a:pt x="2221394" y="9839"/>
                    <a:pt x="2218954" y="16751"/>
                  </a:cubicBezTo>
                  <a:cubicBezTo>
                    <a:pt x="2208789" y="46839"/>
                    <a:pt x="2198828" y="76928"/>
                    <a:pt x="2188663" y="107016"/>
                  </a:cubicBezTo>
                  <a:cubicBezTo>
                    <a:pt x="2167113" y="171665"/>
                    <a:pt x="2145360" y="236314"/>
                    <a:pt x="2123810" y="301167"/>
                  </a:cubicBezTo>
                  <a:cubicBezTo>
                    <a:pt x="2121980" y="307063"/>
                    <a:pt x="2119541" y="311739"/>
                    <a:pt x="2113035" y="313162"/>
                  </a:cubicBezTo>
                  <a:cubicBezTo>
                    <a:pt x="2108562" y="314178"/>
                    <a:pt x="2106326" y="311129"/>
                    <a:pt x="2103683" y="308486"/>
                  </a:cubicBezTo>
                  <a:cubicBezTo>
                    <a:pt x="2101650" y="306453"/>
                    <a:pt x="2101244" y="304420"/>
                    <a:pt x="2101447" y="300354"/>
                  </a:cubicBezTo>
                  <a:cubicBezTo>
                    <a:pt x="2101854" y="299541"/>
                    <a:pt x="2102463" y="297304"/>
                    <a:pt x="2103277" y="295068"/>
                  </a:cubicBezTo>
                  <a:cubicBezTo>
                    <a:pt x="2120557" y="243633"/>
                    <a:pt x="2138041" y="192402"/>
                    <a:pt x="2155321" y="140967"/>
                  </a:cubicBezTo>
                  <a:cubicBezTo>
                    <a:pt x="2169349" y="99290"/>
                    <a:pt x="2183174" y="57614"/>
                    <a:pt x="2196998" y="15938"/>
                  </a:cubicBezTo>
                  <a:cubicBezTo>
                    <a:pt x="2197608" y="14108"/>
                    <a:pt x="2198218" y="12075"/>
                    <a:pt x="2199031" y="10245"/>
                  </a:cubicBezTo>
                  <a:cubicBezTo>
                    <a:pt x="2201471" y="3536"/>
                    <a:pt x="2205536" y="-1749"/>
                    <a:pt x="2213262" y="893"/>
                  </a:cubicBezTo>
                  <a:close/>
                  <a:moveTo>
                    <a:pt x="1982517" y="690"/>
                  </a:moveTo>
                  <a:cubicBezTo>
                    <a:pt x="1990852" y="3130"/>
                    <a:pt x="1990242" y="9839"/>
                    <a:pt x="1988006" y="16548"/>
                  </a:cubicBezTo>
                  <a:cubicBezTo>
                    <a:pt x="1983330" y="30779"/>
                    <a:pt x="1978654" y="44806"/>
                    <a:pt x="1973978" y="58834"/>
                  </a:cubicBezTo>
                  <a:cubicBezTo>
                    <a:pt x="1943687" y="149099"/>
                    <a:pt x="1913395" y="239364"/>
                    <a:pt x="1883103" y="329629"/>
                  </a:cubicBezTo>
                  <a:cubicBezTo>
                    <a:pt x="1864806" y="384317"/>
                    <a:pt x="1846306" y="439005"/>
                    <a:pt x="1827806" y="493692"/>
                  </a:cubicBezTo>
                  <a:cubicBezTo>
                    <a:pt x="1826993" y="495928"/>
                    <a:pt x="1826586" y="498368"/>
                    <a:pt x="1825366" y="500198"/>
                  </a:cubicBezTo>
                  <a:cubicBezTo>
                    <a:pt x="1822520" y="504874"/>
                    <a:pt x="1818454" y="508126"/>
                    <a:pt x="1812762" y="506297"/>
                  </a:cubicBezTo>
                  <a:cubicBezTo>
                    <a:pt x="1807476" y="504467"/>
                    <a:pt x="1806053" y="499994"/>
                    <a:pt x="1806663" y="492066"/>
                  </a:cubicBezTo>
                  <a:cubicBezTo>
                    <a:pt x="1806866" y="491049"/>
                    <a:pt x="1807679" y="487390"/>
                    <a:pt x="1808899" y="483934"/>
                  </a:cubicBezTo>
                  <a:cubicBezTo>
                    <a:pt x="1849966" y="361547"/>
                    <a:pt x="1891032" y="239364"/>
                    <a:pt x="1932099" y="116978"/>
                  </a:cubicBezTo>
                  <a:cubicBezTo>
                    <a:pt x="1943890" y="82214"/>
                    <a:pt x="1955478" y="47246"/>
                    <a:pt x="1967269" y="12482"/>
                  </a:cubicBezTo>
                  <a:cubicBezTo>
                    <a:pt x="1967676" y="11465"/>
                    <a:pt x="1968083" y="10652"/>
                    <a:pt x="1968286" y="9636"/>
                  </a:cubicBezTo>
                  <a:cubicBezTo>
                    <a:pt x="1969912" y="1707"/>
                    <a:pt x="1975198" y="-1546"/>
                    <a:pt x="1982517" y="690"/>
                  </a:cubicBezTo>
                  <a:close/>
                  <a:moveTo>
                    <a:pt x="1039206" y="690"/>
                  </a:moveTo>
                  <a:cubicBezTo>
                    <a:pt x="1044695" y="1707"/>
                    <a:pt x="1048761" y="4350"/>
                    <a:pt x="1047745" y="13295"/>
                  </a:cubicBezTo>
                  <a:cubicBezTo>
                    <a:pt x="1047541" y="13905"/>
                    <a:pt x="1046931" y="16751"/>
                    <a:pt x="1045915" y="19800"/>
                  </a:cubicBezTo>
                  <a:cubicBezTo>
                    <a:pt x="1036563" y="48059"/>
                    <a:pt x="1027008" y="76114"/>
                    <a:pt x="1017656" y="104373"/>
                  </a:cubicBezTo>
                  <a:cubicBezTo>
                    <a:pt x="1016843" y="106609"/>
                    <a:pt x="1016030" y="108846"/>
                    <a:pt x="1015217" y="111082"/>
                  </a:cubicBezTo>
                  <a:cubicBezTo>
                    <a:pt x="1012370" y="117181"/>
                    <a:pt x="1007288" y="119824"/>
                    <a:pt x="1000986" y="117791"/>
                  </a:cubicBezTo>
                  <a:cubicBezTo>
                    <a:pt x="994480" y="115555"/>
                    <a:pt x="994480" y="109456"/>
                    <a:pt x="995700" y="103966"/>
                  </a:cubicBezTo>
                  <a:cubicBezTo>
                    <a:pt x="997123" y="98071"/>
                    <a:pt x="999359" y="92378"/>
                    <a:pt x="1001392" y="86686"/>
                  </a:cubicBezTo>
                  <a:cubicBezTo>
                    <a:pt x="1010134" y="60460"/>
                    <a:pt x="1019079" y="34235"/>
                    <a:pt x="1027821" y="8009"/>
                  </a:cubicBezTo>
                  <a:cubicBezTo>
                    <a:pt x="1029854" y="2113"/>
                    <a:pt x="1033514" y="-326"/>
                    <a:pt x="1039206" y="690"/>
                  </a:cubicBezTo>
                  <a:close/>
                  <a:moveTo>
                    <a:pt x="1774947" y="487"/>
                  </a:moveTo>
                  <a:cubicBezTo>
                    <a:pt x="1781046" y="1300"/>
                    <a:pt x="1783689" y="5569"/>
                    <a:pt x="1784096" y="11058"/>
                  </a:cubicBezTo>
                  <a:cubicBezTo>
                    <a:pt x="1777794" y="29762"/>
                    <a:pt x="1771898" y="47652"/>
                    <a:pt x="1766002" y="65543"/>
                  </a:cubicBezTo>
                  <a:cubicBezTo>
                    <a:pt x="1740183" y="142187"/>
                    <a:pt x="1714568" y="218831"/>
                    <a:pt x="1688748" y="295678"/>
                  </a:cubicBezTo>
                  <a:cubicBezTo>
                    <a:pt x="1687732" y="298931"/>
                    <a:pt x="1686715" y="302183"/>
                    <a:pt x="1685496" y="305233"/>
                  </a:cubicBezTo>
                  <a:cubicBezTo>
                    <a:pt x="1683056" y="311535"/>
                    <a:pt x="1677770" y="314788"/>
                    <a:pt x="1671875" y="312348"/>
                  </a:cubicBezTo>
                  <a:cubicBezTo>
                    <a:pt x="1666182" y="310112"/>
                    <a:pt x="1663133" y="305640"/>
                    <a:pt x="1665776" y="297711"/>
                  </a:cubicBezTo>
                  <a:cubicBezTo>
                    <a:pt x="1689765" y="226963"/>
                    <a:pt x="1713144" y="156214"/>
                    <a:pt x="1736930" y="85466"/>
                  </a:cubicBezTo>
                  <a:cubicBezTo>
                    <a:pt x="1745062" y="60867"/>
                    <a:pt x="1753601" y="36471"/>
                    <a:pt x="1761936" y="11871"/>
                  </a:cubicBezTo>
                  <a:cubicBezTo>
                    <a:pt x="1763969" y="5569"/>
                    <a:pt x="1766409" y="-733"/>
                    <a:pt x="1774947" y="487"/>
                  </a:cubicBezTo>
                  <a:close/>
                  <a:moveTo>
                    <a:pt x="1275034" y="487"/>
                  </a:moveTo>
                  <a:cubicBezTo>
                    <a:pt x="1283572" y="-1342"/>
                    <a:pt x="1289468" y="5976"/>
                    <a:pt x="1286622" y="15125"/>
                  </a:cubicBezTo>
                  <a:cubicBezTo>
                    <a:pt x="1276457" y="45823"/>
                    <a:pt x="1265885" y="76521"/>
                    <a:pt x="1255517" y="107220"/>
                  </a:cubicBezTo>
                  <a:cubicBezTo>
                    <a:pt x="1214857" y="228793"/>
                    <a:pt x="1174197" y="350569"/>
                    <a:pt x="1133537" y="472143"/>
                  </a:cubicBezTo>
                  <a:cubicBezTo>
                    <a:pt x="1132927" y="474176"/>
                    <a:pt x="1132114" y="476005"/>
                    <a:pt x="1131504" y="477835"/>
                  </a:cubicBezTo>
                  <a:cubicBezTo>
                    <a:pt x="1124795" y="475802"/>
                    <a:pt x="1117883" y="473566"/>
                    <a:pt x="1111174" y="471533"/>
                  </a:cubicBezTo>
                  <a:cubicBezTo>
                    <a:pt x="1126828" y="424774"/>
                    <a:pt x="1142482" y="377812"/>
                    <a:pt x="1158136" y="331053"/>
                  </a:cubicBezTo>
                  <a:cubicBezTo>
                    <a:pt x="1186192" y="247496"/>
                    <a:pt x="1214044" y="163940"/>
                    <a:pt x="1242099" y="80384"/>
                  </a:cubicBezTo>
                  <a:cubicBezTo>
                    <a:pt x="1249824" y="57411"/>
                    <a:pt x="1257956" y="34438"/>
                    <a:pt x="1265885" y="11465"/>
                  </a:cubicBezTo>
                  <a:cubicBezTo>
                    <a:pt x="1267512" y="6586"/>
                    <a:pt x="1269341" y="1707"/>
                    <a:pt x="1275034" y="487"/>
                  </a:cubicBezTo>
                  <a:close/>
                  <a:moveTo>
                    <a:pt x="824115" y="284"/>
                  </a:moveTo>
                  <a:cubicBezTo>
                    <a:pt x="832043" y="691"/>
                    <a:pt x="835703" y="7603"/>
                    <a:pt x="832450" y="16752"/>
                  </a:cubicBezTo>
                  <a:cubicBezTo>
                    <a:pt x="819032" y="57005"/>
                    <a:pt x="805208" y="97258"/>
                    <a:pt x="791790" y="137512"/>
                  </a:cubicBezTo>
                  <a:cubicBezTo>
                    <a:pt x="773493" y="191793"/>
                    <a:pt x="755399" y="246277"/>
                    <a:pt x="737102" y="300558"/>
                  </a:cubicBezTo>
                  <a:cubicBezTo>
                    <a:pt x="735476" y="306657"/>
                    <a:pt x="733850" y="312756"/>
                    <a:pt x="727547" y="313163"/>
                  </a:cubicBezTo>
                  <a:cubicBezTo>
                    <a:pt x="718195" y="313163"/>
                    <a:pt x="713723" y="305640"/>
                    <a:pt x="716569" y="297305"/>
                  </a:cubicBezTo>
                  <a:cubicBezTo>
                    <a:pt x="735883" y="239568"/>
                    <a:pt x="755399" y="182034"/>
                    <a:pt x="774713" y="124297"/>
                  </a:cubicBezTo>
                  <a:cubicBezTo>
                    <a:pt x="787317" y="86890"/>
                    <a:pt x="799719" y="49280"/>
                    <a:pt x="812323" y="11872"/>
                  </a:cubicBezTo>
                  <a:cubicBezTo>
                    <a:pt x="814356" y="5977"/>
                    <a:pt x="816186" y="-122"/>
                    <a:pt x="824115" y="284"/>
                  </a:cubicBezTo>
                  <a:close/>
                </a:path>
              </a:pathLst>
            </a:custGeom>
            <a:solidFill>
              <a:srgbClr val="70ADAF"/>
            </a:solidFill>
            <a:ln w="2029" cap="flat">
              <a:noFill/>
              <a:prstDash val="solid"/>
              <a:miter/>
            </a:ln>
          </p:spPr>
          <p:txBody>
            <a:bodyPr wrap="square" rtlCol="0" anchor="ctr">
              <a:noAutofit/>
            </a:bodyPr>
            <a:lstStyle/>
            <a:p>
              <a:pPr fontAlgn="auto">
                <a:spcBef>
                  <a:spcPts val="0"/>
                </a:spcBef>
                <a:spcAft>
                  <a:spcPts val="0"/>
                </a:spcAft>
              </a:pPr>
              <a:endParaRPr lang="en-US">
                <a:solidFill>
                  <a:prstClr val="black"/>
                </a:solidFill>
                <a:latin typeface="Arial"/>
                <a:ea typeface="Arial Unicode MS"/>
                <a:cs typeface="+mn-cs"/>
              </a:endParaRPr>
            </a:p>
          </p:txBody>
        </p:sp>
      </p:grpSp>
      <p:sp>
        <p:nvSpPr>
          <p:cNvPr id="123" name="TextBox 122">
            <a:extLst>
              <a:ext uri="{FF2B5EF4-FFF2-40B4-BE49-F238E27FC236}">
                <a16:creationId xmlns:a16="http://schemas.microsoft.com/office/drawing/2014/main" id="{071B73A9-2E27-43D2-BD74-3E4266FD77EC}"/>
              </a:ext>
            </a:extLst>
          </p:cNvPr>
          <p:cNvSpPr txBox="1"/>
          <p:nvPr/>
        </p:nvSpPr>
        <p:spPr>
          <a:xfrm>
            <a:off x="190500" y="3355485"/>
            <a:ext cx="3314700" cy="750203"/>
          </a:xfrm>
          <a:prstGeom prst="rect">
            <a:avLst/>
          </a:prstGeom>
          <a:noFill/>
        </p:spPr>
        <p:txBody>
          <a:bodyPr wrap="square" lIns="91424" tIns="45712" rIns="91424" bIns="45712" rtlCol="0">
            <a:spAutoFit/>
          </a:bodyPr>
          <a:lstStyle/>
          <a:p>
            <a:pPr algn="just"/>
            <a:r>
              <a:rPr lang="en-IN" altLang="ko-KR" sz="1400" dirty="0">
                <a:solidFill>
                  <a:schemeClr val="tx1">
                    <a:lumMod val="75000"/>
                    <a:lumOff val="25000"/>
                  </a:schemeClr>
                </a:solidFill>
              </a:rPr>
              <a:t>It just helps you to manage the financial impact or amount of loss if the adverse event actually take place</a:t>
            </a:r>
          </a:p>
        </p:txBody>
      </p:sp>
      <p:sp>
        <p:nvSpPr>
          <p:cNvPr id="124" name="TextBox 123">
            <a:extLst>
              <a:ext uri="{FF2B5EF4-FFF2-40B4-BE49-F238E27FC236}">
                <a16:creationId xmlns:a16="http://schemas.microsoft.com/office/drawing/2014/main" id="{071B73A9-2E27-43D2-BD74-3E4266FD77EC}"/>
              </a:ext>
            </a:extLst>
          </p:cNvPr>
          <p:cNvSpPr txBox="1"/>
          <p:nvPr/>
        </p:nvSpPr>
        <p:spPr>
          <a:xfrm>
            <a:off x="6017736" y="3355485"/>
            <a:ext cx="2987626" cy="750203"/>
          </a:xfrm>
          <a:prstGeom prst="rect">
            <a:avLst/>
          </a:prstGeom>
          <a:noFill/>
        </p:spPr>
        <p:txBody>
          <a:bodyPr wrap="square" lIns="91424" tIns="45712" rIns="91424" bIns="45712" rtlCol="0">
            <a:spAutoFit/>
          </a:bodyPr>
          <a:lstStyle/>
          <a:p>
            <a:pPr algn="just"/>
            <a:r>
              <a:rPr lang="en-IN" altLang="ko-KR" sz="1400" dirty="0">
                <a:solidFill>
                  <a:schemeClr val="tx1">
                    <a:lumMod val="75000"/>
                    <a:lumOff val="25000"/>
                  </a:schemeClr>
                </a:solidFill>
              </a:rPr>
              <a:t>Buying certain type of insurance helps in saving income tax also, e.g. life insurance and health insurance</a:t>
            </a:r>
          </a:p>
        </p:txBody>
      </p:sp>
      <p:sp>
        <p:nvSpPr>
          <p:cNvPr id="125" name="TextBox 124">
            <a:extLst>
              <a:ext uri="{FF2B5EF4-FFF2-40B4-BE49-F238E27FC236}">
                <a16:creationId xmlns:a16="http://schemas.microsoft.com/office/drawing/2014/main" id="{071B73A9-2E27-43D2-BD74-3E4266FD77EC}"/>
              </a:ext>
            </a:extLst>
          </p:cNvPr>
          <p:cNvSpPr txBox="1"/>
          <p:nvPr/>
        </p:nvSpPr>
        <p:spPr>
          <a:xfrm>
            <a:off x="6219717" y="1130107"/>
            <a:ext cx="2795410" cy="530912"/>
          </a:xfrm>
          <a:prstGeom prst="rect">
            <a:avLst/>
          </a:prstGeom>
          <a:noFill/>
        </p:spPr>
        <p:txBody>
          <a:bodyPr wrap="square" lIns="91424" tIns="45712" rIns="91424" bIns="45712" rtlCol="0">
            <a:spAutoFit/>
          </a:bodyPr>
          <a:lstStyle/>
          <a:p>
            <a:pPr algn="just"/>
            <a:r>
              <a:rPr lang="en-IN" altLang="ko-KR" sz="1400" dirty="0">
                <a:solidFill>
                  <a:schemeClr val="tx1">
                    <a:lumMod val="75000"/>
                    <a:lumOff val="25000"/>
                  </a:schemeClr>
                </a:solidFill>
              </a:rPr>
              <a:t>Certain insurance are mandatory, e.g. motor insurance</a:t>
            </a:r>
          </a:p>
        </p:txBody>
      </p:sp>
      <p:sp>
        <p:nvSpPr>
          <p:cNvPr id="126" name="Title 1"/>
          <p:cNvSpPr txBox="1">
            <a:spLocks/>
          </p:cNvSpPr>
          <p:nvPr/>
        </p:nvSpPr>
        <p:spPr>
          <a:xfrm>
            <a:off x="228600" y="102989"/>
            <a:ext cx="7086600" cy="460771"/>
          </a:xfrm>
          <a:prstGeom prst="rect">
            <a:avLst/>
          </a:prstGeom>
        </p:spPr>
        <p:txBody>
          <a:bodyPr lIns="91424" tIns="45712" rIns="91424" bIns="45712"/>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IN" sz="2800" dirty="0"/>
              <a:t>Why Insurance? </a:t>
            </a:r>
            <a:endParaRPr lang="hi-IN" sz="2800" dirty="0"/>
          </a:p>
        </p:txBody>
      </p:sp>
      <p:sp>
        <p:nvSpPr>
          <p:cNvPr id="135" name="Freeform: Shape 17">
            <a:extLst>
              <a:ext uri="{FF2B5EF4-FFF2-40B4-BE49-F238E27FC236}">
                <a16:creationId xmlns:a16="http://schemas.microsoft.com/office/drawing/2014/main" id="{FD7BC30D-4401-4EFA-A61B-F1BB68EEB4C5}"/>
              </a:ext>
            </a:extLst>
          </p:cNvPr>
          <p:cNvSpPr/>
          <p:nvPr/>
        </p:nvSpPr>
        <p:spPr>
          <a:xfrm>
            <a:off x="2526240" y="1676942"/>
            <a:ext cx="659142" cy="658857"/>
          </a:xfrm>
          <a:custGeom>
            <a:avLst/>
            <a:gdLst>
              <a:gd name="connsiteX0" fmla="*/ 239 w 432980"/>
              <a:gd name="connsiteY0" fmla="*/ 357110 h 432794"/>
              <a:gd name="connsiteX1" fmla="*/ 239 w 432980"/>
              <a:gd name="connsiteY1" fmla="*/ 337102 h 432794"/>
              <a:gd name="connsiteX2" fmla="*/ 239 w 432980"/>
              <a:gd name="connsiteY2" fmla="*/ 18269 h 432794"/>
              <a:gd name="connsiteX3" fmla="*/ 12853 w 432980"/>
              <a:gd name="connsiteY3" fmla="*/ 0 h 432794"/>
              <a:gd name="connsiteX4" fmla="*/ 357784 w 432980"/>
              <a:gd name="connsiteY4" fmla="*/ 435 h 432794"/>
              <a:gd name="connsiteX5" fmla="*/ 346040 w 432980"/>
              <a:gd name="connsiteY5" fmla="*/ 16529 h 432794"/>
              <a:gd name="connsiteX6" fmla="*/ 280359 w 432980"/>
              <a:gd name="connsiteY6" fmla="*/ 83949 h 432794"/>
              <a:gd name="connsiteX7" fmla="*/ 346910 w 432980"/>
              <a:gd name="connsiteY7" fmla="*/ 153109 h 432794"/>
              <a:gd name="connsiteX8" fmla="*/ 426944 w 432980"/>
              <a:gd name="connsiteY8" fmla="*/ 233144 h 432794"/>
              <a:gd name="connsiteX9" fmla="*/ 426944 w 432980"/>
              <a:gd name="connsiteY9" fmla="*/ 253152 h 432794"/>
              <a:gd name="connsiteX10" fmla="*/ 253826 w 432980"/>
              <a:gd name="connsiteY10" fmla="*/ 426270 h 432794"/>
              <a:gd name="connsiteX11" fmla="*/ 232078 w 432980"/>
              <a:gd name="connsiteY11" fmla="*/ 426270 h 432794"/>
              <a:gd name="connsiteX12" fmla="*/ 96367 w 432980"/>
              <a:gd name="connsiteY12" fmla="*/ 289690 h 432794"/>
              <a:gd name="connsiteX13" fmla="*/ 73314 w 432980"/>
              <a:gd name="connsiteY13" fmla="*/ 289690 h 432794"/>
              <a:gd name="connsiteX14" fmla="*/ 5023 w 432980"/>
              <a:gd name="connsiteY14" fmla="*/ 359720 h 432794"/>
              <a:gd name="connsiteX15" fmla="*/ 239 w 432980"/>
              <a:gd name="connsiteY15" fmla="*/ 357110 h 43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32980" h="432794">
                <a:moveTo>
                  <a:pt x="239" y="357110"/>
                </a:moveTo>
                <a:cubicBezTo>
                  <a:pt x="239" y="350586"/>
                  <a:pt x="239" y="343626"/>
                  <a:pt x="239" y="337102"/>
                </a:cubicBezTo>
                <a:cubicBezTo>
                  <a:pt x="239" y="230969"/>
                  <a:pt x="239" y="124401"/>
                  <a:pt x="239" y="18269"/>
                </a:cubicBezTo>
                <a:cubicBezTo>
                  <a:pt x="239" y="9569"/>
                  <a:pt x="-2806" y="0"/>
                  <a:pt x="12853" y="0"/>
                </a:cubicBezTo>
                <a:cubicBezTo>
                  <a:pt x="127685" y="435"/>
                  <a:pt x="242517" y="435"/>
                  <a:pt x="357784" y="435"/>
                </a:cubicBezTo>
                <a:cubicBezTo>
                  <a:pt x="357784" y="9134"/>
                  <a:pt x="350389" y="12179"/>
                  <a:pt x="346040" y="16529"/>
                </a:cubicBezTo>
                <a:cubicBezTo>
                  <a:pt x="324291" y="39147"/>
                  <a:pt x="302108" y="61766"/>
                  <a:pt x="280359" y="83949"/>
                </a:cubicBezTo>
                <a:cubicBezTo>
                  <a:pt x="299933" y="109612"/>
                  <a:pt x="324726" y="130056"/>
                  <a:pt x="346910" y="153109"/>
                </a:cubicBezTo>
                <a:cubicBezTo>
                  <a:pt x="373008" y="180077"/>
                  <a:pt x="399541" y="207046"/>
                  <a:pt x="426944" y="233144"/>
                </a:cubicBezTo>
                <a:cubicBezTo>
                  <a:pt x="435209" y="240973"/>
                  <a:pt x="434774" y="245323"/>
                  <a:pt x="426944" y="253152"/>
                </a:cubicBezTo>
                <a:cubicBezTo>
                  <a:pt x="369093" y="310568"/>
                  <a:pt x="311242" y="367984"/>
                  <a:pt x="253826" y="426270"/>
                </a:cubicBezTo>
                <a:cubicBezTo>
                  <a:pt x="245127" y="434970"/>
                  <a:pt x="240342" y="434970"/>
                  <a:pt x="232078" y="426270"/>
                </a:cubicBezTo>
                <a:cubicBezTo>
                  <a:pt x="187276" y="380599"/>
                  <a:pt x="141169" y="335362"/>
                  <a:pt x="96367" y="289690"/>
                </a:cubicBezTo>
                <a:cubicBezTo>
                  <a:pt x="87233" y="280556"/>
                  <a:pt x="82448" y="280121"/>
                  <a:pt x="73314" y="289690"/>
                </a:cubicBezTo>
                <a:cubicBezTo>
                  <a:pt x="51130" y="313613"/>
                  <a:pt x="27642" y="336232"/>
                  <a:pt x="5023" y="359720"/>
                </a:cubicBezTo>
                <a:cubicBezTo>
                  <a:pt x="3284" y="358850"/>
                  <a:pt x="1979" y="357980"/>
                  <a:pt x="239" y="357110"/>
                </a:cubicBezTo>
                <a:close/>
              </a:path>
            </a:pathLst>
          </a:custGeom>
          <a:solidFill>
            <a:srgbClr val="000000"/>
          </a:solidFill>
          <a:ln w="4348" cap="flat">
            <a:noFill/>
            <a:prstDash val="solid"/>
            <a:miter/>
          </a:ln>
        </p:spPr>
        <p:txBody>
          <a:bodyPr lIns="91424" tIns="45712" rIns="91424" bIns="45712" rtlCol="0" anchor="ctr"/>
          <a:lstStyle/>
          <a:p>
            <a:pPr fontAlgn="auto">
              <a:spcBef>
                <a:spcPts val="0"/>
              </a:spcBef>
              <a:spcAft>
                <a:spcPts val="0"/>
              </a:spcAft>
            </a:pPr>
            <a:endParaRPr lang="en-US">
              <a:solidFill>
                <a:prstClr val="black"/>
              </a:solidFill>
              <a:latin typeface="Arial"/>
              <a:ea typeface="Arial Unicode MS"/>
              <a:cs typeface="+mn-cs"/>
            </a:endParaRPr>
          </a:p>
        </p:txBody>
      </p:sp>
      <p:sp>
        <p:nvSpPr>
          <p:cNvPr id="136" name="Freeform: Shape 18">
            <a:extLst>
              <a:ext uri="{FF2B5EF4-FFF2-40B4-BE49-F238E27FC236}">
                <a16:creationId xmlns:a16="http://schemas.microsoft.com/office/drawing/2014/main" id="{624D6619-539A-44A8-B333-5BFF197B757B}"/>
              </a:ext>
            </a:extLst>
          </p:cNvPr>
          <p:cNvSpPr/>
          <p:nvPr/>
        </p:nvSpPr>
        <p:spPr>
          <a:xfrm>
            <a:off x="2551063" y="2611782"/>
            <a:ext cx="658694" cy="657616"/>
          </a:xfrm>
          <a:custGeom>
            <a:avLst/>
            <a:gdLst>
              <a:gd name="connsiteX0" fmla="*/ 360155 w 432686"/>
              <a:gd name="connsiteY0" fmla="*/ 428064 h 431979"/>
              <a:gd name="connsiteX1" fmla="*/ 341451 w 432686"/>
              <a:gd name="connsiteY1" fmla="*/ 431544 h 431979"/>
              <a:gd name="connsiteX2" fmla="*/ 17399 w 432686"/>
              <a:gd name="connsiteY2" fmla="*/ 431979 h 431979"/>
              <a:gd name="connsiteX3" fmla="*/ 0 w 432686"/>
              <a:gd name="connsiteY3" fmla="*/ 414145 h 431979"/>
              <a:gd name="connsiteX4" fmla="*/ 435 w 432686"/>
              <a:gd name="connsiteY4" fmla="*/ 86178 h 431979"/>
              <a:gd name="connsiteX5" fmla="*/ 435 w 432686"/>
              <a:gd name="connsiteY5" fmla="*/ 68344 h 431979"/>
              <a:gd name="connsiteX6" fmla="*/ 71335 w 432686"/>
              <a:gd name="connsiteY6" fmla="*/ 140549 h 431979"/>
              <a:gd name="connsiteX7" fmla="*/ 98303 w 432686"/>
              <a:gd name="connsiteY7" fmla="*/ 140984 h 431979"/>
              <a:gd name="connsiteX8" fmla="*/ 230099 w 432686"/>
              <a:gd name="connsiteY8" fmla="*/ 8318 h 431979"/>
              <a:gd name="connsiteX9" fmla="*/ 255762 w 432686"/>
              <a:gd name="connsiteY9" fmla="*/ 7448 h 431979"/>
              <a:gd name="connsiteX10" fmla="*/ 425835 w 432686"/>
              <a:gd name="connsiteY10" fmla="*/ 177957 h 431979"/>
              <a:gd name="connsiteX11" fmla="*/ 425835 w 432686"/>
              <a:gd name="connsiteY11" fmla="*/ 201010 h 431979"/>
              <a:gd name="connsiteX12" fmla="*/ 289255 w 432686"/>
              <a:gd name="connsiteY12" fmla="*/ 336721 h 431979"/>
              <a:gd name="connsiteX13" fmla="*/ 288820 w 432686"/>
              <a:gd name="connsiteY13" fmla="*/ 358469 h 431979"/>
              <a:gd name="connsiteX14" fmla="*/ 360155 w 432686"/>
              <a:gd name="connsiteY14" fmla="*/ 428064 h 43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2686" h="431979">
                <a:moveTo>
                  <a:pt x="360155" y="428064"/>
                </a:moveTo>
                <a:cubicBezTo>
                  <a:pt x="352326" y="433284"/>
                  <a:pt x="346671" y="431544"/>
                  <a:pt x="341451" y="431544"/>
                </a:cubicBezTo>
                <a:cubicBezTo>
                  <a:pt x="233579" y="431544"/>
                  <a:pt x="125271" y="431544"/>
                  <a:pt x="17399" y="431979"/>
                </a:cubicBezTo>
                <a:cubicBezTo>
                  <a:pt x="3480" y="431979"/>
                  <a:pt x="0" y="428064"/>
                  <a:pt x="0" y="414145"/>
                </a:cubicBezTo>
                <a:cubicBezTo>
                  <a:pt x="435" y="304968"/>
                  <a:pt x="435" y="195355"/>
                  <a:pt x="435" y="86178"/>
                </a:cubicBezTo>
                <a:cubicBezTo>
                  <a:pt x="435" y="82263"/>
                  <a:pt x="435" y="77913"/>
                  <a:pt x="435" y="68344"/>
                </a:cubicBezTo>
                <a:cubicBezTo>
                  <a:pt x="26968" y="94877"/>
                  <a:pt x="50022" y="117061"/>
                  <a:pt x="71335" y="140549"/>
                </a:cubicBezTo>
                <a:cubicBezTo>
                  <a:pt x="81339" y="151424"/>
                  <a:pt x="87429" y="152728"/>
                  <a:pt x="98303" y="140984"/>
                </a:cubicBezTo>
                <a:cubicBezTo>
                  <a:pt x="141800" y="96182"/>
                  <a:pt x="186167" y="52685"/>
                  <a:pt x="230099" y="8318"/>
                </a:cubicBezTo>
                <a:cubicBezTo>
                  <a:pt x="239668" y="-1251"/>
                  <a:pt x="244888" y="-3861"/>
                  <a:pt x="255762" y="7448"/>
                </a:cubicBezTo>
                <a:cubicBezTo>
                  <a:pt x="311873" y="64864"/>
                  <a:pt x="368854" y="121410"/>
                  <a:pt x="425835" y="177957"/>
                </a:cubicBezTo>
                <a:cubicBezTo>
                  <a:pt x="434970" y="187091"/>
                  <a:pt x="434970" y="191876"/>
                  <a:pt x="425835" y="201010"/>
                </a:cubicBezTo>
                <a:cubicBezTo>
                  <a:pt x="380164" y="245812"/>
                  <a:pt x="334927" y="291919"/>
                  <a:pt x="289255" y="336721"/>
                </a:cubicBezTo>
                <a:cubicBezTo>
                  <a:pt x="280556" y="344985"/>
                  <a:pt x="280121" y="350205"/>
                  <a:pt x="288820" y="358469"/>
                </a:cubicBezTo>
                <a:cubicBezTo>
                  <a:pt x="313178" y="380652"/>
                  <a:pt x="336232" y="404576"/>
                  <a:pt x="360155" y="428064"/>
                </a:cubicBezTo>
                <a:close/>
              </a:path>
            </a:pathLst>
          </a:custGeom>
          <a:solidFill>
            <a:srgbClr val="929292"/>
          </a:solidFill>
          <a:ln w="4348" cap="flat">
            <a:noFill/>
            <a:prstDash val="solid"/>
            <a:miter/>
          </a:ln>
        </p:spPr>
        <p:txBody>
          <a:bodyPr lIns="91424" tIns="45712" rIns="91424" bIns="45712"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37" name="Freeform: Shape 19">
            <a:extLst>
              <a:ext uri="{FF2B5EF4-FFF2-40B4-BE49-F238E27FC236}">
                <a16:creationId xmlns:a16="http://schemas.microsoft.com/office/drawing/2014/main" id="{40D08DB4-9668-4243-A5DE-9AFEF07CAD7A}"/>
              </a:ext>
            </a:extLst>
          </p:cNvPr>
          <p:cNvSpPr/>
          <p:nvPr/>
        </p:nvSpPr>
        <p:spPr>
          <a:xfrm>
            <a:off x="6017736" y="2596312"/>
            <a:ext cx="658420" cy="657809"/>
          </a:xfrm>
          <a:custGeom>
            <a:avLst/>
            <a:gdLst>
              <a:gd name="connsiteX0" fmla="*/ 72369 w 432506"/>
              <a:gd name="connsiteY0" fmla="*/ 429480 h 432106"/>
              <a:gd name="connsiteX1" fmla="*/ 143704 w 432506"/>
              <a:gd name="connsiteY1" fmla="*/ 359015 h 432106"/>
              <a:gd name="connsiteX2" fmla="*/ 143269 w 432506"/>
              <a:gd name="connsiteY2" fmla="*/ 335962 h 432106"/>
              <a:gd name="connsiteX3" fmla="*/ 6689 w 432506"/>
              <a:gd name="connsiteY3" fmla="*/ 200251 h 432106"/>
              <a:gd name="connsiteX4" fmla="*/ 6689 w 432506"/>
              <a:gd name="connsiteY4" fmla="*/ 178937 h 432106"/>
              <a:gd name="connsiteX5" fmla="*/ 178067 w 432506"/>
              <a:gd name="connsiteY5" fmla="*/ 7124 h 432106"/>
              <a:gd name="connsiteX6" fmla="*/ 202425 w 432506"/>
              <a:gd name="connsiteY6" fmla="*/ 7994 h 432106"/>
              <a:gd name="connsiteX7" fmla="*/ 335526 w 432506"/>
              <a:gd name="connsiteY7" fmla="*/ 141965 h 432106"/>
              <a:gd name="connsiteX8" fmla="*/ 361189 w 432506"/>
              <a:gd name="connsiteY8" fmla="*/ 141530 h 432106"/>
              <a:gd name="connsiteX9" fmla="*/ 426869 w 432506"/>
              <a:gd name="connsiteY9" fmla="*/ 74110 h 432106"/>
              <a:gd name="connsiteX10" fmla="*/ 432089 w 432506"/>
              <a:gd name="connsiteY10" fmla="*/ 87594 h 432106"/>
              <a:gd name="connsiteX11" fmla="*/ 432089 w 432506"/>
              <a:gd name="connsiteY11" fmla="*/ 415561 h 432106"/>
              <a:gd name="connsiteX12" fmla="*/ 419475 w 432506"/>
              <a:gd name="connsiteY12" fmla="*/ 432090 h 432106"/>
              <a:gd name="connsiteX13" fmla="*/ 78459 w 432506"/>
              <a:gd name="connsiteY13" fmla="*/ 431655 h 432106"/>
              <a:gd name="connsiteX14" fmla="*/ 72369 w 432506"/>
              <a:gd name="connsiteY14" fmla="*/ 429480 h 43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2506" h="432106">
                <a:moveTo>
                  <a:pt x="72369" y="429480"/>
                </a:moveTo>
                <a:cubicBezTo>
                  <a:pt x="97162" y="404687"/>
                  <a:pt x="119781" y="381634"/>
                  <a:pt x="143704" y="359015"/>
                </a:cubicBezTo>
                <a:cubicBezTo>
                  <a:pt x="153708" y="349881"/>
                  <a:pt x="152404" y="344661"/>
                  <a:pt x="143269" y="335962"/>
                </a:cubicBezTo>
                <a:cubicBezTo>
                  <a:pt x="97597" y="291160"/>
                  <a:pt x="52361" y="245053"/>
                  <a:pt x="6689" y="200251"/>
                </a:cubicBezTo>
                <a:cubicBezTo>
                  <a:pt x="-2011" y="191986"/>
                  <a:pt x="-2446" y="187202"/>
                  <a:pt x="6689" y="178937"/>
                </a:cubicBezTo>
                <a:cubicBezTo>
                  <a:pt x="64105" y="121956"/>
                  <a:pt x="121521" y="64975"/>
                  <a:pt x="178067" y="7124"/>
                </a:cubicBezTo>
                <a:cubicBezTo>
                  <a:pt x="188506" y="-3750"/>
                  <a:pt x="193726" y="-1140"/>
                  <a:pt x="202425" y="7994"/>
                </a:cubicBezTo>
                <a:cubicBezTo>
                  <a:pt x="246357" y="52796"/>
                  <a:pt x="291594" y="96728"/>
                  <a:pt x="335526" y="141965"/>
                </a:cubicBezTo>
                <a:cubicBezTo>
                  <a:pt x="345965" y="152839"/>
                  <a:pt x="351620" y="151534"/>
                  <a:pt x="361189" y="141530"/>
                </a:cubicBezTo>
                <a:cubicBezTo>
                  <a:pt x="382503" y="118477"/>
                  <a:pt x="405121" y="96293"/>
                  <a:pt x="426869" y="74110"/>
                </a:cubicBezTo>
                <a:cubicBezTo>
                  <a:pt x="434699" y="77155"/>
                  <a:pt x="432089" y="83244"/>
                  <a:pt x="432089" y="87594"/>
                </a:cubicBezTo>
                <a:cubicBezTo>
                  <a:pt x="432089" y="196771"/>
                  <a:pt x="432089" y="306384"/>
                  <a:pt x="432089" y="415561"/>
                </a:cubicBezTo>
                <a:cubicBezTo>
                  <a:pt x="432089" y="424261"/>
                  <a:pt x="433394" y="432525"/>
                  <a:pt x="419475" y="432090"/>
                </a:cubicBezTo>
                <a:cubicBezTo>
                  <a:pt x="305948" y="431655"/>
                  <a:pt x="191986" y="431655"/>
                  <a:pt x="78459" y="431655"/>
                </a:cubicBezTo>
                <a:cubicBezTo>
                  <a:pt x="78024" y="432090"/>
                  <a:pt x="77154" y="431220"/>
                  <a:pt x="72369" y="429480"/>
                </a:cubicBezTo>
                <a:close/>
              </a:path>
            </a:pathLst>
          </a:custGeom>
          <a:solidFill>
            <a:srgbClr val="262626"/>
          </a:solidFill>
          <a:ln w="4348" cap="flat">
            <a:noFill/>
            <a:prstDash val="solid"/>
            <a:miter/>
          </a:ln>
        </p:spPr>
        <p:txBody>
          <a:bodyPr lIns="91424" tIns="45712" rIns="91424" bIns="45712"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sp>
        <p:nvSpPr>
          <p:cNvPr id="138" name="Freeform: Shape 20">
            <a:extLst>
              <a:ext uri="{FF2B5EF4-FFF2-40B4-BE49-F238E27FC236}">
                <a16:creationId xmlns:a16="http://schemas.microsoft.com/office/drawing/2014/main" id="{BFD47394-80D4-4020-8576-026F902FD31C}"/>
              </a:ext>
            </a:extLst>
          </p:cNvPr>
          <p:cNvSpPr/>
          <p:nvPr/>
        </p:nvSpPr>
        <p:spPr>
          <a:xfrm>
            <a:off x="5989162" y="1732993"/>
            <a:ext cx="658658" cy="660182"/>
          </a:xfrm>
          <a:custGeom>
            <a:avLst/>
            <a:gdLst>
              <a:gd name="connsiteX0" fmla="*/ 70412 w 432663"/>
              <a:gd name="connsiteY0" fmla="*/ 435 h 433664"/>
              <a:gd name="connsiteX1" fmla="*/ 420998 w 432663"/>
              <a:gd name="connsiteY1" fmla="*/ 0 h 433664"/>
              <a:gd name="connsiteX2" fmla="*/ 432307 w 432663"/>
              <a:gd name="connsiteY2" fmla="*/ 17399 h 433664"/>
              <a:gd name="connsiteX3" fmla="*/ 432307 w 432663"/>
              <a:gd name="connsiteY3" fmla="*/ 312308 h 433664"/>
              <a:gd name="connsiteX4" fmla="*/ 432307 w 432663"/>
              <a:gd name="connsiteY4" fmla="*/ 362330 h 433664"/>
              <a:gd name="connsiteX5" fmla="*/ 383155 w 432663"/>
              <a:gd name="connsiteY5" fmla="*/ 313613 h 433664"/>
              <a:gd name="connsiteX6" fmla="*/ 348358 w 432663"/>
              <a:gd name="connsiteY6" fmla="*/ 283165 h 433664"/>
              <a:gd name="connsiteX7" fmla="*/ 313560 w 432663"/>
              <a:gd name="connsiteY7" fmla="*/ 314048 h 433664"/>
              <a:gd name="connsiteX8" fmla="*/ 200903 w 432663"/>
              <a:gd name="connsiteY8" fmla="*/ 427140 h 433664"/>
              <a:gd name="connsiteX9" fmla="*/ 179154 w 432663"/>
              <a:gd name="connsiteY9" fmla="*/ 427140 h 433664"/>
              <a:gd name="connsiteX10" fmla="*/ 6036 w 432663"/>
              <a:gd name="connsiteY10" fmla="*/ 254022 h 433664"/>
              <a:gd name="connsiteX11" fmla="*/ 6036 w 432663"/>
              <a:gd name="connsiteY11" fmla="*/ 234014 h 433664"/>
              <a:gd name="connsiteX12" fmla="*/ 141312 w 432663"/>
              <a:gd name="connsiteY12" fmla="*/ 99608 h 433664"/>
              <a:gd name="connsiteX13" fmla="*/ 141747 w 432663"/>
              <a:gd name="connsiteY13" fmla="*/ 72640 h 433664"/>
              <a:gd name="connsiteX14" fmla="*/ 70412 w 432663"/>
              <a:gd name="connsiteY14" fmla="*/ 435 h 43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2663" h="433664">
                <a:moveTo>
                  <a:pt x="70412" y="435"/>
                </a:moveTo>
                <a:cubicBezTo>
                  <a:pt x="191334" y="435"/>
                  <a:pt x="306165" y="435"/>
                  <a:pt x="420998" y="0"/>
                </a:cubicBezTo>
                <a:cubicBezTo>
                  <a:pt x="435787" y="0"/>
                  <a:pt x="432307" y="9569"/>
                  <a:pt x="432307" y="17399"/>
                </a:cubicBezTo>
                <a:cubicBezTo>
                  <a:pt x="432307" y="115702"/>
                  <a:pt x="432307" y="214005"/>
                  <a:pt x="432307" y="312308"/>
                </a:cubicBezTo>
                <a:cubicBezTo>
                  <a:pt x="432307" y="327097"/>
                  <a:pt x="432307" y="341886"/>
                  <a:pt x="432307" y="362330"/>
                </a:cubicBezTo>
                <a:cubicBezTo>
                  <a:pt x="414038" y="344061"/>
                  <a:pt x="398814" y="328402"/>
                  <a:pt x="383155" y="313613"/>
                </a:cubicBezTo>
                <a:cubicBezTo>
                  <a:pt x="371846" y="302304"/>
                  <a:pt x="360102" y="283165"/>
                  <a:pt x="348358" y="283165"/>
                </a:cubicBezTo>
                <a:cubicBezTo>
                  <a:pt x="336613" y="283165"/>
                  <a:pt x="324869" y="302739"/>
                  <a:pt x="313560" y="314048"/>
                </a:cubicBezTo>
                <a:cubicBezTo>
                  <a:pt x="275718" y="351456"/>
                  <a:pt x="238310" y="388863"/>
                  <a:pt x="200903" y="427140"/>
                </a:cubicBezTo>
                <a:cubicBezTo>
                  <a:pt x="192204" y="435840"/>
                  <a:pt x="187419" y="435840"/>
                  <a:pt x="179154" y="427140"/>
                </a:cubicBezTo>
                <a:cubicBezTo>
                  <a:pt x="121738" y="369289"/>
                  <a:pt x="64322" y="311438"/>
                  <a:pt x="6036" y="254022"/>
                </a:cubicBezTo>
                <a:cubicBezTo>
                  <a:pt x="-1793" y="246193"/>
                  <a:pt x="-2228" y="241843"/>
                  <a:pt x="6036" y="234014"/>
                </a:cubicBezTo>
                <a:cubicBezTo>
                  <a:pt x="51273" y="189647"/>
                  <a:pt x="96075" y="143975"/>
                  <a:pt x="141312" y="99608"/>
                </a:cubicBezTo>
                <a:cubicBezTo>
                  <a:pt x="151751" y="89169"/>
                  <a:pt x="153926" y="83514"/>
                  <a:pt x="141747" y="72640"/>
                </a:cubicBezTo>
                <a:cubicBezTo>
                  <a:pt x="119128" y="50022"/>
                  <a:pt x="96945" y="26533"/>
                  <a:pt x="70412" y="435"/>
                </a:cubicBezTo>
                <a:close/>
              </a:path>
            </a:pathLst>
          </a:custGeom>
          <a:solidFill>
            <a:srgbClr val="929292"/>
          </a:solidFill>
          <a:ln w="4348" cap="flat">
            <a:noFill/>
            <a:prstDash val="solid"/>
            <a:miter/>
          </a:ln>
        </p:spPr>
        <p:txBody>
          <a:bodyPr lIns="91424" tIns="45712" rIns="91424" bIns="45712" rtlCol="0" anchor="ctr"/>
          <a:lstStyle/>
          <a:p>
            <a:pPr defTabSz="914220" fontAlgn="auto">
              <a:spcBef>
                <a:spcPts val="0"/>
              </a:spcBef>
              <a:spcAft>
                <a:spcPts val="0"/>
              </a:spcAft>
            </a:pPr>
            <a:endParaRPr lang="en-US" kern="0">
              <a:solidFill>
                <a:prstClr val="black"/>
              </a:solidFill>
              <a:latin typeface="Arial"/>
              <a:ea typeface="Arial Unicode MS"/>
              <a:cs typeface="+mn-cs"/>
            </a:endParaRPr>
          </a:p>
        </p:txBody>
      </p:sp>
      <p:cxnSp>
        <p:nvCxnSpPr>
          <p:cNvPr id="7" name="Straight Connector 6"/>
          <p:cNvCxnSpPr/>
          <p:nvPr/>
        </p:nvCxnSpPr>
        <p:spPr>
          <a:xfrm>
            <a:off x="341717" y="4276725"/>
            <a:ext cx="8534400" cy="0"/>
          </a:xfrm>
          <a:prstGeom prst="line">
            <a:avLst/>
          </a:prstGeom>
        </p:spPr>
        <p:style>
          <a:lnRef idx="1">
            <a:schemeClr val="dk1"/>
          </a:lnRef>
          <a:fillRef idx="0">
            <a:schemeClr val="dk1"/>
          </a:fillRef>
          <a:effectRef idx="0">
            <a:schemeClr val="dk1"/>
          </a:effectRef>
          <a:fontRef idx="minor">
            <a:schemeClr val="tx1"/>
          </a:fontRef>
        </p:style>
      </p:cxnSp>
      <p:sp>
        <p:nvSpPr>
          <p:cNvPr id="149" name="Rounded Rectangle 51">
            <a:extLst>
              <a:ext uri="{FF2B5EF4-FFF2-40B4-BE49-F238E27FC236}">
                <a16:creationId xmlns:a16="http://schemas.microsoft.com/office/drawing/2014/main" id="{B83253D3-E181-4488-9CD9-39D21527F719}"/>
              </a:ext>
            </a:extLst>
          </p:cNvPr>
          <p:cNvSpPr/>
          <p:nvPr/>
        </p:nvSpPr>
        <p:spPr>
          <a:xfrm rot="16200000" flipH="1">
            <a:off x="1249757" y="4562859"/>
            <a:ext cx="382229" cy="359969"/>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TextBox 7"/>
          <p:cNvSpPr txBox="1"/>
          <p:nvPr/>
        </p:nvSpPr>
        <p:spPr>
          <a:xfrm>
            <a:off x="221456" y="4634591"/>
            <a:ext cx="990600" cy="307760"/>
          </a:xfrm>
          <a:prstGeom prst="rect">
            <a:avLst/>
          </a:prstGeom>
          <a:noFill/>
        </p:spPr>
        <p:txBody>
          <a:bodyPr wrap="square" lIns="91424" tIns="45712" rIns="91424" bIns="45712" rtlCol="0">
            <a:spAutoFit/>
          </a:bodyPr>
          <a:lstStyle/>
          <a:p>
            <a:r>
              <a:rPr lang="en-IN" sz="1400" dirty="0">
                <a:highlight>
                  <a:srgbClr val="FFFF00"/>
                </a:highlight>
              </a:rPr>
              <a:t>Remember</a:t>
            </a:r>
            <a:endParaRPr lang="hi-IN" sz="1400" dirty="0">
              <a:highlight>
                <a:srgbClr val="FFFF00"/>
              </a:highlight>
            </a:endParaRPr>
          </a:p>
        </p:txBody>
      </p:sp>
      <p:sp>
        <p:nvSpPr>
          <p:cNvPr id="10" name="Rectangle 9"/>
          <p:cNvSpPr/>
          <p:nvPr/>
        </p:nvSpPr>
        <p:spPr>
          <a:xfrm>
            <a:off x="1681638" y="4658388"/>
            <a:ext cx="3184683" cy="276999"/>
          </a:xfrm>
          <a:prstGeom prst="rect">
            <a:avLst/>
          </a:prstGeom>
          <a:solidFill>
            <a:schemeClr val="bg2">
              <a:lumMod val="90000"/>
            </a:schemeClr>
          </a:solidFill>
        </p:spPr>
        <p:txBody>
          <a:bodyPr wrap="square" lIns="91424" tIns="45712" rIns="91424" bIns="45712">
            <a:spAutoFit/>
          </a:bodyPr>
          <a:lstStyle/>
          <a:p>
            <a:r>
              <a:rPr lang="en-IN" sz="1200" dirty="0"/>
              <a:t>Insurance should not be taken just for saving tax</a:t>
            </a:r>
          </a:p>
        </p:txBody>
      </p:sp>
      <p:sp>
        <p:nvSpPr>
          <p:cNvPr id="150" name="Rectangle 149"/>
          <p:cNvSpPr/>
          <p:nvPr/>
        </p:nvSpPr>
        <p:spPr>
          <a:xfrm>
            <a:off x="5192709" y="4671604"/>
            <a:ext cx="3671075" cy="276983"/>
          </a:xfrm>
          <a:prstGeom prst="rect">
            <a:avLst/>
          </a:prstGeom>
          <a:solidFill>
            <a:schemeClr val="bg2">
              <a:lumMod val="90000"/>
            </a:schemeClr>
          </a:solidFill>
        </p:spPr>
        <p:txBody>
          <a:bodyPr wrap="square" lIns="91424" tIns="45712" rIns="91424" bIns="45712">
            <a:spAutoFit/>
          </a:bodyPr>
          <a:lstStyle/>
          <a:p>
            <a:r>
              <a:rPr lang="en-IN" sz="1200" dirty="0"/>
              <a:t>Insurance should not be taken as investment primarily</a:t>
            </a:r>
          </a:p>
        </p:txBody>
      </p:sp>
    </p:spTree>
    <p:extLst>
      <p:ext uri="{BB962C8B-B14F-4D97-AF65-F5344CB8AC3E}">
        <p14:creationId xmlns:p14="http://schemas.microsoft.com/office/powerpoint/2010/main" val="17683989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500" fill="hold"/>
                                        <p:tgtEl>
                                          <p:spTgt spid="38"/>
                                        </p:tgtEl>
                                        <p:attrNameLst>
                                          <p:attrName>ppt_w</p:attrName>
                                        </p:attrNameLst>
                                      </p:cBhvr>
                                      <p:tavLst>
                                        <p:tav tm="0">
                                          <p:val>
                                            <p:fltVal val="0"/>
                                          </p:val>
                                        </p:tav>
                                        <p:tav tm="100000">
                                          <p:val>
                                            <p:strVal val="#ppt_w"/>
                                          </p:val>
                                        </p:tav>
                                      </p:tavLst>
                                    </p:anim>
                                    <p:anim calcmode="lin" valueType="num">
                                      <p:cBhvr>
                                        <p:cTn id="15" dur="500" fill="hold"/>
                                        <p:tgtEl>
                                          <p:spTgt spid="38"/>
                                        </p:tgtEl>
                                        <p:attrNameLst>
                                          <p:attrName>ppt_h</p:attrName>
                                        </p:attrNameLst>
                                      </p:cBhvr>
                                      <p:tavLst>
                                        <p:tav tm="0">
                                          <p:val>
                                            <p:fltVal val="0"/>
                                          </p:val>
                                        </p:tav>
                                        <p:tav tm="100000">
                                          <p:val>
                                            <p:strVal val="#ppt_h"/>
                                          </p:val>
                                        </p:tav>
                                      </p:tavLst>
                                    </p:anim>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5"/>
                                        </p:tgtEl>
                                        <p:attrNameLst>
                                          <p:attrName>style.visibility</p:attrName>
                                        </p:attrNameLst>
                                      </p:cBhvr>
                                      <p:to>
                                        <p:strVal val="visible"/>
                                      </p:to>
                                    </p:set>
                                    <p:anim calcmode="lin" valueType="num">
                                      <p:cBhvr>
                                        <p:cTn id="21" dur="500" fill="hold"/>
                                        <p:tgtEl>
                                          <p:spTgt spid="125"/>
                                        </p:tgtEl>
                                        <p:attrNameLst>
                                          <p:attrName>ppt_w</p:attrName>
                                        </p:attrNameLst>
                                      </p:cBhvr>
                                      <p:tavLst>
                                        <p:tav tm="0">
                                          <p:val>
                                            <p:fltVal val="0"/>
                                          </p:val>
                                        </p:tav>
                                        <p:tav tm="100000">
                                          <p:val>
                                            <p:strVal val="#ppt_w"/>
                                          </p:val>
                                        </p:tav>
                                      </p:tavLst>
                                    </p:anim>
                                    <p:anim calcmode="lin" valueType="num">
                                      <p:cBhvr>
                                        <p:cTn id="22" dur="500" fill="hold"/>
                                        <p:tgtEl>
                                          <p:spTgt spid="125"/>
                                        </p:tgtEl>
                                        <p:attrNameLst>
                                          <p:attrName>ppt_h</p:attrName>
                                        </p:attrNameLst>
                                      </p:cBhvr>
                                      <p:tavLst>
                                        <p:tav tm="0">
                                          <p:val>
                                            <p:fltVal val="0"/>
                                          </p:val>
                                        </p:tav>
                                        <p:tav tm="100000">
                                          <p:val>
                                            <p:strVal val="#ppt_h"/>
                                          </p:val>
                                        </p:tav>
                                      </p:tavLst>
                                    </p:anim>
                                    <p:animEffect transition="in" filter="fade">
                                      <p:cBhvr>
                                        <p:cTn id="23" dur="500"/>
                                        <p:tgtEl>
                                          <p:spTgt spid="12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cBhvr>
                                        <p:cTn id="28" dur="500" fill="hold"/>
                                        <p:tgtEl>
                                          <p:spTgt spid="124"/>
                                        </p:tgtEl>
                                        <p:attrNameLst>
                                          <p:attrName>ppt_w</p:attrName>
                                        </p:attrNameLst>
                                      </p:cBhvr>
                                      <p:tavLst>
                                        <p:tav tm="0">
                                          <p:val>
                                            <p:fltVal val="0"/>
                                          </p:val>
                                        </p:tav>
                                        <p:tav tm="100000">
                                          <p:val>
                                            <p:strVal val="#ppt_w"/>
                                          </p:val>
                                        </p:tav>
                                      </p:tavLst>
                                    </p:anim>
                                    <p:anim calcmode="lin" valueType="num">
                                      <p:cBhvr>
                                        <p:cTn id="29" dur="500" fill="hold"/>
                                        <p:tgtEl>
                                          <p:spTgt spid="124"/>
                                        </p:tgtEl>
                                        <p:attrNameLst>
                                          <p:attrName>ppt_h</p:attrName>
                                        </p:attrNameLst>
                                      </p:cBhvr>
                                      <p:tavLst>
                                        <p:tav tm="0">
                                          <p:val>
                                            <p:fltVal val="0"/>
                                          </p:val>
                                        </p:tav>
                                        <p:tav tm="100000">
                                          <p:val>
                                            <p:strVal val="#ppt_h"/>
                                          </p:val>
                                        </p:tav>
                                      </p:tavLst>
                                    </p:anim>
                                    <p:animEffect transition="in" filter="fade">
                                      <p:cBhvr>
                                        <p:cTn id="30" dur="500"/>
                                        <p:tgtEl>
                                          <p:spTgt spid="12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3"/>
                                        </p:tgtEl>
                                        <p:attrNameLst>
                                          <p:attrName>style.visibility</p:attrName>
                                        </p:attrNameLst>
                                      </p:cBhvr>
                                      <p:to>
                                        <p:strVal val="visible"/>
                                      </p:to>
                                    </p:set>
                                    <p:anim calcmode="lin" valueType="num">
                                      <p:cBhvr>
                                        <p:cTn id="35" dur="500" fill="hold"/>
                                        <p:tgtEl>
                                          <p:spTgt spid="123"/>
                                        </p:tgtEl>
                                        <p:attrNameLst>
                                          <p:attrName>ppt_w</p:attrName>
                                        </p:attrNameLst>
                                      </p:cBhvr>
                                      <p:tavLst>
                                        <p:tav tm="0">
                                          <p:val>
                                            <p:fltVal val="0"/>
                                          </p:val>
                                        </p:tav>
                                        <p:tav tm="100000">
                                          <p:val>
                                            <p:strVal val="#ppt_w"/>
                                          </p:val>
                                        </p:tav>
                                      </p:tavLst>
                                    </p:anim>
                                    <p:anim calcmode="lin" valueType="num">
                                      <p:cBhvr>
                                        <p:cTn id="36" dur="500" fill="hold"/>
                                        <p:tgtEl>
                                          <p:spTgt spid="123"/>
                                        </p:tgtEl>
                                        <p:attrNameLst>
                                          <p:attrName>ppt_h</p:attrName>
                                        </p:attrNameLst>
                                      </p:cBhvr>
                                      <p:tavLst>
                                        <p:tav tm="0">
                                          <p:val>
                                            <p:fltVal val="0"/>
                                          </p:val>
                                        </p:tav>
                                        <p:tav tm="100000">
                                          <p:val>
                                            <p:strVal val="#ppt_h"/>
                                          </p:val>
                                        </p:tav>
                                      </p:tavLst>
                                    </p:anim>
                                    <p:animEffect transition="in" filter="fade">
                                      <p:cBhvr>
                                        <p:cTn id="3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23" grpId="0"/>
      <p:bldP spid="124" grpId="0"/>
      <p:bldP spid="1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750" y="891486"/>
            <a:ext cx="7202456" cy="786926"/>
          </a:xfrm>
        </p:spPr>
        <p:txBody>
          <a:bodyPr/>
          <a:lstStyle/>
          <a:p>
            <a:r>
              <a:rPr lang="en-IN" dirty="0"/>
              <a:t>Popular Types of Insurance</a:t>
            </a:r>
            <a:endParaRPr lang="hi-IN" dirty="0"/>
          </a:p>
        </p:txBody>
      </p:sp>
      <p:cxnSp>
        <p:nvCxnSpPr>
          <p:cNvPr id="10" name="Straight Connector 9"/>
          <p:cNvCxnSpPr>
            <a:cxnSpLocks/>
          </p:cNvCxnSpPr>
          <p:nvPr/>
        </p:nvCxnSpPr>
        <p:spPr>
          <a:xfrm>
            <a:off x="3112294" y="1500826"/>
            <a:ext cx="0" cy="2867462"/>
          </a:xfrm>
          <a:prstGeom prst="line">
            <a:avLst/>
          </a:prstGeom>
          <a:ln w="19050">
            <a:prstDash val="dash"/>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605130" y="1490535"/>
            <a:ext cx="4343400" cy="400110"/>
          </a:xfrm>
          <a:prstGeom prst="rect">
            <a:avLst/>
          </a:prstGeom>
          <a:noFill/>
        </p:spPr>
        <p:txBody>
          <a:bodyPr wrap="square" rtlCol="0">
            <a:spAutoFit/>
          </a:bodyPr>
          <a:lstStyle/>
          <a:p>
            <a:r>
              <a:rPr lang="en-IN" sz="2000" dirty="0"/>
              <a:t>Life Insurance</a:t>
            </a:r>
            <a:endParaRPr lang="hi-IN" sz="2000" dirty="0"/>
          </a:p>
        </p:txBody>
      </p:sp>
      <p:sp>
        <p:nvSpPr>
          <p:cNvPr id="15" name="TextBox 14"/>
          <p:cNvSpPr txBox="1"/>
          <p:nvPr/>
        </p:nvSpPr>
        <p:spPr>
          <a:xfrm>
            <a:off x="2936887" y="1522032"/>
            <a:ext cx="2950366" cy="646331"/>
          </a:xfrm>
          <a:prstGeom prst="rect">
            <a:avLst/>
          </a:prstGeom>
          <a:noFill/>
        </p:spPr>
        <p:txBody>
          <a:bodyPr wrap="square" rtlCol="0">
            <a:spAutoFit/>
          </a:bodyPr>
          <a:lstStyle/>
          <a:p>
            <a:pPr algn="ctr"/>
            <a:r>
              <a:rPr lang="en-IN" dirty="0"/>
              <a:t>Non-Life or General Insurance</a:t>
            </a:r>
            <a:endParaRPr lang="hi-IN" dirty="0"/>
          </a:p>
        </p:txBody>
      </p:sp>
      <p:sp>
        <p:nvSpPr>
          <p:cNvPr id="13" name="TextBox 12"/>
          <p:cNvSpPr txBox="1"/>
          <p:nvPr/>
        </p:nvSpPr>
        <p:spPr>
          <a:xfrm>
            <a:off x="3238114" y="2186539"/>
            <a:ext cx="3886200"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Health Insurance</a:t>
            </a:r>
          </a:p>
          <a:p>
            <a:pPr marL="285750" indent="-285750">
              <a:buFont typeface="Arial" panose="020B0604020202020204" pitchFamily="34" charset="0"/>
              <a:buChar char="•"/>
            </a:pPr>
            <a:r>
              <a:rPr lang="en-IN" sz="1400" dirty="0"/>
              <a:t>Travel Insurance</a:t>
            </a:r>
          </a:p>
          <a:p>
            <a:pPr marL="285750" indent="-285750">
              <a:buFont typeface="Arial" panose="020B0604020202020204" pitchFamily="34" charset="0"/>
              <a:buChar char="•"/>
            </a:pPr>
            <a:r>
              <a:rPr lang="en-IN" sz="1400" dirty="0"/>
              <a:t>Motor Insurance</a:t>
            </a:r>
          </a:p>
          <a:p>
            <a:pPr marL="285750" indent="-285750">
              <a:buFont typeface="Arial" panose="020B0604020202020204" pitchFamily="34" charset="0"/>
              <a:buChar char="•"/>
            </a:pPr>
            <a:r>
              <a:rPr lang="en-IN" sz="1400" dirty="0"/>
              <a:t>Home Insurance</a:t>
            </a:r>
          </a:p>
        </p:txBody>
      </p:sp>
      <p:sp>
        <p:nvSpPr>
          <p:cNvPr id="17" name="TextBox 16"/>
          <p:cNvSpPr txBox="1"/>
          <p:nvPr/>
        </p:nvSpPr>
        <p:spPr>
          <a:xfrm>
            <a:off x="76586" y="2174361"/>
            <a:ext cx="3886200"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t>Term insurance</a:t>
            </a:r>
          </a:p>
          <a:p>
            <a:pPr marL="285750" indent="-285750">
              <a:buFont typeface="Arial" panose="020B0604020202020204" pitchFamily="34" charset="0"/>
              <a:buChar char="•"/>
            </a:pPr>
            <a:r>
              <a:rPr lang="en-IN" sz="1400" dirty="0"/>
              <a:t>Whole life</a:t>
            </a:r>
          </a:p>
          <a:p>
            <a:pPr marL="285750" indent="-285750">
              <a:buFont typeface="Arial" panose="020B0604020202020204" pitchFamily="34" charset="0"/>
              <a:buChar char="•"/>
            </a:pPr>
            <a:r>
              <a:rPr lang="en-IN" sz="1400" dirty="0"/>
              <a:t>Endowment</a:t>
            </a:r>
          </a:p>
          <a:p>
            <a:pPr marL="285750" indent="-285750">
              <a:buFont typeface="Arial" panose="020B0604020202020204" pitchFamily="34" charset="0"/>
              <a:buChar char="•"/>
            </a:pPr>
            <a:r>
              <a:rPr lang="en-IN" sz="1400" dirty="0"/>
              <a:t>Unit Linked Insurance Plan or ULIP</a:t>
            </a:r>
          </a:p>
          <a:p>
            <a:pPr marL="285750" indent="-285750">
              <a:buFont typeface="Arial" panose="020B0604020202020204" pitchFamily="34" charset="0"/>
              <a:buChar char="•"/>
            </a:pPr>
            <a:r>
              <a:rPr lang="en-IN" sz="1400" dirty="0"/>
              <a:t>Money back</a:t>
            </a:r>
          </a:p>
          <a:p>
            <a:pPr marL="285750" indent="-285750">
              <a:buFont typeface="Arial" panose="020B0604020202020204" pitchFamily="34" charset="0"/>
              <a:buChar char="•"/>
            </a:pPr>
            <a:r>
              <a:rPr lang="en-IN" sz="1400" dirty="0"/>
              <a:t>Retirement plan</a:t>
            </a:r>
          </a:p>
          <a:p>
            <a:pPr marL="285750" indent="-285750">
              <a:buFont typeface="Arial" panose="020B0604020202020204" pitchFamily="34" charset="0"/>
              <a:buChar char="•"/>
            </a:pPr>
            <a:r>
              <a:rPr lang="en-IN" sz="1400" dirty="0"/>
              <a:t>Child Insurance</a:t>
            </a:r>
          </a:p>
          <a:p>
            <a:pPr marL="285750" indent="-285750">
              <a:buFont typeface="Arial" panose="020B0604020202020204" pitchFamily="34" charset="0"/>
              <a:buChar char="•"/>
            </a:pPr>
            <a:r>
              <a:rPr lang="en-IN" sz="1400" dirty="0"/>
              <a:t>Annuity or Pension plan</a:t>
            </a:r>
          </a:p>
        </p:txBody>
      </p:sp>
      <p:pic>
        <p:nvPicPr>
          <p:cNvPr id="3" name="Picture 2">
            <a:extLst>
              <a:ext uri="{FF2B5EF4-FFF2-40B4-BE49-F238E27FC236}">
                <a16:creationId xmlns:a16="http://schemas.microsoft.com/office/drawing/2014/main" id="{6796AD3C-B78F-B63C-81B3-20DD625DA0B9}"/>
              </a:ext>
            </a:extLst>
          </p:cNvPr>
          <p:cNvPicPr>
            <a:picLocks noChangeAspect="1"/>
          </p:cNvPicPr>
          <p:nvPr/>
        </p:nvPicPr>
        <p:blipFill>
          <a:blip r:embed="rId2"/>
          <a:stretch>
            <a:fillRect/>
          </a:stretch>
        </p:blipFill>
        <p:spPr>
          <a:xfrm>
            <a:off x="5541169" y="1591750"/>
            <a:ext cx="3429000" cy="2743200"/>
          </a:xfrm>
          <a:prstGeom prst="rect">
            <a:avLst/>
          </a:prstGeom>
        </p:spPr>
      </p:pic>
    </p:spTree>
    <p:extLst>
      <p:ext uri="{BB962C8B-B14F-4D97-AF65-F5344CB8AC3E}">
        <p14:creationId xmlns:p14="http://schemas.microsoft.com/office/powerpoint/2010/main" val="2473692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3"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Insurance Sector in India</a:t>
            </a:r>
            <a:endParaRPr lang="hi-IN" dirty="0"/>
          </a:p>
        </p:txBody>
      </p:sp>
      <p:sp>
        <p:nvSpPr>
          <p:cNvPr id="3" name="TextBox 2"/>
          <p:cNvSpPr txBox="1"/>
          <p:nvPr/>
        </p:nvSpPr>
        <p:spPr>
          <a:xfrm>
            <a:off x="152400" y="1537045"/>
            <a:ext cx="8839200" cy="646331"/>
          </a:xfrm>
          <a:prstGeom prst="rect">
            <a:avLst/>
          </a:prstGeom>
          <a:noFill/>
        </p:spPr>
        <p:txBody>
          <a:bodyPr wrap="square" rtlCol="0">
            <a:spAutoFit/>
          </a:bodyPr>
          <a:lstStyle/>
          <a:p>
            <a:pPr marL="285750" indent="-285750" algn="just">
              <a:buFont typeface="Arial" panose="020B0604020202020204" pitchFamily="34" charset="0"/>
              <a:buChar char="•"/>
            </a:pPr>
            <a:r>
              <a:rPr lang="en-IN" dirty="0"/>
              <a:t>Insurance Regulatory and Development Authority of India (IRDAI) is the regulator.</a:t>
            </a:r>
          </a:p>
          <a:p>
            <a:pPr marL="285750" indent="-285750" algn="just">
              <a:buFont typeface="Arial" panose="020B0604020202020204" pitchFamily="34" charset="0"/>
              <a:buChar char="•"/>
            </a:pPr>
            <a:r>
              <a:rPr lang="en-IN" dirty="0"/>
              <a:t>There are many players offering numerous products to suit various needs. </a:t>
            </a:r>
          </a:p>
        </p:txBody>
      </p:sp>
      <p:pic>
        <p:nvPicPr>
          <p:cNvPr id="3074" name="Picture 2" descr="Umbrella icon - Free download on Iconfinde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53143" y="2177705"/>
            <a:ext cx="2451444" cy="2451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04732" y="2523322"/>
            <a:ext cx="948267" cy="461665"/>
          </a:xfrm>
          <a:prstGeom prst="rect">
            <a:avLst/>
          </a:prstGeom>
          <a:noFill/>
        </p:spPr>
        <p:txBody>
          <a:bodyPr wrap="square" rtlCol="0">
            <a:spAutoFit/>
          </a:bodyPr>
          <a:lstStyle/>
          <a:p>
            <a:pPr algn="ctr"/>
            <a:r>
              <a:rPr lang="en-IN" sz="2400" b="1" dirty="0">
                <a:solidFill>
                  <a:schemeClr val="bg1"/>
                </a:solidFill>
              </a:rPr>
              <a:t>IRDAI</a:t>
            </a:r>
            <a:endParaRPr lang="hi-IN" sz="2400" b="1" dirty="0">
              <a:solidFill>
                <a:schemeClr val="bg1"/>
              </a:solidFill>
            </a:endParaRPr>
          </a:p>
        </p:txBody>
      </p:sp>
      <p:sp>
        <p:nvSpPr>
          <p:cNvPr id="5" name="TextBox 4"/>
          <p:cNvSpPr txBox="1"/>
          <p:nvPr/>
        </p:nvSpPr>
        <p:spPr>
          <a:xfrm>
            <a:off x="914400" y="2571750"/>
            <a:ext cx="1219200" cy="1323439"/>
          </a:xfrm>
          <a:prstGeom prst="rect">
            <a:avLst/>
          </a:prstGeom>
          <a:noFill/>
        </p:spPr>
        <p:txBody>
          <a:bodyPr wrap="square" rtlCol="0">
            <a:spAutoFit/>
          </a:bodyPr>
          <a:lstStyle/>
          <a:p>
            <a:r>
              <a:rPr lang="en-IN" sz="8000" dirty="0"/>
              <a:t>24</a:t>
            </a:r>
            <a:endParaRPr lang="hi-IN" sz="8000" dirty="0"/>
          </a:p>
        </p:txBody>
      </p:sp>
      <p:sp>
        <p:nvSpPr>
          <p:cNvPr id="6" name="TextBox 5"/>
          <p:cNvSpPr txBox="1"/>
          <p:nvPr/>
        </p:nvSpPr>
        <p:spPr>
          <a:xfrm>
            <a:off x="152400" y="4019550"/>
            <a:ext cx="2743200" cy="369332"/>
          </a:xfrm>
          <a:prstGeom prst="rect">
            <a:avLst/>
          </a:prstGeom>
          <a:noFill/>
        </p:spPr>
        <p:txBody>
          <a:bodyPr wrap="square" rtlCol="0">
            <a:spAutoFit/>
          </a:bodyPr>
          <a:lstStyle/>
          <a:p>
            <a:pPr algn="ctr"/>
            <a:r>
              <a:rPr lang="en-IN" dirty="0"/>
              <a:t>Life Insurers</a:t>
            </a:r>
            <a:endParaRPr lang="hi-IN" dirty="0"/>
          </a:p>
        </p:txBody>
      </p:sp>
      <p:sp>
        <p:nvSpPr>
          <p:cNvPr id="8" name="TextBox 7"/>
          <p:cNvSpPr txBox="1"/>
          <p:nvPr/>
        </p:nvSpPr>
        <p:spPr>
          <a:xfrm>
            <a:off x="6705600" y="2495618"/>
            <a:ext cx="1219200" cy="1323439"/>
          </a:xfrm>
          <a:prstGeom prst="rect">
            <a:avLst/>
          </a:prstGeom>
          <a:noFill/>
        </p:spPr>
        <p:txBody>
          <a:bodyPr wrap="square" rtlCol="0">
            <a:spAutoFit/>
          </a:bodyPr>
          <a:lstStyle/>
          <a:p>
            <a:r>
              <a:rPr lang="en-IN" sz="8000" dirty="0"/>
              <a:t>28</a:t>
            </a:r>
            <a:endParaRPr lang="hi-IN" sz="8000" dirty="0"/>
          </a:p>
        </p:txBody>
      </p:sp>
      <p:sp>
        <p:nvSpPr>
          <p:cNvPr id="9" name="TextBox 8"/>
          <p:cNvSpPr txBox="1"/>
          <p:nvPr/>
        </p:nvSpPr>
        <p:spPr>
          <a:xfrm>
            <a:off x="5943600" y="3889544"/>
            <a:ext cx="2743200" cy="369332"/>
          </a:xfrm>
          <a:prstGeom prst="rect">
            <a:avLst/>
          </a:prstGeom>
          <a:noFill/>
        </p:spPr>
        <p:txBody>
          <a:bodyPr wrap="square" rtlCol="0">
            <a:spAutoFit/>
          </a:bodyPr>
          <a:lstStyle/>
          <a:p>
            <a:pPr algn="ctr"/>
            <a:r>
              <a:rPr lang="en-IN" dirty="0"/>
              <a:t>General Insurers</a:t>
            </a:r>
            <a:endParaRPr lang="hi-IN" dirty="0"/>
          </a:p>
        </p:txBody>
      </p:sp>
      <p:pic>
        <p:nvPicPr>
          <p:cNvPr id="3076" name="Picture 4" descr="INSURANCE BROKER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33800" y="2573932"/>
            <a:ext cx="350014" cy="45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930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B43721-2902-3CCC-7AD0-84A9D15A2F58}"/>
              </a:ext>
            </a:extLst>
          </p:cNvPr>
          <p:cNvSpPr txBox="1"/>
          <p:nvPr/>
        </p:nvSpPr>
        <p:spPr>
          <a:xfrm>
            <a:off x="228600" y="361950"/>
            <a:ext cx="8336755" cy="418921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500" dirty="0">
              <a:latin typeface="+mn-lt"/>
              <a:cs typeface="+mn-cs"/>
            </a:endParaRPr>
          </a:p>
          <a:p>
            <a:pPr indent="-228600">
              <a:lnSpc>
                <a:spcPct val="90000"/>
              </a:lnSpc>
              <a:spcAft>
                <a:spcPts val="600"/>
              </a:spcAft>
              <a:buFont typeface="Arial" panose="020B0604020202020204" pitchFamily="34" charset="0"/>
              <a:buChar char="•"/>
            </a:pPr>
            <a:endParaRPr lang="en-US" sz="1500" dirty="0">
              <a:latin typeface="+mn-lt"/>
              <a:cs typeface="+mn-cs"/>
            </a:endParaRPr>
          </a:p>
          <a:p>
            <a:pPr indent="-228600">
              <a:lnSpc>
                <a:spcPct val="90000"/>
              </a:lnSpc>
              <a:spcAft>
                <a:spcPts val="600"/>
              </a:spcAft>
              <a:buFont typeface="Arial" panose="020B0604020202020204" pitchFamily="34" charset="0"/>
              <a:buChar char="•"/>
            </a:pPr>
            <a:endParaRPr lang="en-US" sz="1500" dirty="0">
              <a:latin typeface="+mn-lt"/>
              <a:cs typeface="+mn-cs"/>
            </a:endParaRPr>
          </a:p>
          <a:p>
            <a:pPr indent="-228600">
              <a:lnSpc>
                <a:spcPct val="90000"/>
              </a:lnSpc>
              <a:spcAft>
                <a:spcPts val="600"/>
              </a:spcAft>
              <a:buFont typeface="Arial" panose="020B0604020202020204" pitchFamily="34" charset="0"/>
              <a:buChar char="•"/>
            </a:pPr>
            <a:endParaRPr lang="en-US" sz="1500" dirty="0">
              <a:latin typeface="+mn-lt"/>
              <a:cs typeface="+mn-cs"/>
            </a:endParaRPr>
          </a:p>
          <a:p>
            <a:pPr>
              <a:lnSpc>
                <a:spcPct val="90000"/>
              </a:lnSpc>
              <a:spcAft>
                <a:spcPts val="600"/>
              </a:spcAft>
            </a:pPr>
            <a:r>
              <a:rPr lang="en-US" sz="1500" dirty="0">
                <a:latin typeface="+mn-lt"/>
                <a:cs typeface="+mn-cs"/>
              </a:rPr>
              <a:t>You need insurance if you feel that the financial impact or amount of loss on account of occurrence of the adverse event will be difficult to manage.</a:t>
            </a:r>
          </a:p>
          <a:p>
            <a:pPr>
              <a:lnSpc>
                <a:spcPct val="90000"/>
              </a:lnSpc>
              <a:spcAft>
                <a:spcPts val="600"/>
              </a:spcAft>
            </a:pPr>
            <a:endParaRPr lang="en-US" sz="1500" dirty="0">
              <a:latin typeface="+mn-lt"/>
              <a:cs typeface="+mn-cs"/>
            </a:endParaRPr>
          </a:p>
          <a:p>
            <a:pPr>
              <a:lnSpc>
                <a:spcPct val="90000"/>
              </a:lnSpc>
              <a:spcAft>
                <a:spcPts val="600"/>
              </a:spcAft>
            </a:pPr>
            <a:r>
              <a:rPr lang="en-US" sz="1500" dirty="0">
                <a:latin typeface="+mn-lt"/>
                <a:cs typeface="+mn-cs"/>
              </a:rPr>
              <a:t>Example - </a:t>
            </a:r>
          </a:p>
          <a:p>
            <a:pPr marL="342900" lvl="0" indent="-228600">
              <a:lnSpc>
                <a:spcPct val="90000"/>
              </a:lnSpc>
              <a:spcAft>
                <a:spcPts val="600"/>
              </a:spcAft>
              <a:buFont typeface="Arial" panose="020B0604020202020204" pitchFamily="34" charset="0"/>
              <a:buChar char="•"/>
            </a:pPr>
            <a:r>
              <a:rPr lang="en-US" sz="1500" dirty="0">
                <a:latin typeface="+mn-lt"/>
                <a:cs typeface="+mn-cs"/>
              </a:rPr>
              <a:t>You need to buy life insurance policy if you are the one of the earning member of your family. You do not buy Life Insurance because you are going to die. You buy life insurance because someone else is going to live after you and they will need money.</a:t>
            </a:r>
          </a:p>
          <a:p>
            <a:pPr marL="342900" indent="-228600">
              <a:lnSpc>
                <a:spcPct val="90000"/>
              </a:lnSpc>
              <a:spcAft>
                <a:spcPts val="600"/>
              </a:spcAft>
              <a:buFont typeface="Arial" panose="020B0604020202020204" pitchFamily="34" charset="0"/>
              <a:buChar char="•"/>
            </a:pPr>
            <a:r>
              <a:rPr lang="en-US" sz="1500" dirty="0">
                <a:latin typeface="+mn-lt"/>
                <a:cs typeface="+mn-cs"/>
              </a:rPr>
              <a:t>You need to buy health insurance if you or your family member may fall sick, and the expected cost of treatment will be difficult for you to be bear.</a:t>
            </a:r>
          </a:p>
          <a:p>
            <a:pPr marL="342900" indent="-228600">
              <a:lnSpc>
                <a:spcPct val="90000"/>
              </a:lnSpc>
              <a:spcAft>
                <a:spcPts val="600"/>
              </a:spcAft>
              <a:buFont typeface="Arial" panose="020B0604020202020204" pitchFamily="34" charset="0"/>
              <a:buChar char="•"/>
            </a:pPr>
            <a:endParaRPr lang="en-US" sz="1500" dirty="0">
              <a:latin typeface="+mn-lt"/>
              <a:cs typeface="+mn-cs"/>
            </a:endParaRPr>
          </a:p>
        </p:txBody>
      </p:sp>
      <p:sp>
        <p:nvSpPr>
          <p:cNvPr id="5" name="Title 1">
            <a:extLst>
              <a:ext uri="{FF2B5EF4-FFF2-40B4-BE49-F238E27FC236}">
                <a16:creationId xmlns:a16="http://schemas.microsoft.com/office/drawing/2014/main" id="{BDB247CB-BB89-B131-8E0F-61C849C0BBD4}"/>
              </a:ext>
            </a:extLst>
          </p:cNvPr>
          <p:cNvSpPr>
            <a:spLocks noGrp="1"/>
          </p:cNvSpPr>
          <p:nvPr>
            <p:ph type="title"/>
          </p:nvPr>
        </p:nvSpPr>
        <p:spPr>
          <a:xfrm>
            <a:off x="1066800" y="742950"/>
            <a:ext cx="7898606" cy="668536"/>
          </a:xfrm>
        </p:spPr>
        <p:txBody>
          <a:bodyPr vert="horz" lIns="91440" tIns="45720" rIns="91440" bIns="45720" rtlCol="0" anchor="ctr">
            <a:normAutofit/>
          </a:bodyPr>
          <a:lstStyle/>
          <a:p>
            <a:pPr defTabSz="914400"/>
            <a:r>
              <a:rPr lang="en-US" sz="3700" kern="1200" dirty="0">
                <a:latin typeface="+mj-lt"/>
                <a:ea typeface="+mj-ea"/>
                <a:cs typeface="+mj-cs"/>
              </a:rPr>
              <a:t>Do You need Insurance?</a:t>
            </a:r>
          </a:p>
        </p:txBody>
      </p:sp>
    </p:spTree>
    <p:extLst>
      <p:ext uri="{BB962C8B-B14F-4D97-AF65-F5344CB8AC3E}">
        <p14:creationId xmlns:p14="http://schemas.microsoft.com/office/powerpoint/2010/main" val="19377883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87105"/>
            <a:ext cx="7239000" cy="365445"/>
          </a:xfrm>
        </p:spPr>
        <p:txBody>
          <a:bodyPr>
            <a:normAutofit fontScale="90000"/>
          </a:bodyPr>
          <a:lstStyle/>
          <a:p>
            <a:r>
              <a:rPr lang="en-IN" dirty="0"/>
              <a:t>What is Free Look Period?</a:t>
            </a:r>
          </a:p>
        </p:txBody>
      </p:sp>
      <p:sp>
        <p:nvSpPr>
          <p:cNvPr id="3" name="TextBox 2"/>
          <p:cNvSpPr txBox="1"/>
          <p:nvPr/>
        </p:nvSpPr>
        <p:spPr>
          <a:xfrm>
            <a:off x="76200" y="1809750"/>
            <a:ext cx="5116717" cy="2462213"/>
          </a:xfrm>
          <a:prstGeom prst="rect">
            <a:avLst/>
          </a:prstGeom>
          <a:noFill/>
        </p:spPr>
        <p:txBody>
          <a:bodyPr wrap="square" rtlCol="0">
            <a:spAutoFit/>
          </a:bodyPr>
          <a:lstStyle/>
          <a:p>
            <a:pPr marL="342900" indent="-342900" algn="just">
              <a:buFont typeface="+mj-lt"/>
              <a:buAutoNum type="arabicPeriod"/>
            </a:pPr>
            <a:r>
              <a:rPr lang="en-IN" sz="1400" dirty="0"/>
              <a:t>It is period during which a policy holder can review the policy terms and if not satisfied, may return the policy with any penalty or charge.</a:t>
            </a:r>
          </a:p>
          <a:p>
            <a:pPr marL="342900" indent="-342900" algn="just">
              <a:buFont typeface="+mj-lt"/>
              <a:buAutoNum type="arabicPeriod"/>
            </a:pPr>
            <a:r>
              <a:rPr lang="en-IN" sz="1400" dirty="0"/>
              <a:t>Certain expenses like medical check-up expenses incurred, stamp duty paid etc. can be recovered by insurance company.</a:t>
            </a:r>
          </a:p>
          <a:p>
            <a:pPr marL="342900" indent="-342900" algn="just">
              <a:buFont typeface="+mj-lt"/>
              <a:buAutoNum type="arabicPeriod"/>
            </a:pPr>
            <a:r>
              <a:rPr lang="en-IN" sz="1400" b="1" dirty="0"/>
              <a:t>15 days Free Look Period is available for all Life Insurance policies after date of issuance of policy. </a:t>
            </a:r>
          </a:p>
          <a:p>
            <a:pPr marL="342900" indent="-342900" algn="just">
              <a:buFont typeface="+mj-lt"/>
              <a:buAutoNum type="arabicPeriod"/>
            </a:pPr>
            <a:r>
              <a:rPr lang="en-IN" sz="1400" dirty="0"/>
              <a:t>It is available for health insurance policies which a term of at least three years.</a:t>
            </a:r>
          </a:p>
          <a:p>
            <a:pPr marL="342900" indent="-342900" algn="just">
              <a:buFont typeface="+mj-lt"/>
              <a:buAutoNum type="arabicPeriod"/>
            </a:pPr>
            <a:r>
              <a:rPr lang="en-IN" sz="1400" dirty="0"/>
              <a:t>If any claim is made before the end of the Free Look period, then policy cannot be returned. </a:t>
            </a:r>
          </a:p>
        </p:txBody>
      </p:sp>
      <p:pic>
        <p:nvPicPr>
          <p:cNvPr id="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3384" r="23764"/>
          <a:stretch/>
        </p:blipFill>
        <p:spPr bwMode="auto">
          <a:xfrm>
            <a:off x="5334000" y="1504950"/>
            <a:ext cx="3592002"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71740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95998"/>
            <a:ext cx="7202456" cy="786926"/>
          </a:xfrm>
        </p:spPr>
        <p:txBody>
          <a:bodyPr/>
          <a:lstStyle/>
          <a:p>
            <a:r>
              <a:rPr lang="en-IN" dirty="0"/>
              <a:t>What is the Grace Period?</a:t>
            </a:r>
          </a:p>
        </p:txBody>
      </p:sp>
      <p:sp>
        <p:nvSpPr>
          <p:cNvPr id="3" name="TextBox 2"/>
          <p:cNvSpPr txBox="1"/>
          <p:nvPr/>
        </p:nvSpPr>
        <p:spPr>
          <a:xfrm>
            <a:off x="163032" y="1639680"/>
            <a:ext cx="5910632" cy="3139321"/>
          </a:xfrm>
          <a:prstGeom prst="rect">
            <a:avLst/>
          </a:prstGeom>
          <a:noFill/>
        </p:spPr>
        <p:txBody>
          <a:bodyPr wrap="square" rtlCol="0">
            <a:spAutoFit/>
          </a:bodyPr>
          <a:lstStyle/>
          <a:p>
            <a:pPr marL="342900" indent="-342900" algn="just">
              <a:buFont typeface="+mj-lt"/>
              <a:buAutoNum type="arabicPeriod"/>
            </a:pPr>
            <a:r>
              <a:rPr lang="en-IN" dirty="0"/>
              <a:t>Grace period is additional time the insurance provider gives after the premium due date to pay your premium. </a:t>
            </a:r>
          </a:p>
          <a:p>
            <a:pPr marL="342900" indent="-342900" algn="just">
              <a:buFont typeface="+mj-lt"/>
              <a:buAutoNum type="arabicPeriod"/>
            </a:pPr>
            <a:endParaRPr lang="en-IN" dirty="0"/>
          </a:p>
          <a:p>
            <a:pPr marL="342900" indent="-342900" algn="just">
              <a:buFont typeface="+mj-lt"/>
              <a:buAutoNum type="arabicPeriod"/>
            </a:pPr>
            <a:r>
              <a:rPr lang="en-IN" dirty="0"/>
              <a:t>The grace period is 30 days if premium is paid annually. For other premium frequencies, its 15 days. </a:t>
            </a:r>
          </a:p>
          <a:p>
            <a:pPr marL="342900" indent="-342900" algn="just">
              <a:buFont typeface="+mj-lt"/>
              <a:buAutoNum type="arabicPeriod"/>
            </a:pPr>
            <a:endParaRPr lang="en-IN" dirty="0"/>
          </a:p>
          <a:p>
            <a:pPr marL="342900" indent="-342900" algn="just">
              <a:buFont typeface="+mj-lt"/>
              <a:buAutoNum type="arabicPeriod"/>
            </a:pPr>
            <a:r>
              <a:rPr lang="en-IN" dirty="0"/>
              <a:t>Life cover continues during the grace period. </a:t>
            </a:r>
          </a:p>
          <a:p>
            <a:pPr marL="342900" indent="-342900" algn="just">
              <a:buFont typeface="+mj-lt"/>
              <a:buAutoNum type="arabicPeriod"/>
            </a:pPr>
            <a:endParaRPr lang="en-IN" dirty="0"/>
          </a:p>
          <a:p>
            <a:pPr marL="342900" indent="-342900" algn="just">
              <a:buFont typeface="+mj-lt"/>
              <a:buAutoNum type="arabicPeriod"/>
            </a:pPr>
            <a:r>
              <a:rPr lang="en-IN" dirty="0"/>
              <a:t>Health insurance cover is not available during the grace period. </a:t>
            </a:r>
          </a:p>
          <a:p>
            <a:pPr marL="342900" indent="-342900" algn="just">
              <a:buFont typeface="+mj-lt"/>
              <a:buAutoNum type="arabicPeriod"/>
            </a:pPr>
            <a:endParaRPr lang="en-IN" dirty="0"/>
          </a:p>
        </p:txBody>
      </p:sp>
      <p:grpSp>
        <p:nvGrpSpPr>
          <p:cNvPr id="5" name="Group 4"/>
          <p:cNvGrpSpPr/>
          <p:nvPr/>
        </p:nvGrpSpPr>
        <p:grpSpPr>
          <a:xfrm>
            <a:off x="6476999" y="1390316"/>
            <a:ext cx="2408183" cy="3003536"/>
            <a:chOff x="587054" y="793087"/>
            <a:chExt cx="3563188" cy="4508108"/>
          </a:xfrm>
        </p:grpSpPr>
        <p:grpSp>
          <p:nvGrpSpPr>
            <p:cNvPr id="6" name="그룹 7">
              <a:extLst>
                <a:ext uri="{FF2B5EF4-FFF2-40B4-BE49-F238E27FC236}">
                  <a16:creationId xmlns:a16="http://schemas.microsoft.com/office/drawing/2014/main" id="{2034FAB7-1BA9-41E1-A265-EDBE1FB73385}"/>
                </a:ext>
              </a:extLst>
            </p:cNvPr>
            <p:cNvGrpSpPr/>
            <p:nvPr/>
          </p:nvGrpSpPr>
          <p:grpSpPr>
            <a:xfrm rot="10800000" flipV="1">
              <a:off x="597201" y="3774533"/>
              <a:ext cx="3553041" cy="1526662"/>
              <a:chOff x="1541839" y="2217893"/>
              <a:chExt cx="2159832" cy="928031"/>
            </a:xfrm>
            <a:solidFill>
              <a:srgbClr val="262626"/>
            </a:solidFill>
          </p:grpSpPr>
          <p:grpSp>
            <p:nvGrpSpPr>
              <p:cNvPr id="36" name="그룹 8">
                <a:extLst>
                  <a:ext uri="{FF2B5EF4-FFF2-40B4-BE49-F238E27FC236}">
                    <a16:creationId xmlns:a16="http://schemas.microsoft.com/office/drawing/2014/main" id="{05C17F44-12AF-4621-849C-9B3D124FB0B9}"/>
                  </a:ext>
                </a:extLst>
              </p:cNvPr>
              <p:cNvGrpSpPr/>
              <p:nvPr/>
            </p:nvGrpSpPr>
            <p:grpSpPr>
              <a:xfrm>
                <a:off x="1774163" y="2217893"/>
                <a:ext cx="1927508" cy="852379"/>
                <a:chOff x="1774163" y="2217893"/>
                <a:chExt cx="1927508" cy="852379"/>
              </a:xfrm>
              <a:grpFill/>
            </p:grpSpPr>
            <p:sp>
              <p:nvSpPr>
                <p:cNvPr id="38" name="Freeform 18">
                  <a:extLst>
                    <a:ext uri="{FF2B5EF4-FFF2-40B4-BE49-F238E27FC236}">
                      <a16:creationId xmlns:a16="http://schemas.microsoft.com/office/drawing/2014/main" id="{22BDC76C-5028-4DBF-8EF0-C50DFD840EE4}"/>
                    </a:ext>
                  </a:extLst>
                </p:cNvPr>
                <p:cNvSpPr/>
                <p:nvPr/>
              </p:nvSpPr>
              <p:spPr>
                <a:xfrm flipH="1">
                  <a:off x="1774163" y="2350717"/>
                  <a:ext cx="1600825"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9" name="Freeform 19">
                  <a:extLst>
                    <a:ext uri="{FF2B5EF4-FFF2-40B4-BE49-F238E27FC236}">
                      <a16:creationId xmlns:a16="http://schemas.microsoft.com/office/drawing/2014/main" id="{17EF2649-C811-4657-90A2-CF876AAE7661}"/>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37" name="직사각형 9">
                <a:extLst>
                  <a:ext uri="{FF2B5EF4-FFF2-40B4-BE49-F238E27FC236}">
                    <a16:creationId xmlns:a16="http://schemas.microsoft.com/office/drawing/2014/main" id="{8DF0952A-89D7-4119-802E-094EAFB08620}"/>
                  </a:ext>
                </a:extLst>
              </p:cNvPr>
              <p:cNvSpPr/>
              <p:nvPr/>
            </p:nvSpPr>
            <p:spPr>
              <a:xfrm rot="18740140">
                <a:off x="1753624" y="2648402"/>
                <a:ext cx="285737" cy="709307"/>
              </a:xfrm>
              <a:prstGeom prst="rect">
                <a:avLst/>
              </a:prstGeom>
              <a:solidFill>
                <a:sysClr val="windowText" lastClr="000000"/>
              </a:solidFill>
              <a:ln w="12700" cap="flat" cmpd="sng" algn="ctr">
                <a:noFill/>
                <a:prstDash val="solid"/>
                <a:miter lim="800000"/>
              </a:ln>
              <a:effectLst>
                <a:outerShdw blurRad="50800" dist="50800" dir="5400000" algn="ctr" rotWithShape="0">
                  <a:srgbClr val="000000">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Arial Unicode MS"/>
                  <a:cs typeface="+mn-cs"/>
                </a:endParaRPr>
              </a:p>
            </p:txBody>
          </p:sp>
        </p:grpSp>
        <p:grpSp>
          <p:nvGrpSpPr>
            <p:cNvPr id="7" name="그룹 61">
              <a:extLst>
                <a:ext uri="{FF2B5EF4-FFF2-40B4-BE49-F238E27FC236}">
                  <a16:creationId xmlns:a16="http://schemas.microsoft.com/office/drawing/2014/main" id="{E5A239E4-D2A6-4BEA-946B-7C2497D343DD}"/>
                </a:ext>
              </a:extLst>
            </p:cNvPr>
            <p:cNvGrpSpPr/>
            <p:nvPr/>
          </p:nvGrpSpPr>
          <p:grpSpPr>
            <a:xfrm>
              <a:off x="587054" y="793087"/>
              <a:ext cx="3343265" cy="3378518"/>
              <a:chOff x="4440672" y="1511354"/>
              <a:chExt cx="3343265" cy="3378518"/>
            </a:xfrm>
          </p:grpSpPr>
          <p:sp>
            <p:nvSpPr>
              <p:cNvPr id="8" name="자유형: 도형 19">
                <a:extLst>
                  <a:ext uri="{FF2B5EF4-FFF2-40B4-BE49-F238E27FC236}">
                    <a16:creationId xmlns:a16="http://schemas.microsoft.com/office/drawing/2014/main" id="{6E402985-DDD4-4B2A-A22E-7CF0DC52CEE5}"/>
                  </a:ext>
                </a:extLst>
              </p:cNvPr>
              <p:cNvSpPr/>
              <p:nvPr/>
            </p:nvSpPr>
            <p:spPr>
              <a:xfrm rot="18805991">
                <a:off x="4423046" y="1528980"/>
                <a:ext cx="3378518" cy="3343265"/>
              </a:xfrm>
              <a:custGeom>
                <a:avLst/>
                <a:gdLst>
                  <a:gd name="connsiteX0" fmla="*/ 1582868 w 3378518"/>
                  <a:gd name="connsiteY0" fmla="*/ 2514775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910377 w 3378518"/>
                  <a:gd name="connsiteY6" fmla="*/ 1787884 h 3343265"/>
                  <a:gd name="connsiteX7" fmla="*/ 909725 w 3378518"/>
                  <a:gd name="connsiteY7" fmla="*/ 1788361 h 3343265"/>
                  <a:gd name="connsiteX8" fmla="*/ 905259 w 3378518"/>
                  <a:gd name="connsiteY8" fmla="*/ 1785216 h 3343265"/>
                  <a:gd name="connsiteX9" fmla="*/ 1540529 w 3378518"/>
                  <a:gd name="connsiteY9" fmla="*/ 2416784 h 3343265"/>
                  <a:gd name="connsiteX10" fmla="*/ 1544133 w 3378518"/>
                  <a:gd name="connsiteY10" fmla="*/ 2425125 h 3343265"/>
                  <a:gd name="connsiteX11" fmla="*/ 1537828 w 3378518"/>
                  <a:gd name="connsiteY11" fmla="*/ 2422532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1582868 w 3378518"/>
                  <a:gd name="connsiteY0" fmla="*/ 2514775 h 3343265"/>
                  <a:gd name="connsiteX1" fmla="*/ 1585140 w 3378518"/>
                  <a:gd name="connsiteY1" fmla="*/ 2520032 h 3343265"/>
                  <a:gd name="connsiteX2" fmla="*/ 1571007 w 3378518"/>
                  <a:gd name="connsiteY2" fmla="*/ 2543617 h 3343265"/>
                  <a:gd name="connsiteX3" fmla="*/ 1582868 w 3378518"/>
                  <a:gd name="connsiteY3" fmla="*/ 2514775 h 3343265"/>
                  <a:gd name="connsiteX4" fmla="*/ 890036 w 3378518"/>
                  <a:gd name="connsiteY4" fmla="*/ 1777279 h 3343265"/>
                  <a:gd name="connsiteX5" fmla="*/ 867690 w 3378518"/>
                  <a:gd name="connsiteY5" fmla="*/ 1772294 h 3343265"/>
                  <a:gd name="connsiteX6" fmla="*/ 874046 w 3378518"/>
                  <a:gd name="connsiteY6" fmla="*/ 1768943 h 3343265"/>
                  <a:gd name="connsiteX7" fmla="*/ 890036 w 3378518"/>
                  <a:gd name="connsiteY7" fmla="*/ 1777279 h 3343265"/>
                  <a:gd name="connsiteX8" fmla="*/ 910377 w 3378518"/>
                  <a:gd name="connsiteY8" fmla="*/ 1787884 h 3343265"/>
                  <a:gd name="connsiteX9" fmla="*/ 909725 w 3378518"/>
                  <a:gd name="connsiteY9" fmla="*/ 1788361 h 3343265"/>
                  <a:gd name="connsiteX10" fmla="*/ 905259 w 3378518"/>
                  <a:gd name="connsiteY10" fmla="*/ 1785216 h 3343265"/>
                  <a:gd name="connsiteX11" fmla="*/ 910377 w 3378518"/>
                  <a:gd name="connsiteY11" fmla="*/ 1787884 h 3343265"/>
                  <a:gd name="connsiteX12" fmla="*/ 1540529 w 3378518"/>
                  <a:gd name="connsiteY12" fmla="*/ 2416784 h 3343265"/>
                  <a:gd name="connsiteX13" fmla="*/ 1544133 w 3378518"/>
                  <a:gd name="connsiteY13" fmla="*/ 2425125 h 3343265"/>
                  <a:gd name="connsiteX14" fmla="*/ 1537828 w 3378518"/>
                  <a:gd name="connsiteY14" fmla="*/ 2422532 h 3343265"/>
                  <a:gd name="connsiteX15" fmla="*/ 1540529 w 3378518"/>
                  <a:gd name="connsiteY15" fmla="*/ 2416784 h 3343265"/>
                  <a:gd name="connsiteX16" fmla="*/ 2052499 w 3378518"/>
                  <a:gd name="connsiteY16" fmla="*/ 409197 h 3343265"/>
                  <a:gd name="connsiteX17" fmla="*/ 1721848 w 3378518"/>
                  <a:gd name="connsiteY17" fmla="*/ 978193 h 3343265"/>
                  <a:gd name="connsiteX18" fmla="*/ 1718264 w 3378518"/>
                  <a:gd name="connsiteY18" fmla="*/ 1549318 h 3343265"/>
                  <a:gd name="connsiteX19" fmla="*/ 1553358 w 3378518"/>
                  <a:gd name="connsiteY19" fmla="*/ 1712169 h 3343265"/>
                  <a:gd name="connsiteX20" fmla="*/ 982233 w 3378518"/>
                  <a:gd name="connsiteY20" fmla="*/ 1708585 h 3343265"/>
                  <a:gd name="connsiteX21" fmla="*/ 438132 w 3378518"/>
                  <a:gd name="connsiteY21" fmla="*/ 1996240 h 3343265"/>
                  <a:gd name="connsiteX22" fmla="*/ 1327831 w 3378518"/>
                  <a:gd name="connsiteY22" fmla="*/ 2935982 h 3343265"/>
                  <a:gd name="connsiteX23" fmla="*/ 1644360 w 3378518"/>
                  <a:gd name="connsiteY23" fmla="*/ 2379076 h 3343265"/>
                  <a:gd name="connsiteX24" fmla="*/ 1647944 w 3378518"/>
                  <a:gd name="connsiteY24" fmla="*/ 1807951 h 3343265"/>
                  <a:gd name="connsiteX25" fmla="*/ 1812850 w 3378518"/>
                  <a:gd name="connsiteY25" fmla="*/ 1645100 h 3343265"/>
                  <a:gd name="connsiteX26" fmla="*/ 2383975 w 3378518"/>
                  <a:gd name="connsiteY26" fmla="*/ 1648684 h 3343265"/>
                  <a:gd name="connsiteX27" fmla="*/ 2775160 w 3378518"/>
                  <a:gd name="connsiteY27" fmla="*/ 1524061 h 3343265"/>
                  <a:gd name="connsiteX28" fmla="*/ 2793741 w 3378518"/>
                  <a:gd name="connsiteY28" fmla="*/ 1508778 h 3343265"/>
                  <a:gd name="connsiteX29" fmla="*/ 2816322 w 3378518"/>
                  <a:gd name="connsiteY29" fmla="*/ 1508471 h 3343265"/>
                  <a:gd name="connsiteX30" fmla="*/ 2806599 w 3378518"/>
                  <a:gd name="connsiteY30" fmla="*/ 1498202 h 3343265"/>
                  <a:gd name="connsiteX31" fmla="*/ 2837773 w 3378518"/>
                  <a:gd name="connsiteY31" fmla="*/ 1472561 h 3343265"/>
                  <a:gd name="connsiteX32" fmla="*/ 2941609 w 3378518"/>
                  <a:gd name="connsiteY32" fmla="*/ 1348315 h 3343265"/>
                  <a:gd name="connsiteX33" fmla="*/ 2052499 w 3378518"/>
                  <a:gd name="connsiteY33" fmla="*/ 409197 h 3343265"/>
                  <a:gd name="connsiteX34" fmla="*/ 2174049 w 3378518"/>
                  <a:gd name="connsiteY34" fmla="*/ 52146 h 3343265"/>
                  <a:gd name="connsiteX35" fmla="*/ 3332823 w 3378518"/>
                  <a:gd name="connsiteY35" fmla="*/ 1276097 h 3343265"/>
                  <a:gd name="connsiteX36" fmla="*/ 3326372 w 3378518"/>
                  <a:gd name="connsiteY36" fmla="*/ 1512000 h 3343265"/>
                  <a:gd name="connsiteX37" fmla="*/ 3090468 w 3378518"/>
                  <a:gd name="connsiteY37" fmla="*/ 1505547 h 3343265"/>
                  <a:gd name="connsiteX38" fmla="*/ 3073378 w 3378518"/>
                  <a:gd name="connsiteY38" fmla="*/ 1487496 h 3343265"/>
                  <a:gd name="connsiteX39" fmla="*/ 2382792 w 3378518"/>
                  <a:gd name="connsiteY39" fmla="*/ 1837062 h 3343265"/>
                  <a:gd name="connsiteX40" fmla="*/ 1832752 w 3378518"/>
                  <a:gd name="connsiteY40" fmla="*/ 1833609 h 3343265"/>
                  <a:gd name="connsiteX41" fmla="*/ 1832752 w 3378518"/>
                  <a:gd name="connsiteY41" fmla="*/ 2374892 h 3343265"/>
                  <a:gd name="connsiteX42" fmla="*/ 1457702 w 3378518"/>
                  <a:gd name="connsiteY42" fmla="*/ 3079064 h 3343265"/>
                  <a:gd name="connsiteX43" fmla="*/ 1440373 w 3378518"/>
                  <a:gd name="connsiteY43" fmla="*/ 3297572 h 3343265"/>
                  <a:gd name="connsiteX44" fmla="*/ 1204469 w 3378518"/>
                  <a:gd name="connsiteY44" fmla="*/ 3291119 h 3343265"/>
                  <a:gd name="connsiteX45" fmla="*/ 45693 w 3378518"/>
                  <a:gd name="connsiteY45" fmla="*/ 2067168 h 3343265"/>
                  <a:gd name="connsiteX46" fmla="*/ 52146 w 3378518"/>
                  <a:gd name="connsiteY46" fmla="*/ 1831267 h 3343265"/>
                  <a:gd name="connsiteX47" fmla="*/ 288050 w 3378518"/>
                  <a:gd name="connsiteY47" fmla="*/ 1837718 h 3343265"/>
                  <a:gd name="connsiteX48" fmla="*/ 305161 w 3378518"/>
                  <a:gd name="connsiteY48" fmla="*/ 1855791 h 3343265"/>
                  <a:gd name="connsiteX49" fmla="*/ 978047 w 3378518"/>
                  <a:gd name="connsiteY49" fmla="*/ 1520187 h 3343265"/>
                  <a:gd name="connsiteX50" fmla="*/ 1530057 w 3378518"/>
                  <a:gd name="connsiteY50" fmla="*/ 1520187 h 3343265"/>
                  <a:gd name="connsiteX51" fmla="*/ 1533467 w 3378518"/>
                  <a:gd name="connsiteY51" fmla="*/ 977008 h 3343265"/>
                  <a:gd name="connsiteX52" fmla="*/ 1923558 w 3378518"/>
                  <a:gd name="connsiteY52" fmla="*/ 268587 h 3343265"/>
                  <a:gd name="connsiteX53" fmla="*/ 1938145 w 3378518"/>
                  <a:gd name="connsiteY53" fmla="*/ 45695 h 3343265"/>
                  <a:gd name="connsiteX54" fmla="*/ 2174049 w 3378518"/>
                  <a:gd name="connsiteY54" fmla="*/ 52146 h 3343265"/>
                  <a:gd name="connsiteX0" fmla="*/ 1571007 w 3378518"/>
                  <a:gd name="connsiteY0" fmla="*/ 2543617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890036 w 3378518"/>
                  <a:gd name="connsiteY6" fmla="*/ 1777279 h 3343265"/>
                  <a:gd name="connsiteX7" fmla="*/ 910377 w 3378518"/>
                  <a:gd name="connsiteY7" fmla="*/ 1787884 h 3343265"/>
                  <a:gd name="connsiteX8" fmla="*/ 909725 w 3378518"/>
                  <a:gd name="connsiteY8" fmla="*/ 1788361 h 3343265"/>
                  <a:gd name="connsiteX9" fmla="*/ 905259 w 3378518"/>
                  <a:gd name="connsiteY9" fmla="*/ 1785216 h 3343265"/>
                  <a:gd name="connsiteX10" fmla="*/ 910377 w 3378518"/>
                  <a:gd name="connsiteY10" fmla="*/ 1787884 h 3343265"/>
                  <a:gd name="connsiteX11" fmla="*/ 1540529 w 3378518"/>
                  <a:gd name="connsiteY11" fmla="*/ 2416784 h 3343265"/>
                  <a:gd name="connsiteX12" fmla="*/ 1544133 w 3378518"/>
                  <a:gd name="connsiteY12" fmla="*/ 2425125 h 3343265"/>
                  <a:gd name="connsiteX13" fmla="*/ 1537828 w 3378518"/>
                  <a:gd name="connsiteY13" fmla="*/ 2422532 h 3343265"/>
                  <a:gd name="connsiteX14" fmla="*/ 1540529 w 3378518"/>
                  <a:gd name="connsiteY14" fmla="*/ 2416784 h 3343265"/>
                  <a:gd name="connsiteX15" fmla="*/ 2052499 w 3378518"/>
                  <a:gd name="connsiteY15" fmla="*/ 409197 h 3343265"/>
                  <a:gd name="connsiteX16" fmla="*/ 1721848 w 3378518"/>
                  <a:gd name="connsiteY16" fmla="*/ 978193 h 3343265"/>
                  <a:gd name="connsiteX17" fmla="*/ 1718264 w 3378518"/>
                  <a:gd name="connsiteY17" fmla="*/ 1549318 h 3343265"/>
                  <a:gd name="connsiteX18" fmla="*/ 1553358 w 3378518"/>
                  <a:gd name="connsiteY18" fmla="*/ 1712169 h 3343265"/>
                  <a:gd name="connsiteX19" fmla="*/ 982233 w 3378518"/>
                  <a:gd name="connsiteY19" fmla="*/ 1708585 h 3343265"/>
                  <a:gd name="connsiteX20" fmla="*/ 438132 w 3378518"/>
                  <a:gd name="connsiteY20" fmla="*/ 1996240 h 3343265"/>
                  <a:gd name="connsiteX21" fmla="*/ 1327831 w 3378518"/>
                  <a:gd name="connsiteY21" fmla="*/ 2935982 h 3343265"/>
                  <a:gd name="connsiteX22" fmla="*/ 1644360 w 3378518"/>
                  <a:gd name="connsiteY22" fmla="*/ 2379076 h 3343265"/>
                  <a:gd name="connsiteX23" fmla="*/ 1647944 w 3378518"/>
                  <a:gd name="connsiteY23" fmla="*/ 1807951 h 3343265"/>
                  <a:gd name="connsiteX24" fmla="*/ 1812850 w 3378518"/>
                  <a:gd name="connsiteY24" fmla="*/ 1645100 h 3343265"/>
                  <a:gd name="connsiteX25" fmla="*/ 2383975 w 3378518"/>
                  <a:gd name="connsiteY25" fmla="*/ 1648684 h 3343265"/>
                  <a:gd name="connsiteX26" fmla="*/ 2775160 w 3378518"/>
                  <a:gd name="connsiteY26" fmla="*/ 1524061 h 3343265"/>
                  <a:gd name="connsiteX27" fmla="*/ 2793741 w 3378518"/>
                  <a:gd name="connsiteY27" fmla="*/ 1508778 h 3343265"/>
                  <a:gd name="connsiteX28" fmla="*/ 2816322 w 3378518"/>
                  <a:gd name="connsiteY28" fmla="*/ 1508471 h 3343265"/>
                  <a:gd name="connsiteX29" fmla="*/ 2806599 w 3378518"/>
                  <a:gd name="connsiteY29" fmla="*/ 1498202 h 3343265"/>
                  <a:gd name="connsiteX30" fmla="*/ 2837773 w 3378518"/>
                  <a:gd name="connsiteY30" fmla="*/ 1472561 h 3343265"/>
                  <a:gd name="connsiteX31" fmla="*/ 2941609 w 3378518"/>
                  <a:gd name="connsiteY31" fmla="*/ 1348315 h 3343265"/>
                  <a:gd name="connsiteX32" fmla="*/ 2052499 w 3378518"/>
                  <a:gd name="connsiteY32" fmla="*/ 409197 h 3343265"/>
                  <a:gd name="connsiteX33" fmla="*/ 2174049 w 3378518"/>
                  <a:gd name="connsiteY33" fmla="*/ 52146 h 3343265"/>
                  <a:gd name="connsiteX34" fmla="*/ 3332823 w 3378518"/>
                  <a:gd name="connsiteY34" fmla="*/ 1276097 h 3343265"/>
                  <a:gd name="connsiteX35" fmla="*/ 3326372 w 3378518"/>
                  <a:gd name="connsiteY35" fmla="*/ 1512000 h 3343265"/>
                  <a:gd name="connsiteX36" fmla="*/ 3090468 w 3378518"/>
                  <a:gd name="connsiteY36" fmla="*/ 1505547 h 3343265"/>
                  <a:gd name="connsiteX37" fmla="*/ 3073378 w 3378518"/>
                  <a:gd name="connsiteY37" fmla="*/ 1487496 h 3343265"/>
                  <a:gd name="connsiteX38" fmla="*/ 2382792 w 3378518"/>
                  <a:gd name="connsiteY38" fmla="*/ 1837062 h 3343265"/>
                  <a:gd name="connsiteX39" fmla="*/ 1832752 w 3378518"/>
                  <a:gd name="connsiteY39" fmla="*/ 1833609 h 3343265"/>
                  <a:gd name="connsiteX40" fmla="*/ 1832752 w 3378518"/>
                  <a:gd name="connsiteY40" fmla="*/ 2374892 h 3343265"/>
                  <a:gd name="connsiteX41" fmla="*/ 1457702 w 3378518"/>
                  <a:gd name="connsiteY41" fmla="*/ 3079064 h 3343265"/>
                  <a:gd name="connsiteX42" fmla="*/ 1440373 w 3378518"/>
                  <a:gd name="connsiteY42" fmla="*/ 3297572 h 3343265"/>
                  <a:gd name="connsiteX43" fmla="*/ 1204469 w 3378518"/>
                  <a:gd name="connsiteY43" fmla="*/ 3291119 h 3343265"/>
                  <a:gd name="connsiteX44" fmla="*/ 45693 w 3378518"/>
                  <a:gd name="connsiteY44" fmla="*/ 2067168 h 3343265"/>
                  <a:gd name="connsiteX45" fmla="*/ 52146 w 3378518"/>
                  <a:gd name="connsiteY45" fmla="*/ 1831267 h 3343265"/>
                  <a:gd name="connsiteX46" fmla="*/ 288050 w 3378518"/>
                  <a:gd name="connsiteY46" fmla="*/ 1837718 h 3343265"/>
                  <a:gd name="connsiteX47" fmla="*/ 305161 w 3378518"/>
                  <a:gd name="connsiteY47" fmla="*/ 1855791 h 3343265"/>
                  <a:gd name="connsiteX48" fmla="*/ 978047 w 3378518"/>
                  <a:gd name="connsiteY48" fmla="*/ 1520187 h 3343265"/>
                  <a:gd name="connsiteX49" fmla="*/ 1530057 w 3378518"/>
                  <a:gd name="connsiteY49" fmla="*/ 1520187 h 3343265"/>
                  <a:gd name="connsiteX50" fmla="*/ 1533467 w 3378518"/>
                  <a:gd name="connsiteY50" fmla="*/ 977008 h 3343265"/>
                  <a:gd name="connsiteX51" fmla="*/ 1923558 w 3378518"/>
                  <a:gd name="connsiteY51" fmla="*/ 268587 h 3343265"/>
                  <a:gd name="connsiteX52" fmla="*/ 1938145 w 3378518"/>
                  <a:gd name="connsiteY52" fmla="*/ 45695 h 3343265"/>
                  <a:gd name="connsiteX53" fmla="*/ 2174049 w 3378518"/>
                  <a:gd name="connsiteY53"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40529 w 3378518"/>
                  <a:gd name="connsiteY8" fmla="*/ 2416784 h 3343265"/>
                  <a:gd name="connsiteX9" fmla="*/ 1544133 w 3378518"/>
                  <a:gd name="connsiteY9" fmla="*/ 2425125 h 3343265"/>
                  <a:gd name="connsiteX10" fmla="*/ 1537828 w 3378518"/>
                  <a:gd name="connsiteY10" fmla="*/ 2422532 h 3343265"/>
                  <a:gd name="connsiteX11" fmla="*/ 1540529 w 3378518"/>
                  <a:gd name="connsiteY11" fmla="*/ 2416784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052499 w 3378518"/>
                  <a:gd name="connsiteY29" fmla="*/ 409197 h 3343265"/>
                  <a:gd name="connsiteX30" fmla="*/ 2174049 w 3378518"/>
                  <a:gd name="connsiteY30" fmla="*/ 52146 h 3343265"/>
                  <a:gd name="connsiteX31" fmla="*/ 3332823 w 3378518"/>
                  <a:gd name="connsiteY31" fmla="*/ 1276097 h 3343265"/>
                  <a:gd name="connsiteX32" fmla="*/ 3326372 w 3378518"/>
                  <a:gd name="connsiteY32" fmla="*/ 1512000 h 3343265"/>
                  <a:gd name="connsiteX33" fmla="*/ 3090468 w 3378518"/>
                  <a:gd name="connsiteY33" fmla="*/ 1505547 h 3343265"/>
                  <a:gd name="connsiteX34" fmla="*/ 3073378 w 3378518"/>
                  <a:gd name="connsiteY34" fmla="*/ 1487496 h 3343265"/>
                  <a:gd name="connsiteX35" fmla="*/ 2382792 w 3378518"/>
                  <a:gd name="connsiteY35" fmla="*/ 1837062 h 3343265"/>
                  <a:gd name="connsiteX36" fmla="*/ 1832752 w 3378518"/>
                  <a:gd name="connsiteY36" fmla="*/ 1833609 h 3343265"/>
                  <a:gd name="connsiteX37" fmla="*/ 1832752 w 3378518"/>
                  <a:gd name="connsiteY37" fmla="*/ 2374892 h 3343265"/>
                  <a:gd name="connsiteX38" fmla="*/ 1457702 w 3378518"/>
                  <a:gd name="connsiteY38" fmla="*/ 3079064 h 3343265"/>
                  <a:gd name="connsiteX39" fmla="*/ 1440373 w 3378518"/>
                  <a:gd name="connsiteY39" fmla="*/ 3297572 h 3343265"/>
                  <a:gd name="connsiteX40" fmla="*/ 1204469 w 3378518"/>
                  <a:gd name="connsiteY40" fmla="*/ 3291119 h 3343265"/>
                  <a:gd name="connsiteX41" fmla="*/ 45693 w 3378518"/>
                  <a:gd name="connsiteY41" fmla="*/ 2067168 h 3343265"/>
                  <a:gd name="connsiteX42" fmla="*/ 52146 w 3378518"/>
                  <a:gd name="connsiteY42" fmla="*/ 1831267 h 3343265"/>
                  <a:gd name="connsiteX43" fmla="*/ 288050 w 3378518"/>
                  <a:gd name="connsiteY43" fmla="*/ 1837718 h 3343265"/>
                  <a:gd name="connsiteX44" fmla="*/ 305161 w 3378518"/>
                  <a:gd name="connsiteY44" fmla="*/ 1855791 h 3343265"/>
                  <a:gd name="connsiteX45" fmla="*/ 978047 w 3378518"/>
                  <a:gd name="connsiteY45" fmla="*/ 1520187 h 3343265"/>
                  <a:gd name="connsiteX46" fmla="*/ 1530057 w 3378518"/>
                  <a:gd name="connsiteY46" fmla="*/ 1520187 h 3343265"/>
                  <a:gd name="connsiteX47" fmla="*/ 1533467 w 3378518"/>
                  <a:gd name="connsiteY47" fmla="*/ 977008 h 3343265"/>
                  <a:gd name="connsiteX48" fmla="*/ 1923558 w 3378518"/>
                  <a:gd name="connsiteY48" fmla="*/ 268587 h 3343265"/>
                  <a:gd name="connsiteX49" fmla="*/ 1938145 w 3378518"/>
                  <a:gd name="connsiteY49" fmla="*/ 45695 h 3343265"/>
                  <a:gd name="connsiteX50" fmla="*/ 2174049 w 3378518"/>
                  <a:gd name="connsiteY50"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37828 w 3378518"/>
                  <a:gd name="connsiteY8" fmla="*/ 2422532 h 3343265"/>
                  <a:gd name="connsiteX9" fmla="*/ 1544133 w 3378518"/>
                  <a:gd name="connsiteY9" fmla="*/ 2425125 h 3343265"/>
                  <a:gd name="connsiteX10" fmla="*/ 1537828 w 3378518"/>
                  <a:gd name="connsiteY10" fmla="*/ 2422532 h 3343265"/>
                  <a:gd name="connsiteX11" fmla="*/ 2052499 w 3378518"/>
                  <a:gd name="connsiteY11" fmla="*/ 409197 h 3343265"/>
                  <a:gd name="connsiteX12" fmla="*/ 1721848 w 3378518"/>
                  <a:gd name="connsiteY12" fmla="*/ 978193 h 3343265"/>
                  <a:gd name="connsiteX13" fmla="*/ 1718264 w 3378518"/>
                  <a:gd name="connsiteY13" fmla="*/ 1549318 h 3343265"/>
                  <a:gd name="connsiteX14" fmla="*/ 1553358 w 3378518"/>
                  <a:gd name="connsiteY14" fmla="*/ 1712169 h 3343265"/>
                  <a:gd name="connsiteX15" fmla="*/ 982233 w 3378518"/>
                  <a:gd name="connsiteY15" fmla="*/ 1708585 h 3343265"/>
                  <a:gd name="connsiteX16" fmla="*/ 438132 w 3378518"/>
                  <a:gd name="connsiteY16" fmla="*/ 1996240 h 3343265"/>
                  <a:gd name="connsiteX17" fmla="*/ 1327831 w 3378518"/>
                  <a:gd name="connsiteY17" fmla="*/ 2935982 h 3343265"/>
                  <a:gd name="connsiteX18" fmla="*/ 1644360 w 3378518"/>
                  <a:gd name="connsiteY18" fmla="*/ 2379076 h 3343265"/>
                  <a:gd name="connsiteX19" fmla="*/ 1647944 w 3378518"/>
                  <a:gd name="connsiteY19" fmla="*/ 1807951 h 3343265"/>
                  <a:gd name="connsiteX20" fmla="*/ 1812850 w 3378518"/>
                  <a:gd name="connsiteY20" fmla="*/ 1645100 h 3343265"/>
                  <a:gd name="connsiteX21" fmla="*/ 2383975 w 3378518"/>
                  <a:gd name="connsiteY21" fmla="*/ 1648684 h 3343265"/>
                  <a:gd name="connsiteX22" fmla="*/ 2775160 w 3378518"/>
                  <a:gd name="connsiteY22" fmla="*/ 1524061 h 3343265"/>
                  <a:gd name="connsiteX23" fmla="*/ 2793741 w 3378518"/>
                  <a:gd name="connsiteY23" fmla="*/ 1508778 h 3343265"/>
                  <a:gd name="connsiteX24" fmla="*/ 2816322 w 3378518"/>
                  <a:gd name="connsiteY24" fmla="*/ 1508471 h 3343265"/>
                  <a:gd name="connsiteX25" fmla="*/ 2806599 w 3378518"/>
                  <a:gd name="connsiteY25" fmla="*/ 1498202 h 3343265"/>
                  <a:gd name="connsiteX26" fmla="*/ 2837773 w 3378518"/>
                  <a:gd name="connsiteY26" fmla="*/ 1472561 h 3343265"/>
                  <a:gd name="connsiteX27" fmla="*/ 2941609 w 3378518"/>
                  <a:gd name="connsiteY27" fmla="*/ 1348315 h 3343265"/>
                  <a:gd name="connsiteX28" fmla="*/ 2052499 w 3378518"/>
                  <a:gd name="connsiteY28" fmla="*/ 409197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2052499 w 3378518"/>
                  <a:gd name="connsiteY8" fmla="*/ 409197 h 3343265"/>
                  <a:gd name="connsiteX9" fmla="*/ 1721848 w 3378518"/>
                  <a:gd name="connsiteY9" fmla="*/ 978193 h 3343265"/>
                  <a:gd name="connsiteX10" fmla="*/ 1718264 w 3378518"/>
                  <a:gd name="connsiteY10" fmla="*/ 1549318 h 3343265"/>
                  <a:gd name="connsiteX11" fmla="*/ 1553358 w 3378518"/>
                  <a:gd name="connsiteY11" fmla="*/ 1712169 h 3343265"/>
                  <a:gd name="connsiteX12" fmla="*/ 982233 w 3378518"/>
                  <a:gd name="connsiteY12" fmla="*/ 1708585 h 3343265"/>
                  <a:gd name="connsiteX13" fmla="*/ 438132 w 3378518"/>
                  <a:gd name="connsiteY13" fmla="*/ 1996240 h 3343265"/>
                  <a:gd name="connsiteX14" fmla="*/ 1327831 w 3378518"/>
                  <a:gd name="connsiteY14" fmla="*/ 2935982 h 3343265"/>
                  <a:gd name="connsiteX15" fmla="*/ 1644360 w 3378518"/>
                  <a:gd name="connsiteY15" fmla="*/ 2379076 h 3343265"/>
                  <a:gd name="connsiteX16" fmla="*/ 1647944 w 3378518"/>
                  <a:gd name="connsiteY16" fmla="*/ 1807951 h 3343265"/>
                  <a:gd name="connsiteX17" fmla="*/ 1812850 w 3378518"/>
                  <a:gd name="connsiteY17" fmla="*/ 1645100 h 3343265"/>
                  <a:gd name="connsiteX18" fmla="*/ 2383975 w 3378518"/>
                  <a:gd name="connsiteY18" fmla="*/ 1648684 h 3343265"/>
                  <a:gd name="connsiteX19" fmla="*/ 2775160 w 3378518"/>
                  <a:gd name="connsiteY19" fmla="*/ 1524061 h 3343265"/>
                  <a:gd name="connsiteX20" fmla="*/ 2793741 w 3378518"/>
                  <a:gd name="connsiteY20" fmla="*/ 1508778 h 3343265"/>
                  <a:gd name="connsiteX21" fmla="*/ 2816322 w 3378518"/>
                  <a:gd name="connsiteY21" fmla="*/ 1508471 h 3343265"/>
                  <a:gd name="connsiteX22" fmla="*/ 2806599 w 3378518"/>
                  <a:gd name="connsiteY22" fmla="*/ 1498202 h 3343265"/>
                  <a:gd name="connsiteX23" fmla="*/ 2837773 w 3378518"/>
                  <a:gd name="connsiteY23" fmla="*/ 1472561 h 3343265"/>
                  <a:gd name="connsiteX24" fmla="*/ 2941609 w 3378518"/>
                  <a:gd name="connsiteY24" fmla="*/ 1348315 h 3343265"/>
                  <a:gd name="connsiteX25" fmla="*/ 2052499 w 3378518"/>
                  <a:gd name="connsiteY25" fmla="*/ 409197 h 3343265"/>
                  <a:gd name="connsiteX26" fmla="*/ 2174049 w 3378518"/>
                  <a:gd name="connsiteY26" fmla="*/ 52146 h 3343265"/>
                  <a:gd name="connsiteX27" fmla="*/ 3332823 w 3378518"/>
                  <a:gd name="connsiteY27" fmla="*/ 1276097 h 3343265"/>
                  <a:gd name="connsiteX28" fmla="*/ 3326372 w 3378518"/>
                  <a:gd name="connsiteY28" fmla="*/ 1512000 h 3343265"/>
                  <a:gd name="connsiteX29" fmla="*/ 3090468 w 3378518"/>
                  <a:gd name="connsiteY29" fmla="*/ 1505547 h 3343265"/>
                  <a:gd name="connsiteX30" fmla="*/ 3073378 w 3378518"/>
                  <a:gd name="connsiteY30" fmla="*/ 1487496 h 3343265"/>
                  <a:gd name="connsiteX31" fmla="*/ 2382792 w 3378518"/>
                  <a:gd name="connsiteY31" fmla="*/ 1837062 h 3343265"/>
                  <a:gd name="connsiteX32" fmla="*/ 1832752 w 3378518"/>
                  <a:gd name="connsiteY32" fmla="*/ 1833609 h 3343265"/>
                  <a:gd name="connsiteX33" fmla="*/ 1832752 w 3378518"/>
                  <a:gd name="connsiteY33" fmla="*/ 2374892 h 3343265"/>
                  <a:gd name="connsiteX34" fmla="*/ 1457702 w 3378518"/>
                  <a:gd name="connsiteY34" fmla="*/ 3079064 h 3343265"/>
                  <a:gd name="connsiteX35" fmla="*/ 1440373 w 3378518"/>
                  <a:gd name="connsiteY35" fmla="*/ 3297572 h 3343265"/>
                  <a:gd name="connsiteX36" fmla="*/ 1204469 w 3378518"/>
                  <a:gd name="connsiteY36" fmla="*/ 3291119 h 3343265"/>
                  <a:gd name="connsiteX37" fmla="*/ 45693 w 3378518"/>
                  <a:gd name="connsiteY37" fmla="*/ 2067168 h 3343265"/>
                  <a:gd name="connsiteX38" fmla="*/ 52146 w 3378518"/>
                  <a:gd name="connsiteY38" fmla="*/ 1831267 h 3343265"/>
                  <a:gd name="connsiteX39" fmla="*/ 288050 w 3378518"/>
                  <a:gd name="connsiteY39" fmla="*/ 1837718 h 3343265"/>
                  <a:gd name="connsiteX40" fmla="*/ 305161 w 3378518"/>
                  <a:gd name="connsiteY40" fmla="*/ 1855791 h 3343265"/>
                  <a:gd name="connsiteX41" fmla="*/ 978047 w 3378518"/>
                  <a:gd name="connsiteY41" fmla="*/ 1520187 h 3343265"/>
                  <a:gd name="connsiteX42" fmla="*/ 1530057 w 3378518"/>
                  <a:gd name="connsiteY42" fmla="*/ 1520187 h 3343265"/>
                  <a:gd name="connsiteX43" fmla="*/ 1533467 w 3378518"/>
                  <a:gd name="connsiteY43" fmla="*/ 977008 h 3343265"/>
                  <a:gd name="connsiteX44" fmla="*/ 1923558 w 3378518"/>
                  <a:gd name="connsiteY44" fmla="*/ 268587 h 3343265"/>
                  <a:gd name="connsiteX45" fmla="*/ 1938145 w 3378518"/>
                  <a:gd name="connsiteY45" fmla="*/ 45695 h 3343265"/>
                  <a:gd name="connsiteX46" fmla="*/ 2174049 w 3378518"/>
                  <a:gd name="connsiteY46" fmla="*/ 52146 h 334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78518" h="3343265">
                    <a:moveTo>
                      <a:pt x="890036" y="1777279"/>
                    </a:moveTo>
                    <a:lnTo>
                      <a:pt x="867690" y="1772294"/>
                    </a:lnTo>
                    <a:lnTo>
                      <a:pt x="874046" y="1768943"/>
                    </a:lnTo>
                    <a:lnTo>
                      <a:pt x="890036" y="1777279"/>
                    </a:lnTo>
                    <a:close/>
                    <a:moveTo>
                      <a:pt x="910377" y="1787884"/>
                    </a:moveTo>
                    <a:lnTo>
                      <a:pt x="909725" y="1788361"/>
                    </a:lnTo>
                    <a:lnTo>
                      <a:pt x="905259" y="1785216"/>
                    </a:lnTo>
                    <a:lnTo>
                      <a:pt x="910377" y="1787884"/>
                    </a:lnTo>
                    <a:close/>
                    <a:moveTo>
                      <a:pt x="2052499" y="409197"/>
                    </a:moveTo>
                    <a:cubicBezTo>
                      <a:pt x="1855567" y="522139"/>
                      <a:pt x="1723377" y="734475"/>
                      <a:pt x="1721848" y="978193"/>
                    </a:cubicBezTo>
                    <a:cubicBezTo>
                      <a:pt x="1720653" y="1168568"/>
                      <a:pt x="1719459" y="1358943"/>
                      <a:pt x="1718264" y="1549318"/>
                    </a:cubicBezTo>
                    <a:lnTo>
                      <a:pt x="1553358" y="1712169"/>
                    </a:lnTo>
                    <a:lnTo>
                      <a:pt x="982233" y="1708585"/>
                    </a:lnTo>
                    <a:cubicBezTo>
                      <a:pt x="755048" y="1707160"/>
                      <a:pt x="553704" y="1819601"/>
                      <a:pt x="438132" y="1996240"/>
                    </a:cubicBezTo>
                    <a:lnTo>
                      <a:pt x="1327831" y="2935982"/>
                    </a:lnTo>
                    <a:cubicBezTo>
                      <a:pt x="1517741" y="2823547"/>
                      <a:pt x="1642874" y="2616160"/>
                      <a:pt x="1644360" y="2379076"/>
                    </a:cubicBezTo>
                    <a:cubicBezTo>
                      <a:pt x="1645555" y="2188701"/>
                      <a:pt x="1646749" y="1998326"/>
                      <a:pt x="1647944" y="1807951"/>
                    </a:cubicBezTo>
                    <a:lnTo>
                      <a:pt x="1812850" y="1645100"/>
                    </a:lnTo>
                    <a:lnTo>
                      <a:pt x="2383975" y="1648684"/>
                    </a:lnTo>
                    <a:cubicBezTo>
                      <a:pt x="2530062" y="1649601"/>
                      <a:pt x="2665464" y="1603436"/>
                      <a:pt x="2775160" y="1524061"/>
                    </a:cubicBezTo>
                    <a:lnTo>
                      <a:pt x="2793741" y="1508778"/>
                    </a:lnTo>
                    <a:lnTo>
                      <a:pt x="2816322" y="1508471"/>
                    </a:lnTo>
                    <a:lnTo>
                      <a:pt x="2806599" y="1498202"/>
                    </a:lnTo>
                    <a:lnTo>
                      <a:pt x="2837773" y="1472561"/>
                    </a:lnTo>
                    <a:cubicBezTo>
                      <a:pt x="2877299" y="1435719"/>
                      <a:pt x="2912231" y="1394008"/>
                      <a:pt x="2941609" y="1348315"/>
                    </a:cubicBezTo>
                    <a:lnTo>
                      <a:pt x="2052499" y="409197"/>
                    </a:lnTo>
                    <a:close/>
                    <a:moveTo>
                      <a:pt x="2174049" y="52146"/>
                    </a:moveTo>
                    <a:lnTo>
                      <a:pt x="3332823" y="1276097"/>
                    </a:lnTo>
                    <a:cubicBezTo>
                      <a:pt x="3396186" y="1343023"/>
                      <a:pt x="3393298" y="1448638"/>
                      <a:pt x="3326372" y="1512000"/>
                    </a:cubicBezTo>
                    <a:cubicBezTo>
                      <a:pt x="3259446" y="1575361"/>
                      <a:pt x="3153829" y="1572473"/>
                      <a:pt x="3090468" y="1505547"/>
                    </a:cubicBezTo>
                    <a:lnTo>
                      <a:pt x="3073378" y="1487496"/>
                    </a:lnTo>
                    <a:cubicBezTo>
                      <a:pt x="2919662" y="1701713"/>
                      <a:pt x="2666991" y="1838843"/>
                      <a:pt x="2382792" y="1837062"/>
                    </a:cubicBezTo>
                    <a:lnTo>
                      <a:pt x="1832752" y="1833609"/>
                    </a:lnTo>
                    <a:lnTo>
                      <a:pt x="1832752" y="2374892"/>
                    </a:lnTo>
                    <a:cubicBezTo>
                      <a:pt x="1832752" y="2668478"/>
                      <a:pt x="1684730" y="2927490"/>
                      <a:pt x="1457702" y="3079064"/>
                    </a:cubicBezTo>
                    <a:cubicBezTo>
                      <a:pt x="1509390" y="3144226"/>
                      <a:pt x="1502268" y="3238971"/>
                      <a:pt x="1440373" y="3297572"/>
                    </a:cubicBezTo>
                    <a:cubicBezTo>
                      <a:pt x="1373447" y="3360933"/>
                      <a:pt x="1267830" y="3358045"/>
                      <a:pt x="1204469" y="3291119"/>
                    </a:cubicBezTo>
                    <a:lnTo>
                      <a:pt x="45693" y="2067168"/>
                    </a:lnTo>
                    <a:cubicBezTo>
                      <a:pt x="-17668" y="2000245"/>
                      <a:pt x="-14779" y="1894627"/>
                      <a:pt x="52146" y="1831267"/>
                    </a:cubicBezTo>
                    <a:cubicBezTo>
                      <a:pt x="119072" y="1767904"/>
                      <a:pt x="224687" y="1770794"/>
                      <a:pt x="288050" y="1837718"/>
                    </a:cubicBezTo>
                    <a:lnTo>
                      <a:pt x="305161" y="1855791"/>
                    </a:lnTo>
                    <a:cubicBezTo>
                      <a:pt x="457589" y="1650481"/>
                      <a:pt x="702601" y="1520187"/>
                      <a:pt x="978047" y="1520187"/>
                    </a:cubicBezTo>
                    <a:lnTo>
                      <a:pt x="1530057" y="1520187"/>
                    </a:lnTo>
                    <a:cubicBezTo>
                      <a:pt x="1531194" y="1339127"/>
                      <a:pt x="1532330" y="1158068"/>
                      <a:pt x="1533467" y="977008"/>
                    </a:cubicBezTo>
                    <a:cubicBezTo>
                      <a:pt x="1535338" y="678827"/>
                      <a:pt x="1689679" y="417271"/>
                      <a:pt x="1923558" y="268587"/>
                    </a:cubicBezTo>
                    <a:cubicBezTo>
                      <a:pt x="1868853" y="203019"/>
                      <a:pt x="1874955" y="105520"/>
                      <a:pt x="1938145" y="45695"/>
                    </a:cubicBezTo>
                    <a:cubicBezTo>
                      <a:pt x="2005071" y="-17668"/>
                      <a:pt x="2110688" y="-14780"/>
                      <a:pt x="2174049" y="52146"/>
                    </a:cubicBezTo>
                    <a:close/>
                  </a:path>
                </a:pathLst>
              </a:custGeom>
              <a:solidFill>
                <a:srgbClr val="92929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Arial Unicode MS"/>
                  <a:cs typeface="+mn-cs"/>
                </a:endParaRPr>
              </a:p>
            </p:txBody>
          </p:sp>
          <p:grpSp>
            <p:nvGrpSpPr>
              <p:cNvPr id="9" name="그룹 60">
                <a:extLst>
                  <a:ext uri="{FF2B5EF4-FFF2-40B4-BE49-F238E27FC236}">
                    <a16:creationId xmlns:a16="http://schemas.microsoft.com/office/drawing/2014/main" id="{6E794D62-567A-4A01-A69D-8AEA1DF70D29}"/>
                  </a:ext>
                </a:extLst>
              </p:cNvPr>
              <p:cNvGrpSpPr/>
              <p:nvPr/>
            </p:nvGrpSpPr>
            <p:grpSpPr>
              <a:xfrm>
                <a:off x="5558699" y="2598826"/>
                <a:ext cx="1089476" cy="1686250"/>
                <a:chOff x="5558699" y="2598826"/>
                <a:chExt cx="1089476" cy="1686250"/>
              </a:xfrm>
            </p:grpSpPr>
            <p:grpSp>
              <p:nvGrpSpPr>
                <p:cNvPr id="10" name="그룹 49">
                  <a:extLst>
                    <a:ext uri="{FF2B5EF4-FFF2-40B4-BE49-F238E27FC236}">
                      <a16:creationId xmlns:a16="http://schemas.microsoft.com/office/drawing/2014/main" id="{53ADC44F-2FBF-474B-88E9-7407CACE99D4}"/>
                    </a:ext>
                  </a:extLst>
                </p:cNvPr>
                <p:cNvGrpSpPr/>
                <p:nvPr/>
              </p:nvGrpSpPr>
              <p:grpSpPr>
                <a:xfrm>
                  <a:off x="5617507" y="3979880"/>
                  <a:ext cx="305196" cy="305196"/>
                  <a:chOff x="2460435" y="1380960"/>
                  <a:chExt cx="914400" cy="914400"/>
                </a:xfrm>
                <a:solidFill>
                  <a:srgbClr val="262626"/>
                </a:solidFill>
              </p:grpSpPr>
              <p:sp>
                <p:nvSpPr>
                  <p:cNvPr id="34" name="타원 50">
                    <a:extLst>
                      <a:ext uri="{FF2B5EF4-FFF2-40B4-BE49-F238E27FC236}">
                        <a16:creationId xmlns:a16="http://schemas.microsoft.com/office/drawing/2014/main" id="{A40B276E-EFB4-4F05-BA8C-3074CAE973F4}"/>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5" name="타원 51">
                    <a:extLst>
                      <a:ext uri="{FF2B5EF4-FFF2-40B4-BE49-F238E27FC236}">
                        <a16:creationId xmlns:a16="http://schemas.microsoft.com/office/drawing/2014/main" id="{5A296522-203A-4B68-8F29-2E28DA02C4D0}"/>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1" name="그룹 21">
                  <a:extLst>
                    <a:ext uri="{FF2B5EF4-FFF2-40B4-BE49-F238E27FC236}">
                      <a16:creationId xmlns:a16="http://schemas.microsoft.com/office/drawing/2014/main" id="{8C35DBE2-CDE5-4E37-B270-38BF52E0BF6A}"/>
                    </a:ext>
                  </a:extLst>
                </p:cNvPr>
                <p:cNvGrpSpPr/>
                <p:nvPr/>
              </p:nvGrpSpPr>
              <p:grpSpPr>
                <a:xfrm>
                  <a:off x="5811672" y="3628906"/>
                  <a:ext cx="305196" cy="305196"/>
                  <a:chOff x="2460435" y="1380960"/>
                  <a:chExt cx="914400" cy="914400"/>
                </a:xfrm>
                <a:solidFill>
                  <a:srgbClr val="262626"/>
                </a:solidFill>
              </p:grpSpPr>
              <p:sp>
                <p:nvSpPr>
                  <p:cNvPr id="32" name="타원 22">
                    <a:extLst>
                      <a:ext uri="{FF2B5EF4-FFF2-40B4-BE49-F238E27FC236}">
                        <a16:creationId xmlns:a16="http://schemas.microsoft.com/office/drawing/2014/main" id="{2B04AE25-0D06-4268-8665-C9949277C1FC}"/>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3" name="타원 23">
                    <a:extLst>
                      <a:ext uri="{FF2B5EF4-FFF2-40B4-BE49-F238E27FC236}">
                        <a16:creationId xmlns:a16="http://schemas.microsoft.com/office/drawing/2014/main" id="{83BDBF14-FB35-45AA-BA95-0E362F070523}"/>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2" name="그룹 25">
                  <a:extLst>
                    <a:ext uri="{FF2B5EF4-FFF2-40B4-BE49-F238E27FC236}">
                      <a16:creationId xmlns:a16="http://schemas.microsoft.com/office/drawing/2014/main" id="{B548F909-DC33-4298-80F5-C70422B53CDD}"/>
                    </a:ext>
                  </a:extLst>
                </p:cNvPr>
                <p:cNvGrpSpPr/>
                <p:nvPr/>
              </p:nvGrpSpPr>
              <p:grpSpPr>
                <a:xfrm>
                  <a:off x="6050354" y="3733355"/>
                  <a:ext cx="305196" cy="305196"/>
                  <a:chOff x="2460435" y="1380960"/>
                  <a:chExt cx="914400" cy="914400"/>
                </a:xfrm>
                <a:solidFill>
                  <a:srgbClr val="262626"/>
                </a:solidFill>
              </p:grpSpPr>
              <p:sp>
                <p:nvSpPr>
                  <p:cNvPr id="30" name="타원 26">
                    <a:extLst>
                      <a:ext uri="{FF2B5EF4-FFF2-40B4-BE49-F238E27FC236}">
                        <a16:creationId xmlns:a16="http://schemas.microsoft.com/office/drawing/2014/main" id="{8671AE6A-323B-4464-9054-B7895BD6B6B2}"/>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31" name="타원 27">
                    <a:extLst>
                      <a:ext uri="{FF2B5EF4-FFF2-40B4-BE49-F238E27FC236}">
                        <a16:creationId xmlns:a16="http://schemas.microsoft.com/office/drawing/2014/main" id="{FC7B3B19-9959-4213-8BD2-AC75C75ABD65}"/>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3" name="그룹 29">
                  <a:extLst>
                    <a:ext uri="{FF2B5EF4-FFF2-40B4-BE49-F238E27FC236}">
                      <a16:creationId xmlns:a16="http://schemas.microsoft.com/office/drawing/2014/main" id="{D10DACAB-F5AC-43D7-A588-807B1039DAD9}"/>
                    </a:ext>
                  </a:extLst>
                </p:cNvPr>
                <p:cNvGrpSpPr/>
                <p:nvPr/>
              </p:nvGrpSpPr>
              <p:grpSpPr>
                <a:xfrm>
                  <a:off x="5804852" y="3899206"/>
                  <a:ext cx="305196" cy="305196"/>
                  <a:chOff x="2460435" y="1380960"/>
                  <a:chExt cx="914400" cy="914400"/>
                </a:xfrm>
                <a:solidFill>
                  <a:srgbClr val="262626"/>
                </a:solidFill>
              </p:grpSpPr>
              <p:sp>
                <p:nvSpPr>
                  <p:cNvPr id="28" name="타원 30">
                    <a:extLst>
                      <a:ext uri="{FF2B5EF4-FFF2-40B4-BE49-F238E27FC236}">
                        <a16:creationId xmlns:a16="http://schemas.microsoft.com/office/drawing/2014/main" id="{35DCD2E0-660A-42C3-B5B4-A2D9EC148AF0}"/>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9" name="타원 31">
                    <a:extLst>
                      <a:ext uri="{FF2B5EF4-FFF2-40B4-BE49-F238E27FC236}">
                        <a16:creationId xmlns:a16="http://schemas.microsoft.com/office/drawing/2014/main" id="{5B7DF672-A2C3-40FC-9C03-B8CECAF26726}"/>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4" name="그룹 33">
                  <a:extLst>
                    <a:ext uri="{FF2B5EF4-FFF2-40B4-BE49-F238E27FC236}">
                      <a16:creationId xmlns:a16="http://schemas.microsoft.com/office/drawing/2014/main" id="{163BEA4D-530D-43C5-A5A9-ABFD35EF080F}"/>
                    </a:ext>
                  </a:extLst>
                </p:cNvPr>
                <p:cNvGrpSpPr/>
                <p:nvPr/>
              </p:nvGrpSpPr>
              <p:grpSpPr>
                <a:xfrm>
                  <a:off x="5558699" y="3770159"/>
                  <a:ext cx="305196" cy="305196"/>
                  <a:chOff x="2460435" y="1380960"/>
                  <a:chExt cx="914400" cy="914400"/>
                </a:xfrm>
                <a:solidFill>
                  <a:srgbClr val="262626"/>
                </a:solidFill>
              </p:grpSpPr>
              <p:sp>
                <p:nvSpPr>
                  <p:cNvPr id="26" name="타원 34">
                    <a:extLst>
                      <a:ext uri="{FF2B5EF4-FFF2-40B4-BE49-F238E27FC236}">
                        <a16:creationId xmlns:a16="http://schemas.microsoft.com/office/drawing/2014/main" id="{9BE8FA8F-92CF-4A08-9A99-35DCDB754736}"/>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7" name="타원 35">
                    <a:extLst>
                      <a:ext uri="{FF2B5EF4-FFF2-40B4-BE49-F238E27FC236}">
                        <a16:creationId xmlns:a16="http://schemas.microsoft.com/office/drawing/2014/main" id="{24284453-D8D8-4AE2-BB92-740ACC708354}"/>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5" name="그룹 37">
                  <a:extLst>
                    <a:ext uri="{FF2B5EF4-FFF2-40B4-BE49-F238E27FC236}">
                      <a16:creationId xmlns:a16="http://schemas.microsoft.com/office/drawing/2014/main" id="{038E9F1C-3476-403F-982D-5EA462F62B55}"/>
                    </a:ext>
                  </a:extLst>
                </p:cNvPr>
                <p:cNvGrpSpPr/>
                <p:nvPr/>
              </p:nvGrpSpPr>
              <p:grpSpPr>
                <a:xfrm>
                  <a:off x="6065408" y="3964544"/>
                  <a:ext cx="305196" cy="305196"/>
                  <a:chOff x="2460435" y="1380960"/>
                  <a:chExt cx="914400" cy="914400"/>
                </a:xfrm>
                <a:solidFill>
                  <a:srgbClr val="262626"/>
                </a:solidFill>
              </p:grpSpPr>
              <p:sp>
                <p:nvSpPr>
                  <p:cNvPr id="24" name="타원 38">
                    <a:extLst>
                      <a:ext uri="{FF2B5EF4-FFF2-40B4-BE49-F238E27FC236}">
                        <a16:creationId xmlns:a16="http://schemas.microsoft.com/office/drawing/2014/main" id="{A17C0DB1-E108-4898-89B6-7959FCD6B3AA}"/>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5" name="타원 39">
                    <a:extLst>
                      <a:ext uri="{FF2B5EF4-FFF2-40B4-BE49-F238E27FC236}">
                        <a16:creationId xmlns:a16="http://schemas.microsoft.com/office/drawing/2014/main" id="{F4724AC3-4BC3-47FF-9CBC-9D85EC863BF6}"/>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6" name="그룹 41">
                  <a:extLst>
                    <a:ext uri="{FF2B5EF4-FFF2-40B4-BE49-F238E27FC236}">
                      <a16:creationId xmlns:a16="http://schemas.microsoft.com/office/drawing/2014/main" id="{F127B822-5D1E-40D5-BA5A-FCAE4668BFE3}"/>
                    </a:ext>
                  </a:extLst>
                </p:cNvPr>
                <p:cNvGrpSpPr/>
                <p:nvPr/>
              </p:nvGrpSpPr>
              <p:grpSpPr>
                <a:xfrm>
                  <a:off x="6342979" y="3957518"/>
                  <a:ext cx="305196" cy="305196"/>
                  <a:chOff x="2460435" y="1380960"/>
                  <a:chExt cx="914400" cy="914400"/>
                </a:xfrm>
                <a:solidFill>
                  <a:srgbClr val="262626"/>
                </a:solidFill>
              </p:grpSpPr>
              <p:sp>
                <p:nvSpPr>
                  <p:cNvPr id="22" name="타원 42">
                    <a:extLst>
                      <a:ext uri="{FF2B5EF4-FFF2-40B4-BE49-F238E27FC236}">
                        <a16:creationId xmlns:a16="http://schemas.microsoft.com/office/drawing/2014/main" id="{8C5D6E30-5E0E-4811-9585-FD5BC2F9FB8F}"/>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3" name="타원 43">
                    <a:extLst>
                      <a:ext uri="{FF2B5EF4-FFF2-40B4-BE49-F238E27FC236}">
                        <a16:creationId xmlns:a16="http://schemas.microsoft.com/office/drawing/2014/main" id="{D77240BA-405B-4DBB-A300-1FDD07CC5FF8}"/>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nvGrpSpPr>
                <p:cNvPr id="17" name="그룹 45">
                  <a:extLst>
                    <a:ext uri="{FF2B5EF4-FFF2-40B4-BE49-F238E27FC236}">
                      <a16:creationId xmlns:a16="http://schemas.microsoft.com/office/drawing/2014/main" id="{65D7C550-E47F-4E6F-9468-D0754E9E6E44}"/>
                    </a:ext>
                  </a:extLst>
                </p:cNvPr>
                <p:cNvGrpSpPr/>
                <p:nvPr/>
              </p:nvGrpSpPr>
              <p:grpSpPr>
                <a:xfrm>
                  <a:off x="6322640" y="3721994"/>
                  <a:ext cx="305196" cy="305196"/>
                  <a:chOff x="2460435" y="1380960"/>
                  <a:chExt cx="914400" cy="914400"/>
                </a:xfrm>
                <a:solidFill>
                  <a:srgbClr val="262626"/>
                </a:solidFill>
              </p:grpSpPr>
              <p:sp>
                <p:nvSpPr>
                  <p:cNvPr id="20" name="타원 46">
                    <a:extLst>
                      <a:ext uri="{FF2B5EF4-FFF2-40B4-BE49-F238E27FC236}">
                        <a16:creationId xmlns:a16="http://schemas.microsoft.com/office/drawing/2014/main" id="{7CFAE9AB-E731-49C5-89BD-3E34A9923BF3}"/>
                      </a:ext>
                    </a:extLst>
                  </p:cNvPr>
                  <p:cNvSpPr/>
                  <p:nvPr/>
                </p:nvSpPr>
                <p:spPr>
                  <a:xfrm>
                    <a:off x="2460435" y="1380960"/>
                    <a:ext cx="914400" cy="914400"/>
                  </a:xfrm>
                  <a:prstGeom prst="ellips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21" name="타원 47">
                    <a:extLst>
                      <a:ext uri="{FF2B5EF4-FFF2-40B4-BE49-F238E27FC236}">
                        <a16:creationId xmlns:a16="http://schemas.microsoft.com/office/drawing/2014/main" id="{E5CF4C6E-BA28-4B2B-8FBB-E90FAA8DC30E}"/>
                      </a:ext>
                    </a:extLst>
                  </p:cNvPr>
                  <p:cNvSpPr/>
                  <p:nvPr/>
                </p:nvSpPr>
                <p:spPr>
                  <a:xfrm>
                    <a:off x="2528509" y="1449034"/>
                    <a:ext cx="778251" cy="778251"/>
                  </a:xfrm>
                  <a:prstGeom prst="ellipse">
                    <a:avLst/>
                  </a:prstGeom>
                  <a:solidFill>
                    <a:srgbClr val="262626"/>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sp>
              <p:nvSpPr>
                <p:cNvPr id="18" name="이등변 삼각형 58">
                  <a:extLst>
                    <a:ext uri="{FF2B5EF4-FFF2-40B4-BE49-F238E27FC236}">
                      <a16:creationId xmlns:a16="http://schemas.microsoft.com/office/drawing/2014/main" id="{D1A257DC-FB1A-4489-96C3-285A5A814BF9}"/>
                    </a:ext>
                  </a:extLst>
                </p:cNvPr>
                <p:cNvSpPr/>
                <p:nvPr/>
              </p:nvSpPr>
              <p:spPr>
                <a:xfrm rot="10800000">
                  <a:off x="5637159" y="2598826"/>
                  <a:ext cx="945777" cy="489015"/>
                </a:xfrm>
                <a:prstGeom prst="triangle">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sp>
              <p:nvSpPr>
                <p:cNvPr id="19" name="직사각형 59">
                  <a:extLst>
                    <a:ext uri="{FF2B5EF4-FFF2-40B4-BE49-F238E27FC236}">
                      <a16:creationId xmlns:a16="http://schemas.microsoft.com/office/drawing/2014/main" id="{DD705F71-AA2F-40D2-A1F5-8AF766F994B5}"/>
                    </a:ext>
                  </a:extLst>
                </p:cNvPr>
                <p:cNvSpPr/>
                <p:nvPr/>
              </p:nvSpPr>
              <p:spPr>
                <a:xfrm>
                  <a:off x="6088867" y="3022230"/>
                  <a:ext cx="36000" cy="720000"/>
                </a:xfrm>
                <a:prstGeom prst="rect">
                  <a:avLst/>
                </a:prstGeom>
                <a:solidFill>
                  <a:srgbClr val="26262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cs typeface="+mn-cs"/>
                  </a:endParaRPr>
                </a:p>
              </p:txBody>
            </p:sp>
          </p:grpSp>
        </p:grpSp>
      </p:grpSp>
    </p:spTree>
    <p:extLst>
      <p:ext uri="{BB962C8B-B14F-4D97-AF65-F5344CB8AC3E}">
        <p14:creationId xmlns:p14="http://schemas.microsoft.com/office/powerpoint/2010/main" val="603187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icture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reak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21928"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break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21928"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ol11-s-1">
  <a:themeElements>
    <a:clrScheme name="cool11-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11-s-1">
      <a:majorFont>
        <a:latin typeface="HGP創英角ｺﾞｼｯｸUB"/>
        <a:ea typeface="HGP創英角ｺﾞｼｯｸUB"/>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B2B2B2"/>
        </a:solidFill>
        <a:ln>
          <a:noFill/>
        </a:ln>
        <a:effectLst/>
        <a:extLst>
          <a:ext uri="{91240B29-F687-4F45-9708-019B960494DF}">
            <a14:hiddenLine xmlns:a14="http://schemas.microsoft.com/office/drawing/2010/main" w="381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panose="020B0604020202020204" pitchFamily="34" charset="0"/>
            <a:ea typeface="HGP創英角ｺﾞｼｯｸUB" panose="020B0900000000000000" pitchFamily="50" charset="-128"/>
          </a:defRPr>
        </a:defPPr>
      </a:lstStyle>
    </a:spDef>
    <a:lnDef>
      <a:spPr bwMode="auto">
        <a:xfrm>
          <a:off x="0" y="0"/>
          <a:ext cx="1" cy="1"/>
        </a:xfrm>
        <a:custGeom>
          <a:avLst/>
          <a:gdLst/>
          <a:ahLst/>
          <a:cxnLst/>
          <a:rect l="0" t="0" r="0" b="0"/>
          <a:pathLst/>
        </a:custGeom>
        <a:solidFill>
          <a:srgbClr val="B2B2B2"/>
        </a:solidFill>
        <a:ln>
          <a:noFill/>
        </a:ln>
        <a:effectLst/>
        <a:extLst>
          <a:ext uri="{91240B29-F687-4F45-9708-019B960494DF}">
            <a14:hiddenLine xmlns:a14="http://schemas.microsoft.com/office/drawing/2010/main" w="381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chemeClr val="tx1"/>
            </a:solidFill>
            <a:effectLst/>
            <a:latin typeface="Arial" panose="020B0604020202020204" pitchFamily="34" charset="0"/>
            <a:ea typeface="HGP創英角ｺﾞｼｯｸUB" panose="020B0900000000000000" pitchFamily="50" charset="-128"/>
          </a:defRPr>
        </a:defPPr>
      </a:lstStyle>
    </a:lnDef>
  </a:objectDefaults>
  <a:extraClrSchemeLst>
    <a:extraClrScheme>
      <a:clrScheme name="cool11-s-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11-s-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11-s-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11-s-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11-s-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11-s-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11-s-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11-s-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11-s-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11-s-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11-s-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11-s-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30911</TotalTime>
  <Words>2022</Words>
  <Application>Microsoft Office PowerPoint</Application>
  <PresentationFormat>On-screen Show (16:9)</PresentationFormat>
  <Paragraphs>183</Paragraphs>
  <Slides>23</Slides>
  <Notes>1</Notes>
  <HiddenSlides>0</HiddenSlides>
  <MMClips>0</MMClips>
  <ScaleCrop>false</ScaleCrop>
  <HeadingPairs>
    <vt:vector size="6" baseType="variant">
      <vt:variant>
        <vt:lpstr>Fonts Used</vt:lpstr>
      </vt:variant>
      <vt:variant>
        <vt:i4>13</vt:i4>
      </vt:variant>
      <vt:variant>
        <vt:lpstr>Theme</vt:lpstr>
      </vt:variant>
      <vt:variant>
        <vt:i4>13</vt:i4>
      </vt:variant>
      <vt:variant>
        <vt:lpstr>Slide Titles</vt:lpstr>
      </vt:variant>
      <vt:variant>
        <vt:i4>23</vt:i4>
      </vt:variant>
    </vt:vector>
  </HeadingPairs>
  <TitlesOfParts>
    <vt:vector size="49" baseType="lpstr">
      <vt:lpstr>HGP創英角ｺﾞｼｯｸUB</vt:lpstr>
      <vt:lpstr>ＭＳ Ｐゴシック</vt:lpstr>
      <vt:lpstr>Arial</vt:lpstr>
      <vt:lpstr>Calibri</vt:lpstr>
      <vt:lpstr>Calibri Light</vt:lpstr>
      <vt:lpstr>Calisto MT</vt:lpstr>
      <vt:lpstr>Gill Sans MT</vt:lpstr>
      <vt:lpstr>Oxygen</vt:lpstr>
      <vt:lpstr>Poppins</vt:lpstr>
      <vt:lpstr>Proxima Nova</vt:lpstr>
      <vt:lpstr>Proxima Nova Semibold</vt:lpstr>
      <vt:lpstr>Söhne</vt:lpstr>
      <vt:lpstr>Staatliches</vt:lpstr>
      <vt:lpstr>Custom Design</vt:lpstr>
      <vt:lpstr>Contents Slide Master</vt:lpstr>
      <vt:lpstr>1_main</vt:lpstr>
      <vt:lpstr>picture </vt:lpstr>
      <vt:lpstr>breaker slide</vt:lpstr>
      <vt:lpstr>1_breaker slide</vt:lpstr>
      <vt:lpstr>cool11-s-1</vt:lpstr>
      <vt:lpstr>2_main</vt:lpstr>
      <vt:lpstr>Insurance Consulting</vt:lpstr>
      <vt:lpstr>Slidesgo Final Pages</vt:lpstr>
      <vt:lpstr>1_Insurance Consulting</vt:lpstr>
      <vt:lpstr>1_Slidesgo Final Pages</vt:lpstr>
      <vt:lpstr>Gallery</vt:lpstr>
      <vt:lpstr>PowerPoint Presentation</vt:lpstr>
      <vt:lpstr>Basics of Insurance</vt:lpstr>
      <vt:lpstr>What is Insurance?</vt:lpstr>
      <vt:lpstr>PowerPoint Presentation</vt:lpstr>
      <vt:lpstr>Popular Types of Insurance</vt:lpstr>
      <vt:lpstr>Insurance Sector in India</vt:lpstr>
      <vt:lpstr>Do You need Insurance?</vt:lpstr>
      <vt:lpstr>What is Free Look Period?</vt:lpstr>
      <vt:lpstr>What is the Grace Period?</vt:lpstr>
      <vt:lpstr>PowerPoint Presentation</vt:lpstr>
      <vt:lpstr>PowerPoint Presentation</vt:lpstr>
      <vt:lpstr>PowerPoint Presentation</vt:lpstr>
      <vt:lpstr>How to Choose Life Insurance Policy?</vt:lpstr>
      <vt:lpstr>PowerPoint Presentation</vt:lpstr>
      <vt:lpstr>PowerPoint Presentation</vt:lpstr>
      <vt:lpstr>PowerPoint Presentation</vt:lpstr>
      <vt:lpstr>PowerPoint Presentation</vt:lpstr>
      <vt:lpstr>PowerPoint Presentation</vt:lpstr>
      <vt:lpstr>Health Insurance - Introduction</vt:lpstr>
      <vt:lpstr>Health Insurance - Coverage Areas and Significance </vt:lpstr>
      <vt:lpstr>Health Insurance - How To Buy Insurance?</vt:lpstr>
      <vt:lpstr>Lapse Of Policies Revival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 Jain</dc:creator>
  <cp:lastModifiedBy>Aastha Agarwal</cp:lastModifiedBy>
  <cp:revision>981</cp:revision>
  <dcterms:created xsi:type="dcterms:W3CDTF">2018-03-07T05:09:07Z</dcterms:created>
  <dcterms:modified xsi:type="dcterms:W3CDTF">2023-11-14T18:02:07Z</dcterms:modified>
</cp:coreProperties>
</file>