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82" r:id="rId4"/>
    <p:sldId id="283" r:id="rId5"/>
    <p:sldId id="284" r:id="rId6"/>
    <p:sldId id="285" r:id="rId7"/>
    <p:sldId id="288" r:id="rId8"/>
    <p:sldId id="269" r:id="rId9"/>
    <p:sldId id="28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F3EC4-187A-41D2-A50D-DD7F6A750380}" v="41" dt="2022-01-19T11:57:5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t gala" userId="c8cbf93a5fcbdb83" providerId="LiveId" clId="{B0DF3EC4-187A-41D2-A50D-DD7F6A750380}"/>
    <pc:docChg chg="undo redo custSel addSld delSld modSld">
      <pc:chgData name="nishit gala" userId="c8cbf93a5fcbdb83" providerId="LiveId" clId="{B0DF3EC4-187A-41D2-A50D-DD7F6A750380}" dt="2022-01-19T11:57:59.835" v="2649" actId="255"/>
      <pc:docMkLst>
        <pc:docMk/>
      </pc:docMkLst>
      <pc:sldChg chg="modSp mod modTransition">
        <pc:chgData name="nishit gala" userId="c8cbf93a5fcbdb83" providerId="LiveId" clId="{B0DF3EC4-187A-41D2-A50D-DD7F6A750380}" dt="2022-01-19T11:02:13.445" v="2631"/>
        <pc:sldMkLst>
          <pc:docMk/>
          <pc:sldMk cId="2378452060" sldId="257"/>
        </pc:sldMkLst>
        <pc:spChg chg="mod">
          <ac:chgData name="nishit gala" userId="c8cbf93a5fcbdb83" providerId="LiveId" clId="{B0DF3EC4-187A-41D2-A50D-DD7F6A750380}" dt="2022-01-19T11:00:27.484" v="2630" actId="20577"/>
          <ac:spMkLst>
            <pc:docMk/>
            <pc:sldMk cId="2378452060" sldId="257"/>
            <ac:spMk id="3" creationId="{4AD5927B-9FCE-4E77-B872-4AE78DD42563}"/>
          </ac:spMkLst>
        </pc:spChg>
      </pc:sldChg>
      <pc:sldChg chg="addSp delSp modSp add mod">
        <pc:chgData name="nishit gala" userId="c8cbf93a5fcbdb83" providerId="LiveId" clId="{B0DF3EC4-187A-41D2-A50D-DD7F6A750380}" dt="2022-01-19T11:57:59.835" v="2649" actId="255"/>
        <pc:sldMkLst>
          <pc:docMk/>
          <pc:sldMk cId="1724359813" sldId="259"/>
        </pc:sldMkLst>
        <pc:spChg chg="mod">
          <ac:chgData name="nishit gala" userId="c8cbf93a5fcbdb83" providerId="LiveId" clId="{B0DF3EC4-187A-41D2-A50D-DD7F6A750380}" dt="2022-01-18T23:19:48.625" v="1800" actId="20577"/>
          <ac:spMkLst>
            <pc:docMk/>
            <pc:sldMk cId="1724359813" sldId="259"/>
            <ac:spMk id="2" creationId="{2F1852F0-D563-489F-A5D9-0302809A8CBC}"/>
          </ac:spMkLst>
        </pc:spChg>
        <pc:spChg chg="del mod">
          <ac:chgData name="nishit gala" userId="c8cbf93a5fcbdb83" providerId="LiveId" clId="{B0DF3EC4-187A-41D2-A50D-DD7F6A750380}" dt="2022-01-18T21:50:05.795" v="1013" actId="21"/>
          <ac:spMkLst>
            <pc:docMk/>
            <pc:sldMk cId="1724359813" sldId="259"/>
            <ac:spMk id="3" creationId="{4AD5927B-9FCE-4E77-B872-4AE78DD42563}"/>
          </ac:spMkLst>
        </pc:spChg>
        <pc:spChg chg="del mod">
          <ac:chgData name="nishit gala" userId="c8cbf93a5fcbdb83" providerId="LiveId" clId="{B0DF3EC4-187A-41D2-A50D-DD7F6A750380}" dt="2022-01-18T23:19:26.143" v="1778"/>
          <ac:spMkLst>
            <pc:docMk/>
            <pc:sldMk cId="1724359813" sldId="259"/>
            <ac:spMk id="4" creationId="{41AB6269-3EC9-49A2-9588-DA8E9E4CC70B}"/>
          </ac:spMkLst>
        </pc:spChg>
        <pc:spChg chg="add del mod">
          <ac:chgData name="nishit gala" userId="c8cbf93a5fcbdb83" providerId="LiveId" clId="{B0DF3EC4-187A-41D2-A50D-DD7F6A750380}" dt="2022-01-18T21:50:08.707" v="1014" actId="21"/>
          <ac:spMkLst>
            <pc:docMk/>
            <pc:sldMk cId="1724359813" sldId="259"/>
            <ac:spMk id="6" creationId="{A16F7C30-4F81-42D2-87D4-B019DFFCD897}"/>
          </ac:spMkLst>
        </pc:spChg>
        <pc:graphicFrameChg chg="add mod modGraphic">
          <ac:chgData name="nishit gala" userId="c8cbf93a5fcbdb83" providerId="LiveId" clId="{B0DF3EC4-187A-41D2-A50D-DD7F6A750380}" dt="2022-01-19T11:57:59.835" v="2649" actId="255"/>
          <ac:graphicFrameMkLst>
            <pc:docMk/>
            <pc:sldMk cId="1724359813" sldId="259"/>
            <ac:graphicFrameMk id="10" creationId="{B66F388B-4C44-49DE-B433-79C47823410E}"/>
          </ac:graphicFrameMkLst>
        </pc:graphicFrameChg>
      </pc:sldChg>
      <pc:sldChg chg="modSp add mod">
        <pc:chgData name="nishit gala" userId="c8cbf93a5fcbdb83" providerId="LiveId" clId="{B0DF3EC4-187A-41D2-A50D-DD7F6A750380}" dt="2022-01-18T23:05:01.812" v="1727" actId="208"/>
        <pc:sldMkLst>
          <pc:docMk/>
          <pc:sldMk cId="1826463846" sldId="269"/>
        </pc:sldMkLst>
        <pc:picChg chg="mod">
          <ac:chgData name="nishit gala" userId="c8cbf93a5fcbdb83" providerId="LiveId" clId="{B0DF3EC4-187A-41D2-A50D-DD7F6A750380}" dt="2022-01-18T23:05:01.812" v="1727" actId="208"/>
          <ac:picMkLst>
            <pc:docMk/>
            <pc:sldMk cId="1826463846" sldId="269"/>
            <ac:picMk id="6" creationId="{A9D5DC1C-5D00-4559-8FC9-6F41BD6B4882}"/>
          </ac:picMkLst>
        </pc:picChg>
      </pc:sldChg>
      <pc:sldChg chg="modSp add mod">
        <pc:chgData name="nishit gala" userId="c8cbf93a5fcbdb83" providerId="LiveId" clId="{B0DF3EC4-187A-41D2-A50D-DD7F6A750380}" dt="2022-01-18T23:21:42.437" v="1807" actId="20577"/>
        <pc:sldMkLst>
          <pc:docMk/>
          <pc:sldMk cId="3928735390" sldId="282"/>
        </pc:sldMkLst>
        <pc:spChg chg="mod">
          <ac:chgData name="nishit gala" userId="c8cbf93a5fcbdb83" providerId="LiveId" clId="{B0DF3EC4-187A-41D2-A50D-DD7F6A750380}" dt="2022-01-18T21:29:03.858" v="69" actId="20577"/>
          <ac:spMkLst>
            <pc:docMk/>
            <pc:sldMk cId="3928735390" sldId="282"/>
            <ac:spMk id="2" creationId="{2F1852F0-D563-489F-A5D9-0302809A8CBC}"/>
          </ac:spMkLst>
        </pc:spChg>
        <pc:spChg chg="mod">
          <ac:chgData name="nishit gala" userId="c8cbf93a5fcbdb83" providerId="LiveId" clId="{B0DF3EC4-187A-41D2-A50D-DD7F6A750380}" dt="2022-01-18T23:21:42.437" v="1807" actId="20577"/>
          <ac:spMkLst>
            <pc:docMk/>
            <pc:sldMk cId="3928735390" sldId="282"/>
            <ac:spMk id="3" creationId="{4AD5927B-9FCE-4E77-B872-4AE78DD42563}"/>
          </ac:spMkLst>
        </pc:spChg>
        <pc:spChg chg="mod">
          <ac:chgData name="nishit gala" userId="c8cbf93a5fcbdb83" providerId="LiveId" clId="{B0DF3EC4-187A-41D2-A50D-DD7F6A750380}" dt="2022-01-18T21:35:12.229" v="73" actId="20577"/>
          <ac:spMkLst>
            <pc:docMk/>
            <pc:sldMk cId="3928735390" sldId="282"/>
            <ac:spMk id="5" creationId="{FAAE22DF-9DA0-4722-BE48-B91D9C813736}"/>
          </ac:spMkLst>
        </pc:spChg>
        <pc:spChg chg="mod">
          <ac:chgData name="nishit gala" userId="c8cbf93a5fcbdb83" providerId="LiveId" clId="{B0DF3EC4-187A-41D2-A50D-DD7F6A750380}" dt="2022-01-18T21:35:15.247" v="75" actId="20577"/>
          <ac:spMkLst>
            <pc:docMk/>
            <pc:sldMk cId="3928735390" sldId="282"/>
            <ac:spMk id="10" creationId="{C299FBB7-E430-44AC-A685-CF12A9A2EB1B}"/>
          </ac:spMkLst>
        </pc:spChg>
      </pc:sldChg>
      <pc:sldChg chg="delSp modSp add mod">
        <pc:chgData name="nishit gala" userId="c8cbf93a5fcbdb83" providerId="LiveId" clId="{B0DF3EC4-187A-41D2-A50D-DD7F6A750380}" dt="2022-01-18T21:52:20.844" v="1279" actId="20577"/>
        <pc:sldMkLst>
          <pc:docMk/>
          <pc:sldMk cId="1250299464" sldId="283"/>
        </pc:sldMkLst>
        <pc:spChg chg="mod">
          <ac:chgData name="nishit gala" userId="c8cbf93a5fcbdb83" providerId="LiveId" clId="{B0DF3EC4-187A-41D2-A50D-DD7F6A750380}" dt="2022-01-18T21:43:29.278" v="601" actId="20577"/>
          <ac:spMkLst>
            <pc:docMk/>
            <pc:sldMk cId="1250299464" sldId="283"/>
            <ac:spMk id="2" creationId="{2F1852F0-D563-489F-A5D9-0302809A8CBC}"/>
          </ac:spMkLst>
        </pc:spChg>
        <pc:spChg chg="mod">
          <ac:chgData name="nishit gala" userId="c8cbf93a5fcbdb83" providerId="LiveId" clId="{B0DF3EC4-187A-41D2-A50D-DD7F6A750380}" dt="2022-01-18T21:52:20.844" v="1279" actId="20577"/>
          <ac:spMkLst>
            <pc:docMk/>
            <pc:sldMk cId="1250299464" sldId="283"/>
            <ac:spMk id="3" creationId="{4AD5927B-9FCE-4E77-B872-4AE78DD42563}"/>
          </ac:spMkLst>
        </pc:spChg>
        <pc:spChg chg="del mod">
          <ac:chgData name="nishit gala" userId="c8cbf93a5fcbdb83" providerId="LiveId" clId="{B0DF3EC4-187A-41D2-A50D-DD7F6A750380}" dt="2022-01-18T21:41:53.001" v="386" actId="21"/>
          <ac:spMkLst>
            <pc:docMk/>
            <pc:sldMk cId="1250299464" sldId="283"/>
            <ac:spMk id="5" creationId="{FAAE22DF-9DA0-4722-BE48-B91D9C813736}"/>
          </ac:spMkLst>
        </pc:spChg>
        <pc:spChg chg="del">
          <ac:chgData name="nishit gala" userId="c8cbf93a5fcbdb83" providerId="LiveId" clId="{B0DF3EC4-187A-41D2-A50D-DD7F6A750380}" dt="2022-01-18T21:41:59.195" v="387" actId="21"/>
          <ac:spMkLst>
            <pc:docMk/>
            <pc:sldMk cId="1250299464" sldId="283"/>
            <ac:spMk id="10" creationId="{C299FBB7-E430-44AC-A685-CF12A9A2EB1B}"/>
          </ac:spMkLst>
        </pc:spChg>
        <pc:spChg chg="del">
          <ac:chgData name="nishit gala" userId="c8cbf93a5fcbdb83" providerId="LiveId" clId="{B0DF3EC4-187A-41D2-A50D-DD7F6A750380}" dt="2022-01-18T21:42:01.297" v="388" actId="21"/>
          <ac:spMkLst>
            <pc:docMk/>
            <pc:sldMk cId="1250299464" sldId="283"/>
            <ac:spMk id="11" creationId="{53869765-02F1-4310-979A-CA5683B32A1C}"/>
          </ac:spMkLst>
        </pc:spChg>
      </pc:sldChg>
      <pc:sldChg chg="addSp modSp add mod">
        <pc:chgData name="nishit gala" userId="c8cbf93a5fcbdb83" providerId="LiveId" clId="{B0DF3EC4-187A-41D2-A50D-DD7F6A750380}" dt="2022-01-18T22:10:38.306" v="1400" actId="14100"/>
        <pc:sldMkLst>
          <pc:docMk/>
          <pc:sldMk cId="2993576446" sldId="284"/>
        </pc:sldMkLst>
        <pc:spChg chg="mod">
          <ac:chgData name="nishit gala" userId="c8cbf93a5fcbdb83" providerId="LiveId" clId="{B0DF3EC4-187A-41D2-A50D-DD7F6A750380}" dt="2022-01-18T22:09:57.186" v="1399" actId="14100"/>
          <ac:spMkLst>
            <pc:docMk/>
            <pc:sldMk cId="2993576446" sldId="284"/>
            <ac:spMk id="3" creationId="{4AD5927B-9FCE-4E77-B872-4AE78DD42563}"/>
          </ac:spMkLst>
        </pc:spChg>
        <pc:picChg chg="add mod">
          <ac:chgData name="nishit gala" userId="c8cbf93a5fcbdb83" providerId="LiveId" clId="{B0DF3EC4-187A-41D2-A50D-DD7F6A750380}" dt="2022-01-18T22:09:38.744" v="1396" actId="14100"/>
          <ac:picMkLst>
            <pc:docMk/>
            <pc:sldMk cId="2993576446" sldId="284"/>
            <ac:picMk id="5" creationId="{BC6307D5-525A-48C8-BCE6-F6D57FF203D0}"/>
          </ac:picMkLst>
        </pc:picChg>
        <pc:picChg chg="add mod">
          <ac:chgData name="nishit gala" userId="c8cbf93a5fcbdb83" providerId="LiveId" clId="{B0DF3EC4-187A-41D2-A50D-DD7F6A750380}" dt="2022-01-18T22:10:38.306" v="1400" actId="14100"/>
          <ac:picMkLst>
            <pc:docMk/>
            <pc:sldMk cId="2993576446" sldId="284"/>
            <ac:picMk id="8" creationId="{0DC95698-C4D5-4FB3-A763-8043FF7AB2F1}"/>
          </ac:picMkLst>
        </pc:picChg>
      </pc:sldChg>
      <pc:sldChg chg="addSp delSp modSp add mod">
        <pc:chgData name="nishit gala" userId="c8cbf93a5fcbdb83" providerId="LiveId" clId="{B0DF3EC4-187A-41D2-A50D-DD7F6A750380}" dt="2022-01-18T22:41:12.668" v="1656" actId="1076"/>
        <pc:sldMkLst>
          <pc:docMk/>
          <pc:sldMk cId="2267207932" sldId="285"/>
        </pc:sldMkLst>
        <pc:spChg chg="mod">
          <ac:chgData name="nishit gala" userId="c8cbf93a5fcbdb83" providerId="LiveId" clId="{B0DF3EC4-187A-41D2-A50D-DD7F6A750380}" dt="2022-01-18T22:41:09.757" v="1654" actId="14100"/>
          <ac:spMkLst>
            <pc:docMk/>
            <pc:sldMk cId="2267207932" sldId="285"/>
            <ac:spMk id="3" creationId="{4AD5927B-9FCE-4E77-B872-4AE78DD42563}"/>
          </ac:spMkLst>
        </pc:spChg>
        <pc:picChg chg="del">
          <ac:chgData name="nishit gala" userId="c8cbf93a5fcbdb83" providerId="LiveId" clId="{B0DF3EC4-187A-41D2-A50D-DD7F6A750380}" dt="2022-01-18T22:13:00.698" v="1438" actId="478"/>
          <ac:picMkLst>
            <pc:docMk/>
            <pc:sldMk cId="2267207932" sldId="285"/>
            <ac:picMk id="5" creationId="{BC6307D5-525A-48C8-BCE6-F6D57FF203D0}"/>
          </ac:picMkLst>
        </pc:picChg>
        <pc:picChg chg="add mod">
          <ac:chgData name="nishit gala" userId="c8cbf93a5fcbdb83" providerId="LiveId" clId="{B0DF3EC4-187A-41D2-A50D-DD7F6A750380}" dt="2022-01-18T22:21:16.085" v="1505" actId="1035"/>
          <ac:picMkLst>
            <pc:docMk/>
            <pc:sldMk cId="2267207932" sldId="285"/>
            <ac:picMk id="6" creationId="{199A1358-313B-4CEB-A8F4-CC18AAE4982F}"/>
          </ac:picMkLst>
        </pc:picChg>
        <pc:picChg chg="del mod">
          <ac:chgData name="nishit gala" userId="c8cbf93a5fcbdb83" providerId="LiveId" clId="{B0DF3EC4-187A-41D2-A50D-DD7F6A750380}" dt="2022-01-18T22:13:27.175" v="1469" actId="478"/>
          <ac:picMkLst>
            <pc:docMk/>
            <pc:sldMk cId="2267207932" sldId="285"/>
            <ac:picMk id="8" creationId="{0DC95698-C4D5-4FB3-A763-8043FF7AB2F1}"/>
          </ac:picMkLst>
        </pc:picChg>
        <pc:picChg chg="mod">
          <ac:chgData name="nishit gala" userId="c8cbf93a5fcbdb83" providerId="LiveId" clId="{B0DF3EC4-187A-41D2-A50D-DD7F6A750380}" dt="2022-01-18T22:41:12.668" v="1656" actId="1076"/>
          <ac:picMkLst>
            <pc:docMk/>
            <pc:sldMk cId="2267207932" sldId="285"/>
            <ac:picMk id="9" creationId="{C1B4B593-0807-4985-9F79-59845959847D}"/>
          </ac:picMkLst>
        </pc:picChg>
        <pc:picChg chg="add mod">
          <ac:chgData name="nishit gala" userId="c8cbf93a5fcbdb83" providerId="LiveId" clId="{B0DF3EC4-187A-41D2-A50D-DD7F6A750380}" dt="2022-01-18T22:14:30.107" v="1478" actId="1076"/>
          <ac:picMkLst>
            <pc:docMk/>
            <pc:sldMk cId="2267207932" sldId="285"/>
            <ac:picMk id="11" creationId="{81CDF8B6-2B38-4F9C-9FEF-303387996F3A}"/>
          </ac:picMkLst>
        </pc:picChg>
        <pc:picChg chg="add mod">
          <ac:chgData name="nishit gala" userId="c8cbf93a5fcbdb83" providerId="LiveId" clId="{B0DF3EC4-187A-41D2-A50D-DD7F6A750380}" dt="2022-01-18T22:21:41.103" v="1507" actId="14100"/>
          <ac:picMkLst>
            <pc:docMk/>
            <pc:sldMk cId="2267207932" sldId="285"/>
            <ac:picMk id="13" creationId="{AFCB3DF3-1BCA-4DE2-A7AC-38C6160DF66E}"/>
          </ac:picMkLst>
        </pc:picChg>
      </pc:sldChg>
      <pc:sldChg chg="addSp delSp modSp new mod">
        <pc:chgData name="nishit gala" userId="c8cbf93a5fcbdb83" providerId="LiveId" clId="{B0DF3EC4-187A-41D2-A50D-DD7F6A750380}" dt="2022-01-18T23:10:32.735" v="1769" actId="14734"/>
        <pc:sldMkLst>
          <pc:docMk/>
          <pc:sldMk cId="768728099" sldId="286"/>
        </pc:sldMkLst>
        <pc:spChg chg="mod">
          <ac:chgData name="nishit gala" userId="c8cbf93a5fcbdb83" providerId="LiveId" clId="{B0DF3EC4-187A-41D2-A50D-DD7F6A750380}" dt="2022-01-18T22:23:21.911" v="1528" actId="14100"/>
          <ac:spMkLst>
            <pc:docMk/>
            <pc:sldMk cId="768728099" sldId="286"/>
            <ac:spMk id="2" creationId="{FCE800CF-F3E8-4EDE-AF29-517F6E22546F}"/>
          </ac:spMkLst>
        </pc:spChg>
        <pc:spChg chg="del mod">
          <ac:chgData name="nishit gala" userId="c8cbf93a5fcbdb83" providerId="LiveId" clId="{B0DF3EC4-187A-41D2-A50D-DD7F6A750380}" dt="2022-01-18T22:23:46.596" v="1563" actId="3680"/>
          <ac:spMkLst>
            <pc:docMk/>
            <pc:sldMk cId="768728099" sldId="286"/>
            <ac:spMk id="3" creationId="{DAECF398-9E43-474F-AD6F-2BA563B45263}"/>
          </ac:spMkLst>
        </pc:spChg>
        <pc:graphicFrameChg chg="add mod ord modGraphic">
          <ac:chgData name="nishit gala" userId="c8cbf93a5fcbdb83" providerId="LiveId" clId="{B0DF3EC4-187A-41D2-A50D-DD7F6A750380}" dt="2022-01-18T23:10:32.735" v="1769" actId="14734"/>
          <ac:graphicFrameMkLst>
            <pc:docMk/>
            <pc:sldMk cId="768728099" sldId="286"/>
            <ac:graphicFrameMk id="4" creationId="{EAFD9652-045B-4F74-95F5-E520395D9462}"/>
          </ac:graphicFrameMkLst>
        </pc:graphicFrameChg>
      </pc:sldChg>
      <pc:sldChg chg="new del">
        <pc:chgData name="nishit gala" userId="c8cbf93a5fcbdb83" providerId="LiveId" clId="{B0DF3EC4-187A-41D2-A50D-DD7F6A750380}" dt="2022-01-18T22:38:31.989" v="1631" actId="47"/>
        <pc:sldMkLst>
          <pc:docMk/>
          <pc:sldMk cId="3208060258" sldId="287"/>
        </pc:sldMkLst>
      </pc:sldChg>
      <pc:sldChg chg="addSp delSp modSp add mod">
        <pc:chgData name="nishit gala" userId="c8cbf93a5fcbdb83" providerId="LiveId" clId="{B0DF3EC4-187A-41D2-A50D-DD7F6A750380}" dt="2022-01-18T23:05:13.237" v="1728" actId="1076"/>
        <pc:sldMkLst>
          <pc:docMk/>
          <pc:sldMk cId="2358408826" sldId="288"/>
        </pc:sldMkLst>
        <pc:spChg chg="mod">
          <ac:chgData name="nishit gala" userId="c8cbf93a5fcbdb83" providerId="LiveId" clId="{B0DF3EC4-187A-41D2-A50D-DD7F6A750380}" dt="2022-01-18T23:03:43.910" v="1724" actId="20577"/>
          <ac:spMkLst>
            <pc:docMk/>
            <pc:sldMk cId="2358408826" sldId="288"/>
            <ac:spMk id="3" creationId="{4AD5927B-9FCE-4E77-B872-4AE78DD42563}"/>
          </ac:spMkLst>
        </pc:spChg>
        <pc:picChg chg="add mod">
          <ac:chgData name="nishit gala" userId="c8cbf93a5fcbdb83" providerId="LiveId" clId="{B0DF3EC4-187A-41D2-A50D-DD7F6A750380}" dt="2022-01-18T23:03:40.287" v="1719" actId="1076"/>
          <ac:picMkLst>
            <pc:docMk/>
            <pc:sldMk cId="2358408826" sldId="288"/>
            <ac:picMk id="5" creationId="{C332AC37-4DFF-485F-B873-99BB5D87DB2E}"/>
          </ac:picMkLst>
        </pc:picChg>
        <pc:picChg chg="del">
          <ac:chgData name="nishit gala" userId="c8cbf93a5fcbdb83" providerId="LiveId" clId="{B0DF3EC4-187A-41D2-A50D-DD7F6A750380}" dt="2022-01-18T22:41:26.631" v="1659" actId="478"/>
          <ac:picMkLst>
            <pc:docMk/>
            <pc:sldMk cId="2358408826" sldId="288"/>
            <ac:picMk id="6" creationId="{199A1358-313B-4CEB-A8F4-CC18AAE4982F}"/>
          </ac:picMkLst>
        </pc:picChg>
        <pc:picChg chg="add mod">
          <ac:chgData name="nishit gala" userId="c8cbf93a5fcbdb83" providerId="LiveId" clId="{B0DF3EC4-187A-41D2-A50D-DD7F6A750380}" dt="2022-01-18T23:05:13.237" v="1728" actId="1076"/>
          <ac:picMkLst>
            <pc:docMk/>
            <pc:sldMk cId="2358408826" sldId="288"/>
            <ac:picMk id="10" creationId="{4DB080AA-C6A8-4822-9A63-2CF0CEB77375}"/>
          </ac:picMkLst>
        </pc:picChg>
        <pc:picChg chg="del">
          <ac:chgData name="nishit gala" userId="c8cbf93a5fcbdb83" providerId="LiveId" clId="{B0DF3EC4-187A-41D2-A50D-DD7F6A750380}" dt="2022-01-18T22:41:23.772" v="1657" actId="478"/>
          <ac:picMkLst>
            <pc:docMk/>
            <pc:sldMk cId="2358408826" sldId="288"/>
            <ac:picMk id="11" creationId="{81CDF8B6-2B38-4F9C-9FEF-303387996F3A}"/>
          </ac:picMkLst>
        </pc:picChg>
        <pc:picChg chg="del">
          <ac:chgData name="nishit gala" userId="c8cbf93a5fcbdb83" providerId="LiveId" clId="{B0DF3EC4-187A-41D2-A50D-DD7F6A750380}" dt="2022-01-18T22:41:25.408" v="1658" actId="478"/>
          <ac:picMkLst>
            <pc:docMk/>
            <pc:sldMk cId="2358408826" sldId="288"/>
            <ac:picMk id="13" creationId="{AFCB3DF3-1BCA-4DE2-A7AC-38C6160DF66E}"/>
          </ac:picMkLst>
        </pc:picChg>
      </pc:sldChg>
      <pc:sldChg chg="delSp modSp add mod">
        <pc:chgData name="nishit gala" userId="c8cbf93a5fcbdb83" providerId="LiveId" clId="{B0DF3EC4-187A-41D2-A50D-DD7F6A750380}" dt="2022-01-19T10:55:26.427" v="2607" actId="20577"/>
        <pc:sldMkLst>
          <pc:docMk/>
          <pc:sldMk cId="544067059" sldId="289"/>
        </pc:sldMkLst>
        <pc:spChg chg="mod">
          <ac:chgData name="nishit gala" userId="c8cbf93a5fcbdb83" providerId="LiveId" clId="{B0DF3EC4-187A-41D2-A50D-DD7F6A750380}" dt="2022-01-19T10:55:26.427" v="2607" actId="20577"/>
          <ac:spMkLst>
            <pc:docMk/>
            <pc:sldMk cId="544067059" sldId="289"/>
            <ac:spMk id="2" creationId="{2F1852F0-D563-489F-A5D9-0302809A8CBC}"/>
          </ac:spMkLst>
        </pc:spChg>
        <pc:spChg chg="mod">
          <ac:chgData name="nishit gala" userId="c8cbf93a5fcbdb83" providerId="LiveId" clId="{B0DF3EC4-187A-41D2-A50D-DD7F6A750380}" dt="2022-01-19T10:55:20.589" v="2602" actId="403"/>
          <ac:spMkLst>
            <pc:docMk/>
            <pc:sldMk cId="544067059" sldId="289"/>
            <ac:spMk id="3" creationId="{4AD5927B-9FCE-4E77-B872-4AE78DD42563}"/>
          </ac:spMkLst>
        </pc:spChg>
        <pc:picChg chg="del">
          <ac:chgData name="nishit gala" userId="c8cbf93a5fcbdb83" providerId="LiveId" clId="{B0DF3EC4-187A-41D2-A50D-DD7F6A750380}" dt="2022-01-18T23:26:52.438" v="1822" actId="478"/>
          <ac:picMkLst>
            <pc:docMk/>
            <pc:sldMk cId="544067059" sldId="289"/>
            <ac:picMk id="5" creationId="{C332AC37-4DFF-485F-B873-99BB5D87DB2E}"/>
          </ac:picMkLst>
        </pc:picChg>
        <pc:picChg chg="del">
          <ac:chgData name="nishit gala" userId="c8cbf93a5fcbdb83" providerId="LiveId" clId="{B0DF3EC4-187A-41D2-A50D-DD7F6A750380}" dt="2022-01-18T23:26:53.996" v="1823" actId="478"/>
          <ac:picMkLst>
            <pc:docMk/>
            <pc:sldMk cId="544067059" sldId="289"/>
            <ac:picMk id="10" creationId="{4DB080AA-C6A8-4822-9A63-2CF0CEB773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A81C7-D8D9-44E0-9496-346435CBE48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CE0C03-B311-4E53-ABA4-755709D0EA87}">
      <dgm:prSet phldrT="[Text]" custT="1"/>
      <dgm:spPr/>
      <dgm:t>
        <a:bodyPr/>
        <a:lstStyle/>
        <a:p>
          <a:r>
            <a:rPr lang="en-GB" sz="2400" dirty="0"/>
            <a:t>Data Collection and Processing</a:t>
          </a:r>
        </a:p>
      </dgm:t>
    </dgm:pt>
    <dgm:pt modelId="{F82AE1E4-639A-4F35-BC2E-9BDF0B872376}" type="parTrans" cxnId="{220875B4-AD82-4554-8FDF-F9DB09EE3C7B}">
      <dgm:prSet/>
      <dgm:spPr/>
      <dgm:t>
        <a:bodyPr/>
        <a:lstStyle/>
        <a:p>
          <a:endParaRPr lang="en-GB"/>
        </a:p>
      </dgm:t>
    </dgm:pt>
    <dgm:pt modelId="{F49E273E-DEFC-4CD1-B120-576771974EAA}" type="sibTrans" cxnId="{220875B4-AD82-4554-8FDF-F9DB09EE3C7B}">
      <dgm:prSet/>
      <dgm:spPr/>
      <dgm:t>
        <a:bodyPr/>
        <a:lstStyle/>
        <a:p>
          <a:endParaRPr lang="en-GB"/>
        </a:p>
      </dgm:t>
    </dgm:pt>
    <dgm:pt modelId="{70694CEA-6638-4365-8009-36A57D9009F3}">
      <dgm:prSet phldrT="[Text]" custT="1"/>
      <dgm:spPr/>
      <dgm:t>
        <a:bodyPr/>
        <a:lstStyle/>
        <a:p>
          <a:r>
            <a:rPr lang="en-GB" sz="2000" dirty="0"/>
            <a:t>Web Scrapping</a:t>
          </a:r>
        </a:p>
      </dgm:t>
    </dgm:pt>
    <dgm:pt modelId="{C76CC9BC-FEAA-4B72-9EAC-8A967801C5F9}" type="parTrans" cxnId="{C9646CDB-6733-43BC-867A-F4E2D41CE609}">
      <dgm:prSet/>
      <dgm:spPr/>
      <dgm:t>
        <a:bodyPr/>
        <a:lstStyle/>
        <a:p>
          <a:endParaRPr lang="en-GB"/>
        </a:p>
      </dgm:t>
    </dgm:pt>
    <dgm:pt modelId="{3BAB36D8-6200-4DC7-A85F-95BE894D4B67}" type="sibTrans" cxnId="{C9646CDB-6733-43BC-867A-F4E2D41CE609}">
      <dgm:prSet/>
      <dgm:spPr/>
      <dgm:t>
        <a:bodyPr/>
        <a:lstStyle/>
        <a:p>
          <a:endParaRPr lang="en-GB"/>
        </a:p>
      </dgm:t>
    </dgm:pt>
    <dgm:pt modelId="{7C62EC10-E55D-4A44-804C-AE73532ACA7F}">
      <dgm:prSet phldrT="[Text]" custT="1"/>
      <dgm:spPr/>
      <dgm:t>
        <a:bodyPr/>
        <a:lstStyle/>
        <a:p>
          <a:r>
            <a:rPr lang="en-GB" sz="2000" dirty="0"/>
            <a:t>Data Analysis</a:t>
          </a:r>
        </a:p>
      </dgm:t>
    </dgm:pt>
    <dgm:pt modelId="{547640F2-9896-43B8-979B-2D6930379168}" type="parTrans" cxnId="{613F44DF-1D51-4FEA-826C-810B220B7BE9}">
      <dgm:prSet/>
      <dgm:spPr/>
      <dgm:t>
        <a:bodyPr/>
        <a:lstStyle/>
        <a:p>
          <a:endParaRPr lang="en-GB"/>
        </a:p>
      </dgm:t>
    </dgm:pt>
    <dgm:pt modelId="{AE351FCF-05C4-41D3-B659-2D047594E398}" type="sibTrans" cxnId="{613F44DF-1D51-4FEA-826C-810B220B7BE9}">
      <dgm:prSet/>
      <dgm:spPr/>
      <dgm:t>
        <a:bodyPr/>
        <a:lstStyle/>
        <a:p>
          <a:endParaRPr lang="en-GB"/>
        </a:p>
      </dgm:t>
    </dgm:pt>
    <dgm:pt modelId="{0F26EA36-44D7-401E-8E65-1F36A4A04FE9}">
      <dgm:prSet phldrT="[Text]" custT="1"/>
      <dgm:spPr/>
      <dgm:t>
        <a:bodyPr/>
        <a:lstStyle/>
        <a:p>
          <a:r>
            <a:rPr lang="en-GB" sz="2400" dirty="0"/>
            <a:t>MF Rating Prediction using ML</a:t>
          </a:r>
        </a:p>
      </dgm:t>
    </dgm:pt>
    <dgm:pt modelId="{A489C249-0287-43DB-9841-A94EAF67F77B}" type="parTrans" cxnId="{EC8AAF0A-810B-4744-928A-92CE4359B103}">
      <dgm:prSet/>
      <dgm:spPr/>
      <dgm:t>
        <a:bodyPr/>
        <a:lstStyle/>
        <a:p>
          <a:endParaRPr lang="en-GB"/>
        </a:p>
      </dgm:t>
    </dgm:pt>
    <dgm:pt modelId="{550537E4-810E-4EF4-BA4E-86B1033CDD22}" type="sibTrans" cxnId="{EC8AAF0A-810B-4744-928A-92CE4359B103}">
      <dgm:prSet/>
      <dgm:spPr/>
      <dgm:t>
        <a:bodyPr/>
        <a:lstStyle/>
        <a:p>
          <a:endParaRPr lang="en-GB"/>
        </a:p>
      </dgm:t>
    </dgm:pt>
    <dgm:pt modelId="{5DC52621-F681-4206-B6DE-8B59BA82550D}">
      <dgm:prSet phldrT="[Text]" custT="1"/>
      <dgm:spPr/>
      <dgm:t>
        <a:bodyPr/>
        <a:lstStyle/>
        <a:p>
          <a:r>
            <a:rPr lang="en-GB" sz="2000" dirty="0"/>
            <a:t>Model Training</a:t>
          </a:r>
        </a:p>
      </dgm:t>
    </dgm:pt>
    <dgm:pt modelId="{78FC3A42-F4FE-48D9-A034-B4CDB57FBC04}" type="parTrans" cxnId="{06F3CB92-0629-430B-B8C0-AD142220FA1F}">
      <dgm:prSet/>
      <dgm:spPr/>
      <dgm:t>
        <a:bodyPr/>
        <a:lstStyle/>
        <a:p>
          <a:endParaRPr lang="en-GB"/>
        </a:p>
      </dgm:t>
    </dgm:pt>
    <dgm:pt modelId="{D5296D6E-0A80-4CF1-97EF-5708B1D15E22}" type="sibTrans" cxnId="{06F3CB92-0629-430B-B8C0-AD142220FA1F}">
      <dgm:prSet/>
      <dgm:spPr/>
      <dgm:t>
        <a:bodyPr/>
        <a:lstStyle/>
        <a:p>
          <a:endParaRPr lang="en-GB"/>
        </a:p>
      </dgm:t>
    </dgm:pt>
    <dgm:pt modelId="{113F0E23-F0C0-4DED-BE55-7C87143539EB}">
      <dgm:prSet phldrT="[Text]" custT="1"/>
      <dgm:spPr/>
      <dgm:t>
        <a:bodyPr/>
        <a:lstStyle/>
        <a:p>
          <a:r>
            <a:rPr lang="en-GB" sz="2000" dirty="0"/>
            <a:t>Model Evaluation</a:t>
          </a:r>
        </a:p>
      </dgm:t>
    </dgm:pt>
    <dgm:pt modelId="{B423E5EA-753F-4D32-8470-F9FEA34E5779}" type="parTrans" cxnId="{95AFFFB7-7999-426C-9418-BE7325A2AC58}">
      <dgm:prSet/>
      <dgm:spPr/>
      <dgm:t>
        <a:bodyPr/>
        <a:lstStyle/>
        <a:p>
          <a:endParaRPr lang="en-GB"/>
        </a:p>
      </dgm:t>
    </dgm:pt>
    <dgm:pt modelId="{DA970614-A7CE-4F39-BAB0-DBA84A35A498}" type="sibTrans" cxnId="{95AFFFB7-7999-426C-9418-BE7325A2AC58}">
      <dgm:prSet/>
      <dgm:spPr/>
      <dgm:t>
        <a:bodyPr/>
        <a:lstStyle/>
        <a:p>
          <a:endParaRPr lang="en-GB"/>
        </a:p>
      </dgm:t>
    </dgm:pt>
    <dgm:pt modelId="{345E1090-DB71-4A07-A2DA-EE67CBFCFE6B}">
      <dgm:prSet phldrT="[Text]" custT="1"/>
      <dgm:spPr/>
      <dgm:t>
        <a:bodyPr/>
        <a:lstStyle/>
        <a:p>
          <a:r>
            <a:rPr lang="en-GB" sz="2400" dirty="0"/>
            <a:t>Sentiment Analysis of top 3 equities in MF</a:t>
          </a:r>
        </a:p>
      </dgm:t>
    </dgm:pt>
    <dgm:pt modelId="{7187BEC1-9A24-4DD9-95FF-7C67300DC3AA}" type="parTrans" cxnId="{E50B12ED-1BB8-4BAA-B870-D71F39009FE6}">
      <dgm:prSet/>
      <dgm:spPr/>
      <dgm:t>
        <a:bodyPr/>
        <a:lstStyle/>
        <a:p>
          <a:endParaRPr lang="en-GB"/>
        </a:p>
      </dgm:t>
    </dgm:pt>
    <dgm:pt modelId="{1EFE691A-4606-449D-8489-307CAB7614F0}" type="sibTrans" cxnId="{E50B12ED-1BB8-4BAA-B870-D71F39009FE6}">
      <dgm:prSet/>
      <dgm:spPr/>
      <dgm:t>
        <a:bodyPr/>
        <a:lstStyle/>
        <a:p>
          <a:endParaRPr lang="en-GB"/>
        </a:p>
      </dgm:t>
    </dgm:pt>
    <dgm:pt modelId="{B1A3E233-81DD-4828-96F8-B98856631699}">
      <dgm:prSet phldrT="[Text]" custT="1"/>
      <dgm:spPr/>
      <dgm:t>
        <a:bodyPr/>
        <a:lstStyle/>
        <a:p>
          <a:r>
            <a:rPr lang="en-GB" sz="2000" dirty="0"/>
            <a:t>Web Scrapping News Data</a:t>
          </a:r>
        </a:p>
      </dgm:t>
    </dgm:pt>
    <dgm:pt modelId="{871EFE36-0BB6-4C31-9DEE-718CCC4F9EED}" type="parTrans" cxnId="{5C1B049D-35DD-4A32-AFDA-A2420B892C28}">
      <dgm:prSet/>
      <dgm:spPr/>
      <dgm:t>
        <a:bodyPr/>
        <a:lstStyle/>
        <a:p>
          <a:endParaRPr lang="en-GB"/>
        </a:p>
      </dgm:t>
    </dgm:pt>
    <dgm:pt modelId="{1189B417-3FFC-4656-87CE-30B7C5986019}" type="sibTrans" cxnId="{5C1B049D-35DD-4A32-AFDA-A2420B892C28}">
      <dgm:prSet/>
      <dgm:spPr/>
      <dgm:t>
        <a:bodyPr/>
        <a:lstStyle/>
        <a:p>
          <a:endParaRPr lang="en-GB"/>
        </a:p>
      </dgm:t>
    </dgm:pt>
    <dgm:pt modelId="{3BC0A2A5-C2C9-4E35-9E3F-DABCDD05E17E}">
      <dgm:prSet phldrT="[Text]" custT="1"/>
      <dgm:spPr/>
      <dgm:t>
        <a:bodyPr/>
        <a:lstStyle/>
        <a:p>
          <a:r>
            <a:rPr lang="en-GB" sz="2000" dirty="0"/>
            <a:t>Sentiment Analysis using NLTK-Vader</a:t>
          </a:r>
        </a:p>
      </dgm:t>
    </dgm:pt>
    <dgm:pt modelId="{A1BDE7C3-195A-4509-B744-E540B7D27420}" type="parTrans" cxnId="{A9F4EE3F-4286-478E-8C7F-9FBF4FED0869}">
      <dgm:prSet/>
      <dgm:spPr/>
      <dgm:t>
        <a:bodyPr/>
        <a:lstStyle/>
        <a:p>
          <a:endParaRPr lang="en-GB"/>
        </a:p>
      </dgm:t>
    </dgm:pt>
    <dgm:pt modelId="{68DF46CA-A16A-4888-B68F-7DEAA1383A55}" type="sibTrans" cxnId="{A9F4EE3F-4286-478E-8C7F-9FBF4FED0869}">
      <dgm:prSet/>
      <dgm:spPr/>
      <dgm:t>
        <a:bodyPr/>
        <a:lstStyle/>
        <a:p>
          <a:endParaRPr lang="en-GB"/>
        </a:p>
      </dgm:t>
    </dgm:pt>
    <dgm:pt modelId="{CF62E4DC-992C-4777-BE07-DC85897AAE97}">
      <dgm:prSet phldrT="[Text]" custT="1"/>
      <dgm:spPr/>
      <dgm:t>
        <a:bodyPr/>
        <a:lstStyle/>
        <a:p>
          <a:r>
            <a:rPr lang="en-GB" sz="2000" dirty="0"/>
            <a:t>Data Pre-processing</a:t>
          </a:r>
        </a:p>
      </dgm:t>
    </dgm:pt>
    <dgm:pt modelId="{EA9B9E0F-C374-448C-B747-549E556A7B0C}" type="parTrans" cxnId="{D6F21A06-8E34-4ED0-80DC-7E8B2AF4924F}">
      <dgm:prSet/>
      <dgm:spPr/>
      <dgm:t>
        <a:bodyPr/>
        <a:lstStyle/>
        <a:p>
          <a:endParaRPr lang="en-GB"/>
        </a:p>
      </dgm:t>
    </dgm:pt>
    <dgm:pt modelId="{54D57CE8-F282-445A-A506-6C8FA62BCCB9}" type="sibTrans" cxnId="{D6F21A06-8E34-4ED0-80DC-7E8B2AF4924F}">
      <dgm:prSet/>
      <dgm:spPr/>
      <dgm:t>
        <a:bodyPr/>
        <a:lstStyle/>
        <a:p>
          <a:endParaRPr lang="en-GB"/>
        </a:p>
      </dgm:t>
    </dgm:pt>
    <dgm:pt modelId="{F1437CD1-6DB8-4037-8DF4-ED28D0BAE5EA}">
      <dgm:prSet phldrT="[Text]" custT="1"/>
      <dgm:spPr/>
      <dgm:t>
        <a:bodyPr/>
        <a:lstStyle/>
        <a:p>
          <a:r>
            <a:rPr lang="en-GB" sz="2000" dirty="0"/>
            <a:t>Model Generalization</a:t>
          </a:r>
        </a:p>
      </dgm:t>
    </dgm:pt>
    <dgm:pt modelId="{FECBC66D-818C-41BB-8275-55797ABCAA3C}" type="parTrans" cxnId="{87C46A45-22AA-4E64-ABF4-DAF786E45F1B}">
      <dgm:prSet/>
      <dgm:spPr/>
      <dgm:t>
        <a:bodyPr/>
        <a:lstStyle/>
        <a:p>
          <a:endParaRPr lang="en-GB"/>
        </a:p>
      </dgm:t>
    </dgm:pt>
    <dgm:pt modelId="{79E31FA5-E1F3-4E14-B03F-B590CF1C9EA1}" type="sibTrans" cxnId="{87C46A45-22AA-4E64-ABF4-DAF786E45F1B}">
      <dgm:prSet/>
      <dgm:spPr/>
      <dgm:t>
        <a:bodyPr/>
        <a:lstStyle/>
        <a:p>
          <a:endParaRPr lang="en-GB"/>
        </a:p>
      </dgm:t>
    </dgm:pt>
    <dgm:pt modelId="{0068B24D-4284-412F-A9B1-02E2C3DA0996}" type="pres">
      <dgm:prSet presAssocID="{E8FA81C7-D8D9-44E0-9496-346435CBE483}" presName="Name0" presStyleCnt="0">
        <dgm:presLayoutVars>
          <dgm:dir/>
          <dgm:animLvl val="lvl"/>
          <dgm:resizeHandles val="exact"/>
        </dgm:presLayoutVars>
      </dgm:prSet>
      <dgm:spPr/>
    </dgm:pt>
    <dgm:pt modelId="{DC97B3DE-81FC-46D1-A80B-5EFEFE810DA6}" type="pres">
      <dgm:prSet presAssocID="{345E1090-DB71-4A07-A2DA-EE67CBFCFE6B}" presName="boxAndChildren" presStyleCnt="0"/>
      <dgm:spPr/>
    </dgm:pt>
    <dgm:pt modelId="{098D44E6-9DAE-4A20-A497-1DDC85544B83}" type="pres">
      <dgm:prSet presAssocID="{345E1090-DB71-4A07-A2DA-EE67CBFCFE6B}" presName="parentTextBox" presStyleLbl="node1" presStyleIdx="0" presStyleCnt="3"/>
      <dgm:spPr/>
    </dgm:pt>
    <dgm:pt modelId="{E50CD103-DA25-49D4-9C1C-2FB80ABD750F}" type="pres">
      <dgm:prSet presAssocID="{345E1090-DB71-4A07-A2DA-EE67CBFCFE6B}" presName="entireBox" presStyleLbl="node1" presStyleIdx="0" presStyleCnt="3"/>
      <dgm:spPr/>
    </dgm:pt>
    <dgm:pt modelId="{330CE601-317B-45E7-8561-E886A7718633}" type="pres">
      <dgm:prSet presAssocID="{345E1090-DB71-4A07-A2DA-EE67CBFCFE6B}" presName="descendantBox" presStyleCnt="0"/>
      <dgm:spPr/>
    </dgm:pt>
    <dgm:pt modelId="{BF4EF33D-764E-4FF0-9F62-98359A978E7F}" type="pres">
      <dgm:prSet presAssocID="{B1A3E233-81DD-4828-96F8-B98856631699}" presName="childTextBox" presStyleLbl="fgAccFollowNode1" presStyleIdx="0" presStyleCnt="8">
        <dgm:presLayoutVars>
          <dgm:bulletEnabled val="1"/>
        </dgm:presLayoutVars>
      </dgm:prSet>
      <dgm:spPr/>
    </dgm:pt>
    <dgm:pt modelId="{97E98F15-032C-4794-8308-BC567BD4D273}" type="pres">
      <dgm:prSet presAssocID="{3BC0A2A5-C2C9-4E35-9E3F-DABCDD05E17E}" presName="childTextBox" presStyleLbl="fgAccFollowNode1" presStyleIdx="1" presStyleCnt="8">
        <dgm:presLayoutVars>
          <dgm:bulletEnabled val="1"/>
        </dgm:presLayoutVars>
      </dgm:prSet>
      <dgm:spPr/>
    </dgm:pt>
    <dgm:pt modelId="{68B4B0B8-E752-4BD5-8436-EF04CECD41A0}" type="pres">
      <dgm:prSet presAssocID="{550537E4-810E-4EF4-BA4E-86B1033CDD22}" presName="sp" presStyleCnt="0"/>
      <dgm:spPr/>
    </dgm:pt>
    <dgm:pt modelId="{E5E063CC-A6EE-44B3-A232-014045089E98}" type="pres">
      <dgm:prSet presAssocID="{0F26EA36-44D7-401E-8E65-1F36A4A04FE9}" presName="arrowAndChildren" presStyleCnt="0"/>
      <dgm:spPr/>
    </dgm:pt>
    <dgm:pt modelId="{B4E41D21-9DF4-41CB-A4C5-C26C946D7444}" type="pres">
      <dgm:prSet presAssocID="{0F26EA36-44D7-401E-8E65-1F36A4A04FE9}" presName="parentTextArrow" presStyleLbl="node1" presStyleIdx="0" presStyleCnt="3"/>
      <dgm:spPr/>
    </dgm:pt>
    <dgm:pt modelId="{F0AC4EE0-BB8D-4D7E-964F-B125530B69D1}" type="pres">
      <dgm:prSet presAssocID="{0F26EA36-44D7-401E-8E65-1F36A4A04FE9}" presName="arrow" presStyleLbl="node1" presStyleIdx="1" presStyleCnt="3"/>
      <dgm:spPr/>
    </dgm:pt>
    <dgm:pt modelId="{7D97DECB-9ABB-4BAB-A142-494A4A138391}" type="pres">
      <dgm:prSet presAssocID="{0F26EA36-44D7-401E-8E65-1F36A4A04FE9}" presName="descendantArrow" presStyleCnt="0"/>
      <dgm:spPr/>
    </dgm:pt>
    <dgm:pt modelId="{4D528380-3A25-45CE-9B7E-A64E2E82A730}" type="pres">
      <dgm:prSet presAssocID="{5DC52621-F681-4206-B6DE-8B59BA82550D}" presName="childTextArrow" presStyleLbl="fgAccFollowNode1" presStyleIdx="2" presStyleCnt="8">
        <dgm:presLayoutVars>
          <dgm:bulletEnabled val="1"/>
        </dgm:presLayoutVars>
      </dgm:prSet>
      <dgm:spPr/>
    </dgm:pt>
    <dgm:pt modelId="{EDD5651F-EF17-4923-8D9C-EB5DB0522C8B}" type="pres">
      <dgm:prSet presAssocID="{113F0E23-F0C0-4DED-BE55-7C87143539EB}" presName="childTextArrow" presStyleLbl="fgAccFollowNode1" presStyleIdx="3" presStyleCnt="8">
        <dgm:presLayoutVars>
          <dgm:bulletEnabled val="1"/>
        </dgm:presLayoutVars>
      </dgm:prSet>
      <dgm:spPr/>
    </dgm:pt>
    <dgm:pt modelId="{1E057748-6918-46E4-9CAD-1222E3CFDB4B}" type="pres">
      <dgm:prSet presAssocID="{F1437CD1-6DB8-4037-8DF4-ED28D0BAE5EA}" presName="childTextArrow" presStyleLbl="fgAccFollowNode1" presStyleIdx="4" presStyleCnt="8">
        <dgm:presLayoutVars>
          <dgm:bulletEnabled val="1"/>
        </dgm:presLayoutVars>
      </dgm:prSet>
      <dgm:spPr/>
    </dgm:pt>
    <dgm:pt modelId="{9870120F-CF04-4937-9006-E32E660E67E7}" type="pres">
      <dgm:prSet presAssocID="{F49E273E-DEFC-4CD1-B120-576771974EAA}" presName="sp" presStyleCnt="0"/>
      <dgm:spPr/>
    </dgm:pt>
    <dgm:pt modelId="{2B65A8E9-BBA3-4E49-87F5-E637F5F093F1}" type="pres">
      <dgm:prSet presAssocID="{88CE0C03-B311-4E53-ABA4-755709D0EA87}" presName="arrowAndChildren" presStyleCnt="0"/>
      <dgm:spPr/>
    </dgm:pt>
    <dgm:pt modelId="{DA3E0B56-3147-4C13-AF49-48C77A57A7C4}" type="pres">
      <dgm:prSet presAssocID="{88CE0C03-B311-4E53-ABA4-755709D0EA87}" presName="parentTextArrow" presStyleLbl="node1" presStyleIdx="1" presStyleCnt="3"/>
      <dgm:spPr/>
    </dgm:pt>
    <dgm:pt modelId="{60E46C4F-694D-47F6-A172-928B43C40F02}" type="pres">
      <dgm:prSet presAssocID="{88CE0C03-B311-4E53-ABA4-755709D0EA87}" presName="arrow" presStyleLbl="node1" presStyleIdx="2" presStyleCnt="3"/>
      <dgm:spPr/>
    </dgm:pt>
    <dgm:pt modelId="{1D9E5EC1-9EAC-49BC-924E-FD5C18CBCEC0}" type="pres">
      <dgm:prSet presAssocID="{88CE0C03-B311-4E53-ABA4-755709D0EA87}" presName="descendantArrow" presStyleCnt="0"/>
      <dgm:spPr/>
    </dgm:pt>
    <dgm:pt modelId="{D2F8D436-A0AB-49BE-B960-01CE51697D7F}" type="pres">
      <dgm:prSet presAssocID="{70694CEA-6638-4365-8009-36A57D9009F3}" presName="childTextArrow" presStyleLbl="fgAccFollowNode1" presStyleIdx="5" presStyleCnt="8">
        <dgm:presLayoutVars>
          <dgm:bulletEnabled val="1"/>
        </dgm:presLayoutVars>
      </dgm:prSet>
      <dgm:spPr/>
    </dgm:pt>
    <dgm:pt modelId="{EA4268F7-B003-47BE-BE1A-057A3EA6B3A7}" type="pres">
      <dgm:prSet presAssocID="{7C62EC10-E55D-4A44-804C-AE73532ACA7F}" presName="childTextArrow" presStyleLbl="fgAccFollowNode1" presStyleIdx="6" presStyleCnt="8">
        <dgm:presLayoutVars>
          <dgm:bulletEnabled val="1"/>
        </dgm:presLayoutVars>
      </dgm:prSet>
      <dgm:spPr/>
    </dgm:pt>
    <dgm:pt modelId="{074622F3-92F3-4496-9AF8-4A327514CBCD}" type="pres">
      <dgm:prSet presAssocID="{CF62E4DC-992C-4777-BE07-DC85897AAE97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D6F21A06-8E34-4ED0-80DC-7E8B2AF4924F}" srcId="{88CE0C03-B311-4E53-ABA4-755709D0EA87}" destId="{CF62E4DC-992C-4777-BE07-DC85897AAE97}" srcOrd="2" destOrd="0" parTransId="{EA9B9E0F-C374-448C-B747-549E556A7B0C}" sibTransId="{54D57CE8-F282-445A-A506-6C8FA62BCCB9}"/>
    <dgm:cxn modelId="{8F1B1308-B681-4DB1-8C6F-D5F7DA3887BD}" type="presOf" srcId="{113F0E23-F0C0-4DED-BE55-7C87143539EB}" destId="{EDD5651F-EF17-4923-8D9C-EB5DB0522C8B}" srcOrd="0" destOrd="0" presId="urn:microsoft.com/office/officeart/2005/8/layout/process4"/>
    <dgm:cxn modelId="{EC8AAF0A-810B-4744-928A-92CE4359B103}" srcId="{E8FA81C7-D8D9-44E0-9496-346435CBE483}" destId="{0F26EA36-44D7-401E-8E65-1F36A4A04FE9}" srcOrd="1" destOrd="0" parTransId="{A489C249-0287-43DB-9841-A94EAF67F77B}" sibTransId="{550537E4-810E-4EF4-BA4E-86B1033CDD22}"/>
    <dgm:cxn modelId="{E7B2DB0D-20FF-4E0F-933D-D8A5D66725BA}" type="presOf" srcId="{0F26EA36-44D7-401E-8E65-1F36A4A04FE9}" destId="{B4E41D21-9DF4-41CB-A4C5-C26C946D7444}" srcOrd="0" destOrd="0" presId="urn:microsoft.com/office/officeart/2005/8/layout/process4"/>
    <dgm:cxn modelId="{780D390E-D0B5-43A5-9240-D75821AF357C}" type="presOf" srcId="{345E1090-DB71-4A07-A2DA-EE67CBFCFE6B}" destId="{E50CD103-DA25-49D4-9C1C-2FB80ABD750F}" srcOrd="1" destOrd="0" presId="urn:microsoft.com/office/officeart/2005/8/layout/process4"/>
    <dgm:cxn modelId="{8CA8321A-564D-4AA0-99E1-98C8B4F6D42E}" type="presOf" srcId="{70694CEA-6638-4365-8009-36A57D9009F3}" destId="{D2F8D436-A0AB-49BE-B960-01CE51697D7F}" srcOrd="0" destOrd="0" presId="urn:microsoft.com/office/officeart/2005/8/layout/process4"/>
    <dgm:cxn modelId="{B66CFD27-F6EB-43AF-8D5C-7CCE54993283}" type="presOf" srcId="{3BC0A2A5-C2C9-4E35-9E3F-DABCDD05E17E}" destId="{97E98F15-032C-4794-8308-BC567BD4D273}" srcOrd="0" destOrd="0" presId="urn:microsoft.com/office/officeart/2005/8/layout/process4"/>
    <dgm:cxn modelId="{5D97D12D-8708-4554-8677-35715960B2E7}" type="presOf" srcId="{F1437CD1-6DB8-4037-8DF4-ED28D0BAE5EA}" destId="{1E057748-6918-46E4-9CAD-1222E3CFDB4B}" srcOrd="0" destOrd="0" presId="urn:microsoft.com/office/officeart/2005/8/layout/process4"/>
    <dgm:cxn modelId="{F4CE4032-1B10-469E-8A20-F0998E6390F3}" type="presOf" srcId="{88CE0C03-B311-4E53-ABA4-755709D0EA87}" destId="{60E46C4F-694D-47F6-A172-928B43C40F02}" srcOrd="1" destOrd="0" presId="urn:microsoft.com/office/officeart/2005/8/layout/process4"/>
    <dgm:cxn modelId="{A7ECCB3E-41EF-44B7-85A9-998F30D58AFA}" type="presOf" srcId="{CF62E4DC-992C-4777-BE07-DC85897AAE97}" destId="{074622F3-92F3-4496-9AF8-4A327514CBCD}" srcOrd="0" destOrd="0" presId="urn:microsoft.com/office/officeart/2005/8/layout/process4"/>
    <dgm:cxn modelId="{A9F4EE3F-4286-478E-8C7F-9FBF4FED0869}" srcId="{345E1090-DB71-4A07-A2DA-EE67CBFCFE6B}" destId="{3BC0A2A5-C2C9-4E35-9E3F-DABCDD05E17E}" srcOrd="1" destOrd="0" parTransId="{A1BDE7C3-195A-4509-B744-E540B7D27420}" sibTransId="{68DF46CA-A16A-4888-B68F-7DEAA1383A55}"/>
    <dgm:cxn modelId="{87C46A45-22AA-4E64-ABF4-DAF786E45F1B}" srcId="{0F26EA36-44D7-401E-8E65-1F36A4A04FE9}" destId="{F1437CD1-6DB8-4037-8DF4-ED28D0BAE5EA}" srcOrd="2" destOrd="0" parTransId="{FECBC66D-818C-41BB-8275-55797ABCAA3C}" sibTransId="{79E31FA5-E1F3-4E14-B03F-B590CF1C9EA1}"/>
    <dgm:cxn modelId="{6E05444B-B4F1-48B3-9A30-B33627C4CE4E}" type="presOf" srcId="{345E1090-DB71-4A07-A2DA-EE67CBFCFE6B}" destId="{098D44E6-9DAE-4A20-A497-1DDC85544B83}" srcOrd="0" destOrd="0" presId="urn:microsoft.com/office/officeart/2005/8/layout/process4"/>
    <dgm:cxn modelId="{506ECD74-9840-455A-A21C-8AFAB8B9ADC5}" type="presOf" srcId="{B1A3E233-81DD-4828-96F8-B98856631699}" destId="{BF4EF33D-764E-4FF0-9F62-98359A978E7F}" srcOrd="0" destOrd="0" presId="urn:microsoft.com/office/officeart/2005/8/layout/process4"/>
    <dgm:cxn modelId="{7CC50958-AD72-47B2-B9ED-196D3C8CB13A}" type="presOf" srcId="{E8FA81C7-D8D9-44E0-9496-346435CBE483}" destId="{0068B24D-4284-412F-A9B1-02E2C3DA0996}" srcOrd="0" destOrd="0" presId="urn:microsoft.com/office/officeart/2005/8/layout/process4"/>
    <dgm:cxn modelId="{66CD217F-12F2-4E1A-A8FD-1D18FEC24EE8}" type="presOf" srcId="{5DC52621-F681-4206-B6DE-8B59BA82550D}" destId="{4D528380-3A25-45CE-9B7E-A64E2E82A730}" srcOrd="0" destOrd="0" presId="urn:microsoft.com/office/officeart/2005/8/layout/process4"/>
    <dgm:cxn modelId="{AF50678D-01B7-418A-88E4-C9244C84BFDB}" type="presOf" srcId="{7C62EC10-E55D-4A44-804C-AE73532ACA7F}" destId="{EA4268F7-B003-47BE-BE1A-057A3EA6B3A7}" srcOrd="0" destOrd="0" presId="urn:microsoft.com/office/officeart/2005/8/layout/process4"/>
    <dgm:cxn modelId="{06F3CB92-0629-430B-B8C0-AD142220FA1F}" srcId="{0F26EA36-44D7-401E-8E65-1F36A4A04FE9}" destId="{5DC52621-F681-4206-B6DE-8B59BA82550D}" srcOrd="0" destOrd="0" parTransId="{78FC3A42-F4FE-48D9-A034-B4CDB57FBC04}" sibTransId="{D5296D6E-0A80-4CF1-97EF-5708B1D15E22}"/>
    <dgm:cxn modelId="{5C1B049D-35DD-4A32-AFDA-A2420B892C28}" srcId="{345E1090-DB71-4A07-A2DA-EE67CBFCFE6B}" destId="{B1A3E233-81DD-4828-96F8-B98856631699}" srcOrd="0" destOrd="0" parTransId="{871EFE36-0BB6-4C31-9DEE-718CCC4F9EED}" sibTransId="{1189B417-3FFC-4656-87CE-30B7C5986019}"/>
    <dgm:cxn modelId="{220875B4-AD82-4554-8FDF-F9DB09EE3C7B}" srcId="{E8FA81C7-D8D9-44E0-9496-346435CBE483}" destId="{88CE0C03-B311-4E53-ABA4-755709D0EA87}" srcOrd="0" destOrd="0" parTransId="{F82AE1E4-639A-4F35-BC2E-9BDF0B872376}" sibTransId="{F49E273E-DEFC-4CD1-B120-576771974EAA}"/>
    <dgm:cxn modelId="{95AFFFB7-7999-426C-9418-BE7325A2AC58}" srcId="{0F26EA36-44D7-401E-8E65-1F36A4A04FE9}" destId="{113F0E23-F0C0-4DED-BE55-7C87143539EB}" srcOrd="1" destOrd="0" parTransId="{B423E5EA-753F-4D32-8470-F9FEA34E5779}" sibTransId="{DA970614-A7CE-4F39-BAB0-DBA84A35A498}"/>
    <dgm:cxn modelId="{96DA93D1-BA08-46BF-9B4A-EFA3291563E3}" type="presOf" srcId="{0F26EA36-44D7-401E-8E65-1F36A4A04FE9}" destId="{F0AC4EE0-BB8D-4D7E-964F-B125530B69D1}" srcOrd="1" destOrd="0" presId="urn:microsoft.com/office/officeart/2005/8/layout/process4"/>
    <dgm:cxn modelId="{F28208D7-2EB8-46A2-883C-828375162B74}" type="presOf" srcId="{88CE0C03-B311-4E53-ABA4-755709D0EA87}" destId="{DA3E0B56-3147-4C13-AF49-48C77A57A7C4}" srcOrd="0" destOrd="0" presId="urn:microsoft.com/office/officeart/2005/8/layout/process4"/>
    <dgm:cxn modelId="{C9646CDB-6733-43BC-867A-F4E2D41CE609}" srcId="{88CE0C03-B311-4E53-ABA4-755709D0EA87}" destId="{70694CEA-6638-4365-8009-36A57D9009F3}" srcOrd="0" destOrd="0" parTransId="{C76CC9BC-FEAA-4B72-9EAC-8A967801C5F9}" sibTransId="{3BAB36D8-6200-4DC7-A85F-95BE894D4B67}"/>
    <dgm:cxn modelId="{613F44DF-1D51-4FEA-826C-810B220B7BE9}" srcId="{88CE0C03-B311-4E53-ABA4-755709D0EA87}" destId="{7C62EC10-E55D-4A44-804C-AE73532ACA7F}" srcOrd="1" destOrd="0" parTransId="{547640F2-9896-43B8-979B-2D6930379168}" sibTransId="{AE351FCF-05C4-41D3-B659-2D047594E398}"/>
    <dgm:cxn modelId="{E50B12ED-1BB8-4BAA-B870-D71F39009FE6}" srcId="{E8FA81C7-D8D9-44E0-9496-346435CBE483}" destId="{345E1090-DB71-4A07-A2DA-EE67CBFCFE6B}" srcOrd="2" destOrd="0" parTransId="{7187BEC1-9A24-4DD9-95FF-7C67300DC3AA}" sibTransId="{1EFE691A-4606-449D-8489-307CAB7614F0}"/>
    <dgm:cxn modelId="{0529D207-AF3A-4163-AD4B-0B8D89D08AD0}" type="presParOf" srcId="{0068B24D-4284-412F-A9B1-02E2C3DA0996}" destId="{DC97B3DE-81FC-46D1-A80B-5EFEFE810DA6}" srcOrd="0" destOrd="0" presId="urn:microsoft.com/office/officeart/2005/8/layout/process4"/>
    <dgm:cxn modelId="{708F8D9B-8A9E-4A0D-A781-DBDAB1567112}" type="presParOf" srcId="{DC97B3DE-81FC-46D1-A80B-5EFEFE810DA6}" destId="{098D44E6-9DAE-4A20-A497-1DDC85544B83}" srcOrd="0" destOrd="0" presId="urn:microsoft.com/office/officeart/2005/8/layout/process4"/>
    <dgm:cxn modelId="{03766B9C-42F9-4B8C-ABB1-A281AD27FF50}" type="presParOf" srcId="{DC97B3DE-81FC-46D1-A80B-5EFEFE810DA6}" destId="{E50CD103-DA25-49D4-9C1C-2FB80ABD750F}" srcOrd="1" destOrd="0" presId="urn:microsoft.com/office/officeart/2005/8/layout/process4"/>
    <dgm:cxn modelId="{852B5D1B-0142-497F-8FF8-84B268B450C9}" type="presParOf" srcId="{DC97B3DE-81FC-46D1-A80B-5EFEFE810DA6}" destId="{330CE601-317B-45E7-8561-E886A7718633}" srcOrd="2" destOrd="0" presId="urn:microsoft.com/office/officeart/2005/8/layout/process4"/>
    <dgm:cxn modelId="{6E0DB08C-F30D-4B1F-94DB-6396E016A18A}" type="presParOf" srcId="{330CE601-317B-45E7-8561-E886A7718633}" destId="{BF4EF33D-764E-4FF0-9F62-98359A978E7F}" srcOrd="0" destOrd="0" presId="urn:microsoft.com/office/officeart/2005/8/layout/process4"/>
    <dgm:cxn modelId="{0F5E93B7-5977-49BE-8FFC-223D00CE061B}" type="presParOf" srcId="{330CE601-317B-45E7-8561-E886A7718633}" destId="{97E98F15-032C-4794-8308-BC567BD4D273}" srcOrd="1" destOrd="0" presId="urn:microsoft.com/office/officeart/2005/8/layout/process4"/>
    <dgm:cxn modelId="{1875380C-48BE-4C57-87DB-4C6E7424BF55}" type="presParOf" srcId="{0068B24D-4284-412F-A9B1-02E2C3DA0996}" destId="{68B4B0B8-E752-4BD5-8436-EF04CECD41A0}" srcOrd="1" destOrd="0" presId="urn:microsoft.com/office/officeart/2005/8/layout/process4"/>
    <dgm:cxn modelId="{8C4DDA9C-72BA-4CED-ADEF-221C6E94C621}" type="presParOf" srcId="{0068B24D-4284-412F-A9B1-02E2C3DA0996}" destId="{E5E063CC-A6EE-44B3-A232-014045089E98}" srcOrd="2" destOrd="0" presId="urn:microsoft.com/office/officeart/2005/8/layout/process4"/>
    <dgm:cxn modelId="{E00CD1A2-5F31-4FD5-9900-82FCB0230A42}" type="presParOf" srcId="{E5E063CC-A6EE-44B3-A232-014045089E98}" destId="{B4E41D21-9DF4-41CB-A4C5-C26C946D7444}" srcOrd="0" destOrd="0" presId="urn:microsoft.com/office/officeart/2005/8/layout/process4"/>
    <dgm:cxn modelId="{AC48BE31-5332-432C-A8D7-6B9AFD2B6D83}" type="presParOf" srcId="{E5E063CC-A6EE-44B3-A232-014045089E98}" destId="{F0AC4EE0-BB8D-4D7E-964F-B125530B69D1}" srcOrd="1" destOrd="0" presId="urn:microsoft.com/office/officeart/2005/8/layout/process4"/>
    <dgm:cxn modelId="{C92CD93C-63D9-4531-B1F8-4A74A0921178}" type="presParOf" srcId="{E5E063CC-A6EE-44B3-A232-014045089E98}" destId="{7D97DECB-9ABB-4BAB-A142-494A4A138391}" srcOrd="2" destOrd="0" presId="urn:microsoft.com/office/officeart/2005/8/layout/process4"/>
    <dgm:cxn modelId="{D3D8EDFC-CE9C-4A57-B4AC-46700295A5D7}" type="presParOf" srcId="{7D97DECB-9ABB-4BAB-A142-494A4A138391}" destId="{4D528380-3A25-45CE-9B7E-A64E2E82A730}" srcOrd="0" destOrd="0" presId="urn:microsoft.com/office/officeart/2005/8/layout/process4"/>
    <dgm:cxn modelId="{093A5001-F2E0-4D45-BA5F-078AEE04F0B9}" type="presParOf" srcId="{7D97DECB-9ABB-4BAB-A142-494A4A138391}" destId="{EDD5651F-EF17-4923-8D9C-EB5DB0522C8B}" srcOrd="1" destOrd="0" presId="urn:microsoft.com/office/officeart/2005/8/layout/process4"/>
    <dgm:cxn modelId="{426B50CA-A6C1-495E-A523-2679ACAE4C99}" type="presParOf" srcId="{7D97DECB-9ABB-4BAB-A142-494A4A138391}" destId="{1E057748-6918-46E4-9CAD-1222E3CFDB4B}" srcOrd="2" destOrd="0" presId="urn:microsoft.com/office/officeart/2005/8/layout/process4"/>
    <dgm:cxn modelId="{047FCFD4-7FBF-42D0-AEF6-10A0DBD6B988}" type="presParOf" srcId="{0068B24D-4284-412F-A9B1-02E2C3DA0996}" destId="{9870120F-CF04-4937-9006-E32E660E67E7}" srcOrd="3" destOrd="0" presId="urn:microsoft.com/office/officeart/2005/8/layout/process4"/>
    <dgm:cxn modelId="{B076A1EF-D96A-48CA-9902-B4F4588A5E12}" type="presParOf" srcId="{0068B24D-4284-412F-A9B1-02E2C3DA0996}" destId="{2B65A8E9-BBA3-4E49-87F5-E637F5F093F1}" srcOrd="4" destOrd="0" presId="urn:microsoft.com/office/officeart/2005/8/layout/process4"/>
    <dgm:cxn modelId="{3F003EAC-1254-4EAD-9A9B-ECB83F32756D}" type="presParOf" srcId="{2B65A8E9-BBA3-4E49-87F5-E637F5F093F1}" destId="{DA3E0B56-3147-4C13-AF49-48C77A57A7C4}" srcOrd="0" destOrd="0" presId="urn:microsoft.com/office/officeart/2005/8/layout/process4"/>
    <dgm:cxn modelId="{6224AFBD-9F98-474B-8C1D-7ABB475FAAE1}" type="presParOf" srcId="{2B65A8E9-BBA3-4E49-87F5-E637F5F093F1}" destId="{60E46C4F-694D-47F6-A172-928B43C40F02}" srcOrd="1" destOrd="0" presId="urn:microsoft.com/office/officeart/2005/8/layout/process4"/>
    <dgm:cxn modelId="{F2F73EA5-A107-45BB-8CCB-883E35195BC6}" type="presParOf" srcId="{2B65A8E9-BBA3-4E49-87F5-E637F5F093F1}" destId="{1D9E5EC1-9EAC-49BC-924E-FD5C18CBCEC0}" srcOrd="2" destOrd="0" presId="urn:microsoft.com/office/officeart/2005/8/layout/process4"/>
    <dgm:cxn modelId="{9C830BC9-7E0F-402F-8909-24F5AE78F376}" type="presParOf" srcId="{1D9E5EC1-9EAC-49BC-924E-FD5C18CBCEC0}" destId="{D2F8D436-A0AB-49BE-B960-01CE51697D7F}" srcOrd="0" destOrd="0" presId="urn:microsoft.com/office/officeart/2005/8/layout/process4"/>
    <dgm:cxn modelId="{2817727F-EB3C-4424-929C-6E361CCBAD5D}" type="presParOf" srcId="{1D9E5EC1-9EAC-49BC-924E-FD5C18CBCEC0}" destId="{EA4268F7-B003-47BE-BE1A-057A3EA6B3A7}" srcOrd="1" destOrd="0" presId="urn:microsoft.com/office/officeart/2005/8/layout/process4"/>
    <dgm:cxn modelId="{619BA57C-5528-406A-96E5-0400FD473531}" type="presParOf" srcId="{1D9E5EC1-9EAC-49BC-924E-FD5C18CBCEC0}" destId="{074622F3-92F3-4496-9AF8-4A327514CBC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292D1-BEBF-4AAA-BC96-470B8D1118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1D0B05-8B80-48D6-8C72-FB243FA15BE0}">
      <dgm:prSet phldrT="[Text]"/>
      <dgm:spPr/>
      <dgm:t>
        <a:bodyPr/>
        <a:lstStyle/>
        <a:p>
          <a:r>
            <a:rPr lang="en-US" dirty="0"/>
            <a:t>Scraped Top 10 Stocks per Mutual Fund and saved in CSV file</a:t>
          </a:r>
          <a:endParaRPr lang="en-GB" dirty="0"/>
        </a:p>
      </dgm:t>
    </dgm:pt>
    <dgm:pt modelId="{54C32CD2-8E7E-423F-92E8-789CF9533E3A}" type="parTrans" cxnId="{F57BDC29-822C-48C0-A38C-348ABBABABDC}">
      <dgm:prSet/>
      <dgm:spPr/>
      <dgm:t>
        <a:bodyPr/>
        <a:lstStyle/>
        <a:p>
          <a:endParaRPr lang="en-GB"/>
        </a:p>
      </dgm:t>
    </dgm:pt>
    <dgm:pt modelId="{DF57509F-329A-4227-AF71-97E8CF0642C6}" type="sibTrans" cxnId="{F57BDC29-822C-48C0-A38C-348ABBABABDC}">
      <dgm:prSet/>
      <dgm:spPr/>
      <dgm:t>
        <a:bodyPr/>
        <a:lstStyle/>
        <a:p>
          <a:endParaRPr lang="en-GB"/>
        </a:p>
      </dgm:t>
    </dgm:pt>
    <dgm:pt modelId="{3F74517D-137E-4324-8343-BB485CE857C1}">
      <dgm:prSet phldrT="[Text]"/>
      <dgm:spPr/>
      <dgm:t>
        <a:bodyPr/>
        <a:lstStyle/>
        <a:p>
          <a:r>
            <a:rPr lang="en-US" dirty="0"/>
            <a:t>Web Scraped Tickers for the Stocks captured using python library Beautiful Soup</a:t>
          </a:r>
          <a:endParaRPr lang="en-GB" dirty="0"/>
        </a:p>
      </dgm:t>
    </dgm:pt>
    <dgm:pt modelId="{848F0894-B572-4E47-AD96-7FFCBA3D4D21}" type="parTrans" cxnId="{760E4139-283B-4552-BE6E-E4FEB59D0C73}">
      <dgm:prSet/>
      <dgm:spPr/>
      <dgm:t>
        <a:bodyPr/>
        <a:lstStyle/>
        <a:p>
          <a:endParaRPr lang="en-GB"/>
        </a:p>
      </dgm:t>
    </dgm:pt>
    <dgm:pt modelId="{C5CADC9F-487A-432B-8F31-F0642D8FB157}" type="sibTrans" cxnId="{760E4139-283B-4552-BE6E-E4FEB59D0C73}">
      <dgm:prSet/>
      <dgm:spPr/>
      <dgm:t>
        <a:bodyPr/>
        <a:lstStyle/>
        <a:p>
          <a:endParaRPr lang="en-GB"/>
        </a:p>
      </dgm:t>
    </dgm:pt>
    <dgm:pt modelId="{1F06EC7C-9965-476C-8D59-7735E8FF6ACA}">
      <dgm:prSet phldrT="[Text]"/>
      <dgm:spPr/>
      <dgm:t>
        <a:bodyPr/>
        <a:lstStyle/>
        <a:p>
          <a:r>
            <a:rPr lang="en-US" dirty="0"/>
            <a:t>Web Scraped using Beautiful Soup, the Latest News Data for all the Tickers and saved it in JSON file</a:t>
          </a:r>
          <a:endParaRPr lang="en-GB" dirty="0"/>
        </a:p>
      </dgm:t>
    </dgm:pt>
    <dgm:pt modelId="{31899AE0-2BB4-45B6-99F0-4C9D6DCD3C54}" type="parTrans" cxnId="{B50481FA-68DC-4433-90AC-3793A3DBC7F3}">
      <dgm:prSet/>
      <dgm:spPr/>
      <dgm:t>
        <a:bodyPr/>
        <a:lstStyle/>
        <a:p>
          <a:endParaRPr lang="en-GB"/>
        </a:p>
      </dgm:t>
    </dgm:pt>
    <dgm:pt modelId="{315BF10B-F703-4033-B479-0CA7D65E0276}" type="sibTrans" cxnId="{B50481FA-68DC-4433-90AC-3793A3DBC7F3}">
      <dgm:prSet/>
      <dgm:spPr/>
      <dgm:t>
        <a:bodyPr/>
        <a:lstStyle/>
        <a:p>
          <a:endParaRPr lang="en-GB"/>
        </a:p>
      </dgm:t>
    </dgm:pt>
    <dgm:pt modelId="{E66E130D-6860-4F7C-8A00-B369CEA0C34B}">
      <dgm:prSet phldrT="[Text]"/>
      <dgm:spPr/>
      <dgm:t>
        <a:bodyPr/>
        <a:lstStyle/>
        <a:p>
          <a:r>
            <a:rPr lang="en-US" dirty="0"/>
            <a:t>Sentiment Analysis for Top 3 stocks in the Mutual Fund will be done using above news data</a:t>
          </a:r>
          <a:endParaRPr lang="en-GB" dirty="0"/>
        </a:p>
      </dgm:t>
    </dgm:pt>
    <dgm:pt modelId="{172B02F4-1C0B-4D43-8529-03E31EC42307}" type="parTrans" cxnId="{593C01A9-35CC-4B2C-9AE1-70E0B41C821B}">
      <dgm:prSet/>
      <dgm:spPr/>
      <dgm:t>
        <a:bodyPr/>
        <a:lstStyle/>
        <a:p>
          <a:endParaRPr lang="en-GB"/>
        </a:p>
      </dgm:t>
    </dgm:pt>
    <dgm:pt modelId="{73202DC7-2051-4028-A532-40BF52A432C8}" type="sibTrans" cxnId="{593C01A9-35CC-4B2C-9AE1-70E0B41C821B}">
      <dgm:prSet/>
      <dgm:spPr/>
      <dgm:t>
        <a:bodyPr/>
        <a:lstStyle/>
        <a:p>
          <a:endParaRPr lang="en-GB"/>
        </a:p>
      </dgm:t>
    </dgm:pt>
    <dgm:pt modelId="{36E0C611-8E52-49C8-906B-4D71FFB3EB8C}" type="pres">
      <dgm:prSet presAssocID="{E37292D1-BEBF-4AAA-BC96-470B8D1118AB}" presName="outerComposite" presStyleCnt="0">
        <dgm:presLayoutVars>
          <dgm:chMax val="5"/>
          <dgm:dir/>
          <dgm:resizeHandles val="exact"/>
        </dgm:presLayoutVars>
      </dgm:prSet>
      <dgm:spPr/>
    </dgm:pt>
    <dgm:pt modelId="{C127F5C1-F624-4853-80CA-C933067FDD61}" type="pres">
      <dgm:prSet presAssocID="{E37292D1-BEBF-4AAA-BC96-470B8D1118AB}" presName="dummyMaxCanvas" presStyleCnt="0">
        <dgm:presLayoutVars/>
      </dgm:prSet>
      <dgm:spPr/>
    </dgm:pt>
    <dgm:pt modelId="{D0315071-4A48-4A15-A0B8-F02FAEBA5361}" type="pres">
      <dgm:prSet presAssocID="{E37292D1-BEBF-4AAA-BC96-470B8D1118AB}" presName="FourNodes_1" presStyleLbl="node1" presStyleIdx="0" presStyleCnt="4">
        <dgm:presLayoutVars>
          <dgm:bulletEnabled val="1"/>
        </dgm:presLayoutVars>
      </dgm:prSet>
      <dgm:spPr/>
    </dgm:pt>
    <dgm:pt modelId="{DD5D2B7D-E0F2-43C1-8C46-1B8F31EA9A3A}" type="pres">
      <dgm:prSet presAssocID="{E37292D1-BEBF-4AAA-BC96-470B8D1118AB}" presName="FourNodes_2" presStyleLbl="node1" presStyleIdx="1" presStyleCnt="4" custLinFactNeighborY="6190">
        <dgm:presLayoutVars>
          <dgm:bulletEnabled val="1"/>
        </dgm:presLayoutVars>
      </dgm:prSet>
      <dgm:spPr/>
    </dgm:pt>
    <dgm:pt modelId="{3C34BF3E-17F9-4C98-BC84-D7D6961FEAF7}" type="pres">
      <dgm:prSet presAssocID="{E37292D1-BEBF-4AAA-BC96-470B8D1118AB}" presName="FourNodes_3" presStyleLbl="node1" presStyleIdx="2" presStyleCnt="4">
        <dgm:presLayoutVars>
          <dgm:bulletEnabled val="1"/>
        </dgm:presLayoutVars>
      </dgm:prSet>
      <dgm:spPr/>
    </dgm:pt>
    <dgm:pt modelId="{D45D5285-73E3-4D0F-BE5F-D40187306B6F}" type="pres">
      <dgm:prSet presAssocID="{E37292D1-BEBF-4AAA-BC96-470B8D1118AB}" presName="FourNodes_4" presStyleLbl="node1" presStyleIdx="3" presStyleCnt="4">
        <dgm:presLayoutVars>
          <dgm:bulletEnabled val="1"/>
        </dgm:presLayoutVars>
      </dgm:prSet>
      <dgm:spPr/>
    </dgm:pt>
    <dgm:pt modelId="{8AE2EE55-9F21-4AD3-B20A-F385621AE8E1}" type="pres">
      <dgm:prSet presAssocID="{E37292D1-BEBF-4AAA-BC96-470B8D1118AB}" presName="FourConn_1-2" presStyleLbl="fgAccFollowNode1" presStyleIdx="0" presStyleCnt="3">
        <dgm:presLayoutVars>
          <dgm:bulletEnabled val="1"/>
        </dgm:presLayoutVars>
      </dgm:prSet>
      <dgm:spPr/>
    </dgm:pt>
    <dgm:pt modelId="{D547D844-5261-4994-831A-024413BCC491}" type="pres">
      <dgm:prSet presAssocID="{E37292D1-BEBF-4AAA-BC96-470B8D1118AB}" presName="FourConn_2-3" presStyleLbl="fgAccFollowNode1" presStyleIdx="1" presStyleCnt="3">
        <dgm:presLayoutVars>
          <dgm:bulletEnabled val="1"/>
        </dgm:presLayoutVars>
      </dgm:prSet>
      <dgm:spPr/>
    </dgm:pt>
    <dgm:pt modelId="{CB7DD425-4055-4BD3-BAFD-D43D9BA0CACD}" type="pres">
      <dgm:prSet presAssocID="{E37292D1-BEBF-4AAA-BC96-470B8D1118AB}" presName="FourConn_3-4" presStyleLbl="fgAccFollowNode1" presStyleIdx="2" presStyleCnt="3">
        <dgm:presLayoutVars>
          <dgm:bulletEnabled val="1"/>
        </dgm:presLayoutVars>
      </dgm:prSet>
      <dgm:spPr/>
    </dgm:pt>
    <dgm:pt modelId="{0F1B42AF-A4AA-498F-A6E0-5B5EE9CE89B8}" type="pres">
      <dgm:prSet presAssocID="{E37292D1-BEBF-4AAA-BC96-470B8D1118AB}" presName="FourNodes_1_text" presStyleLbl="node1" presStyleIdx="3" presStyleCnt="4">
        <dgm:presLayoutVars>
          <dgm:bulletEnabled val="1"/>
        </dgm:presLayoutVars>
      </dgm:prSet>
      <dgm:spPr/>
    </dgm:pt>
    <dgm:pt modelId="{B875F92D-B7F4-4A82-A828-34C7EEBF6FA9}" type="pres">
      <dgm:prSet presAssocID="{E37292D1-BEBF-4AAA-BC96-470B8D1118AB}" presName="FourNodes_2_text" presStyleLbl="node1" presStyleIdx="3" presStyleCnt="4">
        <dgm:presLayoutVars>
          <dgm:bulletEnabled val="1"/>
        </dgm:presLayoutVars>
      </dgm:prSet>
      <dgm:spPr/>
    </dgm:pt>
    <dgm:pt modelId="{68C9B8DC-ACC2-4AF6-9930-36B44675B1C2}" type="pres">
      <dgm:prSet presAssocID="{E37292D1-BEBF-4AAA-BC96-470B8D1118AB}" presName="FourNodes_3_text" presStyleLbl="node1" presStyleIdx="3" presStyleCnt="4">
        <dgm:presLayoutVars>
          <dgm:bulletEnabled val="1"/>
        </dgm:presLayoutVars>
      </dgm:prSet>
      <dgm:spPr/>
    </dgm:pt>
    <dgm:pt modelId="{C5869C69-428E-41F1-BD5C-200601FC81E7}" type="pres">
      <dgm:prSet presAssocID="{E37292D1-BEBF-4AAA-BC96-470B8D1118A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857AD0A-FE8A-4079-83DE-E34A4EB33FDA}" type="presOf" srcId="{3F74517D-137E-4324-8343-BB485CE857C1}" destId="{DD5D2B7D-E0F2-43C1-8C46-1B8F31EA9A3A}" srcOrd="0" destOrd="0" presId="urn:microsoft.com/office/officeart/2005/8/layout/vProcess5"/>
    <dgm:cxn modelId="{F57BDC29-822C-48C0-A38C-348ABBABABDC}" srcId="{E37292D1-BEBF-4AAA-BC96-470B8D1118AB}" destId="{1E1D0B05-8B80-48D6-8C72-FB243FA15BE0}" srcOrd="0" destOrd="0" parTransId="{54C32CD2-8E7E-423F-92E8-789CF9533E3A}" sibTransId="{DF57509F-329A-4227-AF71-97E8CF0642C6}"/>
    <dgm:cxn modelId="{DFEF9E31-521C-43F6-9608-5E2EE70AE959}" type="presOf" srcId="{1F06EC7C-9965-476C-8D59-7735E8FF6ACA}" destId="{3C34BF3E-17F9-4C98-BC84-D7D6961FEAF7}" srcOrd="0" destOrd="0" presId="urn:microsoft.com/office/officeart/2005/8/layout/vProcess5"/>
    <dgm:cxn modelId="{760E4139-283B-4552-BE6E-E4FEB59D0C73}" srcId="{E37292D1-BEBF-4AAA-BC96-470B8D1118AB}" destId="{3F74517D-137E-4324-8343-BB485CE857C1}" srcOrd="1" destOrd="0" parTransId="{848F0894-B572-4E47-AD96-7FFCBA3D4D21}" sibTransId="{C5CADC9F-487A-432B-8F31-F0642D8FB157}"/>
    <dgm:cxn modelId="{53F1AB61-322A-448C-900A-629F0ABC275D}" type="presOf" srcId="{1E1D0B05-8B80-48D6-8C72-FB243FA15BE0}" destId="{D0315071-4A48-4A15-A0B8-F02FAEBA5361}" srcOrd="0" destOrd="0" presId="urn:microsoft.com/office/officeart/2005/8/layout/vProcess5"/>
    <dgm:cxn modelId="{4F9C2A64-5D16-49CD-9EDE-85464BC54334}" type="presOf" srcId="{3F74517D-137E-4324-8343-BB485CE857C1}" destId="{B875F92D-B7F4-4A82-A828-34C7EEBF6FA9}" srcOrd="1" destOrd="0" presId="urn:microsoft.com/office/officeart/2005/8/layout/vProcess5"/>
    <dgm:cxn modelId="{2517F174-E045-456A-8C58-008E57CB88DD}" type="presOf" srcId="{1F06EC7C-9965-476C-8D59-7735E8FF6ACA}" destId="{68C9B8DC-ACC2-4AF6-9930-36B44675B1C2}" srcOrd="1" destOrd="0" presId="urn:microsoft.com/office/officeart/2005/8/layout/vProcess5"/>
    <dgm:cxn modelId="{0FCA5381-AFBF-4056-AD74-2D9C65E1FCB6}" type="presOf" srcId="{E66E130D-6860-4F7C-8A00-B369CEA0C34B}" destId="{D45D5285-73E3-4D0F-BE5F-D40187306B6F}" srcOrd="0" destOrd="0" presId="urn:microsoft.com/office/officeart/2005/8/layout/vProcess5"/>
    <dgm:cxn modelId="{5C30AC98-C494-46CE-AA0C-EFEE77A3CD71}" type="presOf" srcId="{C5CADC9F-487A-432B-8F31-F0642D8FB157}" destId="{D547D844-5261-4994-831A-024413BCC491}" srcOrd="0" destOrd="0" presId="urn:microsoft.com/office/officeart/2005/8/layout/vProcess5"/>
    <dgm:cxn modelId="{593C01A9-35CC-4B2C-9AE1-70E0B41C821B}" srcId="{E37292D1-BEBF-4AAA-BC96-470B8D1118AB}" destId="{E66E130D-6860-4F7C-8A00-B369CEA0C34B}" srcOrd="3" destOrd="0" parTransId="{172B02F4-1C0B-4D43-8529-03E31EC42307}" sibTransId="{73202DC7-2051-4028-A532-40BF52A432C8}"/>
    <dgm:cxn modelId="{E3D2BFB2-94C8-4918-94D3-B62819F4E1DC}" type="presOf" srcId="{1E1D0B05-8B80-48D6-8C72-FB243FA15BE0}" destId="{0F1B42AF-A4AA-498F-A6E0-5B5EE9CE89B8}" srcOrd="1" destOrd="0" presId="urn:microsoft.com/office/officeart/2005/8/layout/vProcess5"/>
    <dgm:cxn modelId="{926CEAB5-28F1-472A-960A-7460A6293E04}" type="presOf" srcId="{DF57509F-329A-4227-AF71-97E8CF0642C6}" destId="{8AE2EE55-9F21-4AD3-B20A-F385621AE8E1}" srcOrd="0" destOrd="0" presId="urn:microsoft.com/office/officeart/2005/8/layout/vProcess5"/>
    <dgm:cxn modelId="{E75885C1-B5DC-48D8-AFD8-7814104F3205}" type="presOf" srcId="{315BF10B-F703-4033-B479-0CA7D65E0276}" destId="{CB7DD425-4055-4BD3-BAFD-D43D9BA0CACD}" srcOrd="0" destOrd="0" presId="urn:microsoft.com/office/officeart/2005/8/layout/vProcess5"/>
    <dgm:cxn modelId="{52E577D5-7A5E-47DE-8E03-9A7355A4399E}" type="presOf" srcId="{E66E130D-6860-4F7C-8A00-B369CEA0C34B}" destId="{C5869C69-428E-41F1-BD5C-200601FC81E7}" srcOrd="1" destOrd="0" presId="urn:microsoft.com/office/officeart/2005/8/layout/vProcess5"/>
    <dgm:cxn modelId="{B50481FA-68DC-4433-90AC-3793A3DBC7F3}" srcId="{E37292D1-BEBF-4AAA-BC96-470B8D1118AB}" destId="{1F06EC7C-9965-476C-8D59-7735E8FF6ACA}" srcOrd="2" destOrd="0" parTransId="{31899AE0-2BB4-45B6-99F0-4C9D6DCD3C54}" sibTransId="{315BF10B-F703-4033-B479-0CA7D65E0276}"/>
    <dgm:cxn modelId="{13255DFC-6D9B-4F3B-A23E-247E8D4C8884}" type="presOf" srcId="{E37292D1-BEBF-4AAA-BC96-470B8D1118AB}" destId="{36E0C611-8E52-49C8-906B-4D71FFB3EB8C}" srcOrd="0" destOrd="0" presId="urn:microsoft.com/office/officeart/2005/8/layout/vProcess5"/>
    <dgm:cxn modelId="{FE717134-6AA5-440E-86E8-E331BDBFB1C5}" type="presParOf" srcId="{36E0C611-8E52-49C8-906B-4D71FFB3EB8C}" destId="{C127F5C1-F624-4853-80CA-C933067FDD61}" srcOrd="0" destOrd="0" presId="urn:microsoft.com/office/officeart/2005/8/layout/vProcess5"/>
    <dgm:cxn modelId="{CE37A207-6255-4F65-BA8D-01CA82F42E52}" type="presParOf" srcId="{36E0C611-8E52-49C8-906B-4D71FFB3EB8C}" destId="{D0315071-4A48-4A15-A0B8-F02FAEBA5361}" srcOrd="1" destOrd="0" presId="urn:microsoft.com/office/officeart/2005/8/layout/vProcess5"/>
    <dgm:cxn modelId="{7A2E0501-702E-438A-9992-DE703494E372}" type="presParOf" srcId="{36E0C611-8E52-49C8-906B-4D71FFB3EB8C}" destId="{DD5D2B7D-E0F2-43C1-8C46-1B8F31EA9A3A}" srcOrd="2" destOrd="0" presId="urn:microsoft.com/office/officeart/2005/8/layout/vProcess5"/>
    <dgm:cxn modelId="{7BE0F0E8-D6B7-47A7-A37A-311400E5EB95}" type="presParOf" srcId="{36E0C611-8E52-49C8-906B-4D71FFB3EB8C}" destId="{3C34BF3E-17F9-4C98-BC84-D7D6961FEAF7}" srcOrd="3" destOrd="0" presId="urn:microsoft.com/office/officeart/2005/8/layout/vProcess5"/>
    <dgm:cxn modelId="{FBF6130B-FFBC-458B-BACA-58CB8E897EEF}" type="presParOf" srcId="{36E0C611-8E52-49C8-906B-4D71FFB3EB8C}" destId="{D45D5285-73E3-4D0F-BE5F-D40187306B6F}" srcOrd="4" destOrd="0" presId="urn:microsoft.com/office/officeart/2005/8/layout/vProcess5"/>
    <dgm:cxn modelId="{2FCA8849-F9E9-4CB4-865B-7D5740192ABD}" type="presParOf" srcId="{36E0C611-8E52-49C8-906B-4D71FFB3EB8C}" destId="{8AE2EE55-9F21-4AD3-B20A-F385621AE8E1}" srcOrd="5" destOrd="0" presId="urn:microsoft.com/office/officeart/2005/8/layout/vProcess5"/>
    <dgm:cxn modelId="{ADB83D24-DFA8-4850-983D-D3FD037D02A7}" type="presParOf" srcId="{36E0C611-8E52-49C8-906B-4D71FFB3EB8C}" destId="{D547D844-5261-4994-831A-024413BCC491}" srcOrd="6" destOrd="0" presId="urn:microsoft.com/office/officeart/2005/8/layout/vProcess5"/>
    <dgm:cxn modelId="{30B58FB5-F025-4169-BAEE-8DFA232126AC}" type="presParOf" srcId="{36E0C611-8E52-49C8-906B-4D71FFB3EB8C}" destId="{CB7DD425-4055-4BD3-BAFD-D43D9BA0CACD}" srcOrd="7" destOrd="0" presId="urn:microsoft.com/office/officeart/2005/8/layout/vProcess5"/>
    <dgm:cxn modelId="{4EFBC583-5CAC-45CA-BF64-58F485701ECD}" type="presParOf" srcId="{36E0C611-8E52-49C8-906B-4D71FFB3EB8C}" destId="{0F1B42AF-A4AA-498F-A6E0-5B5EE9CE89B8}" srcOrd="8" destOrd="0" presId="urn:microsoft.com/office/officeart/2005/8/layout/vProcess5"/>
    <dgm:cxn modelId="{BFCF6833-DA0E-4343-BAAF-BF3D83359943}" type="presParOf" srcId="{36E0C611-8E52-49C8-906B-4D71FFB3EB8C}" destId="{B875F92D-B7F4-4A82-A828-34C7EEBF6FA9}" srcOrd="9" destOrd="0" presId="urn:microsoft.com/office/officeart/2005/8/layout/vProcess5"/>
    <dgm:cxn modelId="{3BBD9FDC-4E50-4474-83F6-522311287A4E}" type="presParOf" srcId="{36E0C611-8E52-49C8-906B-4D71FFB3EB8C}" destId="{68C9B8DC-ACC2-4AF6-9930-36B44675B1C2}" srcOrd="10" destOrd="0" presId="urn:microsoft.com/office/officeart/2005/8/layout/vProcess5"/>
    <dgm:cxn modelId="{8A2A97EB-D994-4628-B959-374F56F0D729}" type="presParOf" srcId="{36E0C611-8E52-49C8-906B-4D71FFB3EB8C}" destId="{C5869C69-428E-41F1-BD5C-200601FC81E7}" srcOrd="11" destOrd="0" presId="urn:microsoft.com/office/officeart/2005/8/layout/vProcess5"/>
  </dgm:cxnLst>
  <dgm:bg>
    <a:effectLst>
      <a:outerShdw blurRad="241300" dist="50800" dir="5400000" algn="ctr" rotWithShape="0">
        <a:srgbClr val="000000">
          <a:alpha val="78000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CD103-DA25-49D4-9C1C-2FB80ABD750F}">
      <dsp:nvSpPr>
        <dsp:cNvPr id="0" name=""/>
        <dsp:cNvSpPr/>
      </dsp:nvSpPr>
      <dsp:spPr>
        <a:xfrm>
          <a:off x="0" y="3218567"/>
          <a:ext cx="10391787" cy="1056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Sentiment Analysis of top 3 equities in MF</a:t>
          </a:r>
        </a:p>
      </dsp:txBody>
      <dsp:txXfrm>
        <a:off x="0" y="3218567"/>
        <a:ext cx="10391787" cy="570459"/>
      </dsp:txXfrm>
    </dsp:sp>
    <dsp:sp modelId="{BF4EF33D-764E-4FF0-9F62-98359A978E7F}">
      <dsp:nvSpPr>
        <dsp:cNvPr id="0" name=""/>
        <dsp:cNvSpPr/>
      </dsp:nvSpPr>
      <dsp:spPr>
        <a:xfrm>
          <a:off x="0" y="3767898"/>
          <a:ext cx="5195893" cy="4859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Web Scrapping News Data</a:t>
          </a:r>
        </a:p>
      </dsp:txBody>
      <dsp:txXfrm>
        <a:off x="0" y="3767898"/>
        <a:ext cx="5195893" cy="485946"/>
      </dsp:txXfrm>
    </dsp:sp>
    <dsp:sp modelId="{97E98F15-032C-4794-8308-BC567BD4D273}">
      <dsp:nvSpPr>
        <dsp:cNvPr id="0" name=""/>
        <dsp:cNvSpPr/>
      </dsp:nvSpPr>
      <dsp:spPr>
        <a:xfrm>
          <a:off x="5195893" y="3767898"/>
          <a:ext cx="5195893" cy="4859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Sentiment Analysis using NLTK-Vader</a:t>
          </a:r>
        </a:p>
      </dsp:txBody>
      <dsp:txXfrm>
        <a:off x="5195893" y="3767898"/>
        <a:ext cx="5195893" cy="485946"/>
      </dsp:txXfrm>
    </dsp:sp>
    <dsp:sp modelId="{F0AC4EE0-BB8D-4D7E-964F-B125530B69D1}">
      <dsp:nvSpPr>
        <dsp:cNvPr id="0" name=""/>
        <dsp:cNvSpPr/>
      </dsp:nvSpPr>
      <dsp:spPr>
        <a:xfrm rot="10800000">
          <a:off x="0" y="1609661"/>
          <a:ext cx="10391787" cy="16247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MF Rating Prediction using ML</a:t>
          </a:r>
        </a:p>
      </dsp:txBody>
      <dsp:txXfrm rot="-10800000">
        <a:off x="0" y="1609661"/>
        <a:ext cx="10391787" cy="570287"/>
      </dsp:txXfrm>
    </dsp:sp>
    <dsp:sp modelId="{4D528380-3A25-45CE-9B7E-A64E2E82A730}">
      <dsp:nvSpPr>
        <dsp:cNvPr id="0" name=""/>
        <dsp:cNvSpPr/>
      </dsp:nvSpPr>
      <dsp:spPr>
        <a:xfrm>
          <a:off x="5074" y="2179949"/>
          <a:ext cx="3460546" cy="48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Model Training</a:t>
          </a:r>
        </a:p>
      </dsp:txBody>
      <dsp:txXfrm>
        <a:off x="5074" y="2179949"/>
        <a:ext cx="3460546" cy="485800"/>
      </dsp:txXfrm>
    </dsp:sp>
    <dsp:sp modelId="{EDD5651F-EF17-4923-8D9C-EB5DB0522C8B}">
      <dsp:nvSpPr>
        <dsp:cNvPr id="0" name=""/>
        <dsp:cNvSpPr/>
      </dsp:nvSpPr>
      <dsp:spPr>
        <a:xfrm>
          <a:off x="3465620" y="2179949"/>
          <a:ext cx="3460546" cy="48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Model Evaluation</a:t>
          </a:r>
        </a:p>
      </dsp:txBody>
      <dsp:txXfrm>
        <a:off x="3465620" y="2179949"/>
        <a:ext cx="3460546" cy="485800"/>
      </dsp:txXfrm>
    </dsp:sp>
    <dsp:sp modelId="{1E057748-6918-46E4-9CAD-1222E3CFDB4B}">
      <dsp:nvSpPr>
        <dsp:cNvPr id="0" name=""/>
        <dsp:cNvSpPr/>
      </dsp:nvSpPr>
      <dsp:spPr>
        <a:xfrm>
          <a:off x="6926167" y="2179949"/>
          <a:ext cx="3460546" cy="48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Model Generalization</a:t>
          </a:r>
        </a:p>
      </dsp:txBody>
      <dsp:txXfrm>
        <a:off x="6926167" y="2179949"/>
        <a:ext cx="3460546" cy="485800"/>
      </dsp:txXfrm>
    </dsp:sp>
    <dsp:sp modelId="{60E46C4F-694D-47F6-A172-928B43C40F02}">
      <dsp:nvSpPr>
        <dsp:cNvPr id="0" name=""/>
        <dsp:cNvSpPr/>
      </dsp:nvSpPr>
      <dsp:spPr>
        <a:xfrm rot="10800000">
          <a:off x="0" y="755"/>
          <a:ext cx="10391787" cy="162475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Collection and Processing</a:t>
          </a:r>
        </a:p>
      </dsp:txBody>
      <dsp:txXfrm rot="-10800000">
        <a:off x="0" y="755"/>
        <a:ext cx="10391787" cy="570287"/>
      </dsp:txXfrm>
    </dsp:sp>
    <dsp:sp modelId="{D2F8D436-A0AB-49BE-B960-01CE51697D7F}">
      <dsp:nvSpPr>
        <dsp:cNvPr id="0" name=""/>
        <dsp:cNvSpPr/>
      </dsp:nvSpPr>
      <dsp:spPr>
        <a:xfrm>
          <a:off x="5074" y="571043"/>
          <a:ext cx="3460546" cy="48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Web Scrapping</a:t>
          </a:r>
        </a:p>
      </dsp:txBody>
      <dsp:txXfrm>
        <a:off x="5074" y="571043"/>
        <a:ext cx="3460546" cy="485800"/>
      </dsp:txXfrm>
    </dsp:sp>
    <dsp:sp modelId="{EA4268F7-B003-47BE-BE1A-057A3EA6B3A7}">
      <dsp:nvSpPr>
        <dsp:cNvPr id="0" name=""/>
        <dsp:cNvSpPr/>
      </dsp:nvSpPr>
      <dsp:spPr>
        <a:xfrm>
          <a:off x="3465620" y="571043"/>
          <a:ext cx="3460546" cy="48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Analysis</a:t>
          </a:r>
        </a:p>
      </dsp:txBody>
      <dsp:txXfrm>
        <a:off x="3465620" y="571043"/>
        <a:ext cx="3460546" cy="485800"/>
      </dsp:txXfrm>
    </dsp:sp>
    <dsp:sp modelId="{074622F3-92F3-4496-9AF8-4A327514CBCD}">
      <dsp:nvSpPr>
        <dsp:cNvPr id="0" name=""/>
        <dsp:cNvSpPr/>
      </dsp:nvSpPr>
      <dsp:spPr>
        <a:xfrm>
          <a:off x="6926167" y="571043"/>
          <a:ext cx="3460546" cy="48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Pre-processing</a:t>
          </a:r>
        </a:p>
      </dsp:txBody>
      <dsp:txXfrm>
        <a:off x="6926167" y="571043"/>
        <a:ext cx="3460546" cy="48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15071-4A48-4A15-A0B8-F02FAEBA5361}">
      <dsp:nvSpPr>
        <dsp:cNvPr id="0" name=""/>
        <dsp:cNvSpPr/>
      </dsp:nvSpPr>
      <dsp:spPr>
        <a:xfrm>
          <a:off x="0" y="0"/>
          <a:ext cx="3716963" cy="980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Scraped Top 10 Stocks per Mutual Fund and saved in CSV file</a:t>
          </a:r>
          <a:endParaRPr lang="en-GB" sz="1400" kern="1200" dirty="0"/>
        </a:p>
      </dsp:txBody>
      <dsp:txXfrm>
        <a:off x="28732" y="28732"/>
        <a:ext cx="2575520" cy="923512"/>
      </dsp:txXfrm>
    </dsp:sp>
    <dsp:sp modelId="{DD5D2B7D-E0F2-43C1-8C46-1B8F31EA9A3A}">
      <dsp:nvSpPr>
        <dsp:cNvPr id="0" name=""/>
        <dsp:cNvSpPr/>
      </dsp:nvSpPr>
      <dsp:spPr>
        <a:xfrm>
          <a:off x="311295" y="1220058"/>
          <a:ext cx="3716963" cy="980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Scraped Tickers for the Stocks captured using python library Beautiful Soup</a:t>
          </a:r>
          <a:endParaRPr lang="en-GB" sz="1400" kern="1200" dirty="0"/>
        </a:p>
      </dsp:txBody>
      <dsp:txXfrm>
        <a:off x="340027" y="1248790"/>
        <a:ext cx="2710568" cy="923512"/>
      </dsp:txXfrm>
    </dsp:sp>
    <dsp:sp modelId="{3C34BF3E-17F9-4C98-BC84-D7D6961FEAF7}">
      <dsp:nvSpPr>
        <dsp:cNvPr id="0" name=""/>
        <dsp:cNvSpPr/>
      </dsp:nvSpPr>
      <dsp:spPr>
        <a:xfrm>
          <a:off x="617945" y="2318671"/>
          <a:ext cx="3716963" cy="980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Scraped using Beautiful Soup, the Latest News Data for all the Tickers and saved it in JSON file</a:t>
          </a:r>
          <a:endParaRPr lang="en-GB" sz="1400" kern="1200" dirty="0"/>
        </a:p>
      </dsp:txBody>
      <dsp:txXfrm>
        <a:off x="646677" y="2347403"/>
        <a:ext cx="2715215" cy="923512"/>
      </dsp:txXfrm>
    </dsp:sp>
    <dsp:sp modelId="{D45D5285-73E3-4D0F-BE5F-D40187306B6F}">
      <dsp:nvSpPr>
        <dsp:cNvPr id="0" name=""/>
        <dsp:cNvSpPr/>
      </dsp:nvSpPr>
      <dsp:spPr>
        <a:xfrm>
          <a:off x="929240" y="3478007"/>
          <a:ext cx="3716963" cy="980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 Analysis for Top 3 stocks in the Mutual Fund will be done using above news data</a:t>
          </a:r>
          <a:endParaRPr lang="en-GB" sz="1400" kern="1200" dirty="0"/>
        </a:p>
      </dsp:txBody>
      <dsp:txXfrm>
        <a:off x="957972" y="3506739"/>
        <a:ext cx="2710568" cy="923512"/>
      </dsp:txXfrm>
    </dsp:sp>
    <dsp:sp modelId="{8AE2EE55-9F21-4AD3-B20A-F385621AE8E1}">
      <dsp:nvSpPr>
        <dsp:cNvPr id="0" name=""/>
        <dsp:cNvSpPr/>
      </dsp:nvSpPr>
      <dsp:spPr>
        <a:xfrm>
          <a:off x="3079328" y="751338"/>
          <a:ext cx="637634" cy="637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222796" y="751338"/>
        <a:ext cx="350698" cy="479820"/>
      </dsp:txXfrm>
    </dsp:sp>
    <dsp:sp modelId="{D547D844-5261-4994-831A-024413BCC491}">
      <dsp:nvSpPr>
        <dsp:cNvPr id="0" name=""/>
        <dsp:cNvSpPr/>
      </dsp:nvSpPr>
      <dsp:spPr>
        <a:xfrm>
          <a:off x="3390624" y="1910674"/>
          <a:ext cx="637634" cy="637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534092" y="1910674"/>
        <a:ext cx="350698" cy="479820"/>
      </dsp:txXfrm>
    </dsp:sp>
    <dsp:sp modelId="{CB7DD425-4055-4BD3-BAFD-D43D9BA0CACD}">
      <dsp:nvSpPr>
        <dsp:cNvPr id="0" name=""/>
        <dsp:cNvSpPr/>
      </dsp:nvSpPr>
      <dsp:spPr>
        <a:xfrm>
          <a:off x="3697273" y="3070010"/>
          <a:ext cx="637634" cy="637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840741" y="3070010"/>
        <a:ext cx="350698" cy="479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42F82-5A0B-4108-81BD-5DAB23B8D921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4849-859C-4AB6-8B67-AFFA96F0A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8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Morningstar is an American Financial Services Company based in Chicago, USA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AD8B3-F3CA-4B76-BD4A-F9CD968CCE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AD8B3-F3CA-4B76-BD4A-F9CD968CCE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9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0588-0756-4346-B646-93540002F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95B12-3D9A-47EF-963C-955052241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FC41-076B-4295-A4FA-D23D0D25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8106-E825-4E40-8166-60EFC54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4855-916B-491E-BF16-529C0712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8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1500-F593-42FD-B043-C5C1952D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EA70-28B8-4460-907D-34D72C61C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A17C-5E61-46FC-8546-876AC994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9E5E-A29D-4390-A854-8F0A9AB7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09E3-E0F5-40FC-9DF4-C4A906F4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85E6C-3C0D-4411-84C9-E46A6655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1714A-84C7-4EF5-B34C-1841D8C2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BBDB-F2A7-4D1C-BBEB-B1D9A018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491C-B744-4ECE-9D49-E6183DDC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BFD4-8BA0-4C4C-A8A6-5A10799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96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03BB-4681-4AA5-B79F-A2FEFB8B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BC8E-A08C-4BD2-A82F-1A68049F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7136-2A0D-4AA5-93CE-107AD7E0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FBEE-EBB1-46C8-B418-9E0D2BED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6A8B-7189-4744-A4D5-039D3D9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9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6272-C977-4628-A423-6754455C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FE68-A990-402E-B61E-E098FD4E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00D7-56E2-4C32-B53D-21F4DC4C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D713-2865-4759-AD35-6CB5DDB0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781C-194D-44C6-8B84-1B845B6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5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7C3-C414-47C5-929A-813B0D4D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594E-3D62-4A83-AB9D-C05ECF63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4F89-B7DF-440B-8649-25C8F103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9FB1-640D-4016-AA1E-21FE311A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A409-703D-43B1-9B37-F870583C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E084F-2A52-4E50-A31C-309779F0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81-4F17-4775-9362-69E683F6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DE17-FFF4-4841-8290-C022BB50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A6D04-A6CE-4FDF-A2B5-A8D970BC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BAA74-DAC4-4402-BF32-CF6DB55C2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0F980-711F-4CC0-9B52-25D7A29C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B15A5-82FE-4521-B874-210AC6B8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6FDC-B182-4829-8B17-19EC4E45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E3A7B-3729-4994-BA3C-D5FE0C29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75B9-08CC-49D2-B7FA-2D81F9C0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AB110-2946-4625-A874-81332A3A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79E7B-142F-4A8F-BF14-BC9070C6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9F7EE-BFA7-4032-8F55-9E8D47F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ADE56-C7A2-4D05-B1AB-98B412A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03A5A-2FA4-4919-9E31-802623E1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7DFD-E673-4D3E-A6B3-3D496F81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8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6621-D079-4CDA-94C0-72D90D0A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2BBA-BE88-4EC1-AAAE-1EC3779F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B8381-A690-4CB1-BFC1-F5C92AC7F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B6C0-2EE5-4AD7-9833-A150A293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9099-0F22-4080-9DB2-3B311CA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23C3-4654-409E-A4E0-3B5B52A5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B460-5D5A-4AF9-84F3-A94B3A8D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2182E-A2CC-4055-B12F-E35249727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ECC1-EB40-47D4-B699-B52D058A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B2B28-7AF8-4B6A-BA80-D461715A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A0996-86BF-4585-8FB9-92CF74A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303B0-BC06-4566-8D7B-FE012065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1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13495-0E67-4A91-9472-E3CF140D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645AA-CBD7-4691-B691-A9BDC701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B74D-3436-4F6B-9DB1-0A6BE88FC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323B-AD3F-4D21-BEE3-64AD672A776C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CE92-2BDA-42FC-B44B-5BD4D2DDD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C8FC-DD94-449A-9477-5D462B8C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203E-DA21-4AD5-A2DD-899B008B5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9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0CLNMynJ_QFqO8gtlHESKTMHmpCMYUT" TargetMode="External"/><Relationship Id="rId2" Type="http://schemas.openxmlformats.org/officeDocument/2006/relationships/hyperlink" Target="https://colab.research.google.com/drive/1oNNFDjXLzcxtMRxpn_ijBQjOaiIyY5W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0Bxon7dIuiEh01riLE6tTy9TbIeJ6wU5" TargetMode="External"/><Relationship Id="rId5" Type="http://schemas.openxmlformats.org/officeDocument/2006/relationships/hyperlink" Target="https://colab.research.google.com/drive/1umk0OU0-FNOyEvSvkj-o-uF_MmuFxQqo" TargetMode="External"/><Relationship Id="rId4" Type="http://schemas.openxmlformats.org/officeDocument/2006/relationships/hyperlink" Target="https://colab.research.google.com/drive/1SRe_QXuY2uZ32yJkZdXRrblMA1AxA7Q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85" y="1239520"/>
            <a:ext cx="11123699" cy="5204823"/>
          </a:xfrm>
        </p:spPr>
        <p:txBody>
          <a:bodyPr>
            <a:norm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- Prediction of Mutual Fund’s rating and sentiment analysis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top stock’s news using Machine Learning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- Nishit Gala (K2056567)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Supervisor(s) – Dr Nabajeet Barman, Dr Nada Philip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3" y="281961"/>
            <a:ext cx="3810001" cy="3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7"/>
    </mc:Choice>
    <mc:Fallback>
      <p:transition spd="slow" advTm="34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00CF-F3E8-4EDE-AF29-517F6E22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en-US" dirty="0"/>
              <a:t>Code Links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FD9652-045B-4F74-95F5-E520395D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211405"/>
              </p:ext>
            </p:extLst>
          </p:nvPr>
        </p:nvGraphicFramePr>
        <p:xfrm>
          <a:off x="838200" y="1825625"/>
          <a:ext cx="10677906" cy="23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06">
                  <a:extLst>
                    <a:ext uri="{9D8B030D-6E8A-4147-A177-3AD203B41FA5}">
                      <a16:colId xmlns:a16="http://schemas.microsoft.com/office/drawing/2014/main" val="2540184657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1228098819"/>
                    </a:ext>
                  </a:extLst>
                </a:gridCol>
              </a:tblGrid>
              <a:tr h="413895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99504"/>
                  </a:ext>
                </a:extLst>
              </a:tr>
              <a:tr h="379855">
                <a:tc>
                  <a:txBody>
                    <a:bodyPr/>
                    <a:lstStyle/>
                    <a:p>
                      <a:r>
                        <a:rPr lang="en-US" dirty="0"/>
                        <a:t>Approach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2"/>
                        </a:rPr>
                        <a:t>https://colab.research.google.com/drive/1oNNFDjXLzcxtMRxpn_ijBQjOaiIyY5Wk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98747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r>
                        <a:rPr lang="en-US" dirty="0"/>
                        <a:t>Approach 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3"/>
                        </a:rPr>
                        <a:t>https://colab.research.google.com/drive/1T0CLNMynJ_QFqO8gtlHESKTMHmpCMYUT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49640"/>
                  </a:ext>
                </a:extLst>
              </a:tr>
              <a:tr h="413895">
                <a:tc>
                  <a:txBody>
                    <a:bodyPr/>
                    <a:lstStyle/>
                    <a:p>
                      <a:r>
                        <a:rPr lang="en-US" dirty="0"/>
                        <a:t>Approach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4"/>
                        </a:rPr>
                        <a:t>https://colab.research.google.com/drive/1SRe_QXuY2uZ32yJkZdXRrblMA1AxA7Ql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71706"/>
                  </a:ext>
                </a:extLst>
              </a:tr>
              <a:tr h="206948">
                <a:tc>
                  <a:txBody>
                    <a:bodyPr/>
                    <a:lstStyle/>
                    <a:p>
                      <a:r>
                        <a:rPr lang="en-US" dirty="0"/>
                        <a:t>Approach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5"/>
                        </a:rPr>
                        <a:t>https://colab.research.google.com/drive/1umk0OU0-FNOyEvSvkj-o-uF_MmuFxQqo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42809"/>
                  </a:ext>
                </a:extLst>
              </a:tr>
              <a:tr h="206948"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6"/>
                        </a:rPr>
                        <a:t>https://colab.research.google.com/drive/10Bxon7dIuiEh01riLE6tTy9TbIeJ6wU5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8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30" y="913127"/>
            <a:ext cx="10515600" cy="56866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66F388B-4C44-49DE-B433-79C4782341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3081481"/>
              </p:ext>
            </p:extLst>
          </p:nvPr>
        </p:nvGraphicFramePr>
        <p:xfrm>
          <a:off x="1185850" y="1875243"/>
          <a:ext cx="10391788" cy="4275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43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4" y="1036965"/>
            <a:ext cx="11123699" cy="57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– Prediction of MF Rating (Modelling Approach)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3" y="1747520"/>
            <a:ext cx="10987320" cy="4710429"/>
          </a:xfrm>
        </p:spPr>
        <p:txBody>
          <a:bodyPr>
            <a:normAutofit fontScale="92500" lnSpcReduction="20000"/>
          </a:bodyPr>
          <a:lstStyle/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</a:t>
            </a:r>
          </a:p>
          <a:p>
            <a:pPr algn="l">
              <a:lnSpc>
                <a:spcPct val="12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Bagging Classifier, Logistic Regression,</a:t>
            </a:r>
          </a:p>
          <a:p>
            <a:pPr algn="l">
              <a:lnSpc>
                <a:spcPct val="12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Boost, Gradient Boost, Voting Classifier, Artificial Neural Network</a:t>
            </a:r>
          </a:p>
          <a:p>
            <a:pPr algn="l">
              <a:lnSpc>
                <a:spcPct val="15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covered in training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CV-5fold cross validation used on Training Data to check model Performance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Score, Balanced Accuracy score, F1-score checked in training, evaluation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plotted for evaluation and generalization checks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AE22DF-9DA0-4722-BE48-B91D9C813736}"/>
              </a:ext>
            </a:extLst>
          </p:cNvPr>
          <p:cNvSpPr/>
          <p:nvPr/>
        </p:nvSpPr>
        <p:spPr>
          <a:xfrm>
            <a:off x="1358798" y="1824265"/>
            <a:ext cx="2243471" cy="1169581"/>
          </a:xfrm>
          <a:prstGeom prst="roundRect">
            <a:avLst/>
          </a:prstGeom>
          <a:effectLst>
            <a:outerShdw blurRad="241300" dist="50800" dir="5400000" sx="99000" sy="99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Training (75%)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/>
              <a:t>UK, </a:t>
            </a:r>
          </a:p>
          <a:p>
            <a:pPr algn="ctr"/>
            <a:r>
              <a:rPr lang="en-US" dirty="0"/>
              <a:t>Europe Developed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99FBB7-E430-44AC-A685-CF12A9A2EB1B}"/>
              </a:ext>
            </a:extLst>
          </p:cNvPr>
          <p:cNvSpPr/>
          <p:nvPr/>
        </p:nvSpPr>
        <p:spPr>
          <a:xfrm>
            <a:off x="4783005" y="1909679"/>
            <a:ext cx="2271824" cy="1169581"/>
          </a:xfrm>
          <a:prstGeom prst="roundRect">
            <a:avLst/>
          </a:prstGeom>
          <a:effectLst>
            <a:outerShdw blurRad="241300" dist="50800" dir="5400000" sx="99000" sy="99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Testing (25%)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/>
              <a:t>UK, </a:t>
            </a:r>
          </a:p>
          <a:p>
            <a:pPr algn="ctr"/>
            <a:r>
              <a:rPr lang="en-US" dirty="0"/>
              <a:t>Europe Developed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869765-02F1-4310-979A-CA5683B32A1C}"/>
              </a:ext>
            </a:extLst>
          </p:cNvPr>
          <p:cNvSpPr/>
          <p:nvPr/>
        </p:nvSpPr>
        <p:spPr>
          <a:xfrm>
            <a:off x="8235566" y="1909679"/>
            <a:ext cx="2597636" cy="1169581"/>
          </a:xfrm>
          <a:prstGeom prst="roundRect">
            <a:avLst/>
          </a:prstGeom>
          <a:effectLst>
            <a:outerShdw blurRad="241300" dist="50800" dir="5400000" sx="99000" sy="99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Generalization Check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/>
              <a:t>Asia Developed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7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4" y="1036965"/>
            <a:ext cx="11123699" cy="57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MF Rating prediction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3" y="1747520"/>
            <a:ext cx="10987320" cy="4710429"/>
          </a:xfrm>
        </p:spPr>
        <p:txBody>
          <a:bodyPr>
            <a:normAutofit/>
          </a:bodyPr>
          <a:lstStyle/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 – Model underfitting to training data (Default split)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Model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performed better in the testing compared to training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Hint of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leakage from training to testing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 – Model overfitting to training data (Manual Split)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70% data used for training and remaining 30% for testing</a:t>
            </a:r>
          </a:p>
          <a:p>
            <a:pPr marL="342900" indent="-342900" algn="l"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overfit to training data, thus making our assumption true about data leakage </a:t>
            </a:r>
          </a:p>
          <a:p>
            <a:pPr marL="342900" indent="-342900" algn="l">
              <a:buAutoNum type="arabicPeriod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–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Funds were identified in data that were having unique ID’s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the similar funds together and selected 1 fund from the group</a:t>
            </a:r>
          </a:p>
          <a:p>
            <a:pPr marL="342900" indent="-342900" algn="l">
              <a:buAutoNum type="arabicPeriod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4" y="1036965"/>
            <a:ext cx="11123699" cy="57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MF Rating prediction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3" y="1747520"/>
            <a:ext cx="10987320" cy="4809469"/>
          </a:xfrm>
        </p:spPr>
        <p:txBody>
          <a:bodyPr>
            <a:normAutofit/>
          </a:bodyPr>
          <a:lstStyle/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Approach 1 – Models without class weight 								         initialization</a:t>
            </a: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Approach 2 – Models with class weight 								        initialization</a:t>
            </a: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307D5-525A-48C8-BCE6-F6D57FF2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17" y="1880551"/>
            <a:ext cx="6096000" cy="2164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95698-C4D5-4FB3-A763-8043FF7AB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16" y="4293540"/>
            <a:ext cx="6096001" cy="2164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57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4" y="1036965"/>
            <a:ext cx="11123699" cy="57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MF Rating prediction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3" y="1747520"/>
            <a:ext cx="11635162" cy="4809469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3 – Stacked Models</a:t>
            </a: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4" y="262911"/>
            <a:ext cx="38100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9A1358-313B-4CEB-A8F4-CC18AAE49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2" y="4775268"/>
            <a:ext cx="5956063" cy="1351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DF8B6-2B38-4F9C-9FEF-303387996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74" y="2575312"/>
            <a:ext cx="5237697" cy="3694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CB3DF3-1BCA-4DE2-A7AC-38C6160DF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22" y="2613158"/>
            <a:ext cx="5952744" cy="1238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20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4" y="1036965"/>
            <a:ext cx="11123699" cy="57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MF Rating prediction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3" y="1747520"/>
            <a:ext cx="11635162" cy="4809469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4 –  Target Class Reset</a:t>
            </a:r>
          </a:p>
          <a:p>
            <a:pPr algn="l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Target Class Representation to 3 classes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2AC37-4DFF-485F-B873-99BB5D87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7" y="2913329"/>
            <a:ext cx="5562657" cy="1031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080AA-C6A8-4822-9A63-2CF0CEB77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3" y="4385718"/>
            <a:ext cx="7564177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30" y="938461"/>
            <a:ext cx="10515600" cy="57706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top 3 funds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159" y="1530848"/>
            <a:ext cx="5835722" cy="5213853"/>
          </a:xfrm>
          <a:effectLst>
            <a:outerShdw blurRad="241300" dist="50800" dir="5400000" sx="99000" sy="99000" algn="ctr" rotWithShape="0">
              <a:srgbClr val="000000">
                <a:alpha val="78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flow to perform Sentiment Analysis is as below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D5DC1C-5D00-4559-8FC9-6F41BD6B4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8362" y="1664413"/>
            <a:ext cx="4607068" cy="5026140"/>
          </a:xfrm>
          <a:ln>
            <a:solidFill>
              <a:schemeClr val="tx1"/>
            </a:solidFill>
          </a:ln>
          <a:effectLst>
            <a:outerShdw blurRad="241300" dist="50800" dir="5400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41D6A0D-DE3D-4289-99CF-74902E801497}"/>
              </a:ext>
            </a:extLst>
          </p:cNvPr>
          <p:cNvGraphicFramePr/>
          <p:nvPr/>
        </p:nvGraphicFramePr>
        <p:xfrm>
          <a:off x="614165" y="2151039"/>
          <a:ext cx="4646204" cy="4458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2646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2F0-D563-489F-A5D9-0302809A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4" y="1036965"/>
            <a:ext cx="11123699" cy="57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Conclusion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27B-9FCE-4E77-B872-4AE78DD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63" y="1747520"/>
            <a:ext cx="11635162" cy="480946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 proposal were met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were generalizing well to the unseen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performing model 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Nueral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followed by Logistic Regression for 5-class problem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3-class problem, Boosting algorithms had the upper hand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was done using pre-trained library of NLTK-Vader to classify news into positive, negative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collection from bigger geographies to train and generalization check for the models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alternative sources to Morningstar and check for new features (if available)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optimization for algorithms</a:t>
            </a:r>
          </a:p>
          <a:p>
            <a:pPr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9876-1DD8-4F3E-8872-00B521C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3298"/>
            <a:ext cx="1108290" cy="97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B593-0807-4985-9F79-59845959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4" y="301011"/>
            <a:ext cx="3810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648</Words>
  <Application>Microsoft Office PowerPoint</Application>
  <PresentationFormat>Widescreen</PresentationFormat>
  <Paragraphs>127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 of Project</vt:lpstr>
      <vt:lpstr>ML – Prediction of MF Rating (Modelling Approach)</vt:lpstr>
      <vt:lpstr>Challenges faced in MF Rating prediction</vt:lpstr>
      <vt:lpstr>Results of MF Rating prediction</vt:lpstr>
      <vt:lpstr>Results of MF Rating prediction</vt:lpstr>
      <vt:lpstr>Results of MF Rating prediction</vt:lpstr>
      <vt:lpstr>Sentiment Analysis of top 3 funds</vt:lpstr>
      <vt:lpstr>     Conclusion</vt:lpstr>
      <vt:lpstr>Code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 gala</dc:creator>
  <cp:lastModifiedBy>nishit gala</cp:lastModifiedBy>
  <cp:revision>1</cp:revision>
  <dcterms:created xsi:type="dcterms:W3CDTF">2022-01-18T20:45:41Z</dcterms:created>
  <dcterms:modified xsi:type="dcterms:W3CDTF">2022-01-19T11:58:12Z</dcterms:modified>
</cp:coreProperties>
</file>