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59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452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271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23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124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9348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528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56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114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733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64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9677600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zreflects.blogspot.com/2019/04/knowing-how-to-keyboard-is-important.html" TargetMode="External"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hyperlink" Target="https://creativecommons.org/licenses/by/3.0/" TargetMode="External" /></Relationships>
</file>

<file path=ppt/slides/_rels/slide2.xml.rels><?xml version="1.0" encoding="UTF-8" standalone="yes"?>
<Relationships xmlns="http://schemas.openxmlformats.org/package/2006/relationships"><Relationship Id="rId3" Type="http://schemas.openxmlformats.org/officeDocument/2006/relationships/hyperlink" Target="https://drzreflects.blogspot.com/2019/04/knowing-how-to-keyboard-is-important.html" TargetMode="External"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hyperlink" Target="https://creativecommons.org/licenses/by/3.0/" TargetMode="External" /></Relationships>
</file>

<file path=ppt/slides/_rels/slide3.xml.rels><?xml version="1.0" encoding="UTF-8" standalone="yes"?>
<Relationships xmlns="http://schemas.openxmlformats.org/package/2006/relationships"><Relationship Id="rId3" Type="http://schemas.openxmlformats.org/officeDocument/2006/relationships/hyperlink" Target="https://drzreflects.blogspot.com/2019/04/knowing-how-to-keyboard-is-important.html" TargetMode="External"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hyperlink" Target="https://creativecommons.org/licenses/by/3.0/"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drzreflects.blogspot.com/2019/04/knowing-how-to-keyboard-is-important.html" TargetMode="External"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hyperlink" Target="https://creativecommons.org/licenses/by/3.0/"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s://drzreflects.blogspot.com/2019/04/knowing-how-to-keyboard-is-important.html" TargetMode="External"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hyperlink" Target="https://creativecommons.org/licenses/by/3.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ndoor, computer, computer, sitting&#10;&#10;Description automatically generated">
            <a:extLst>
              <a:ext uri="{FF2B5EF4-FFF2-40B4-BE49-F238E27FC236}">
                <a16:creationId xmlns:a16="http://schemas.microsoft.com/office/drawing/2014/main" id="{A0CBF438-D49B-48E1-A3BF-85CDA342EC5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8900"/>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Autofit/>
          </a:bodyPr>
          <a:lstStyle/>
          <a:p>
            <a:r>
              <a:rPr lang="en-US" b="1" dirty="0">
                <a:solidFill>
                  <a:schemeClr val="accent3">
                    <a:lumMod val="75000"/>
                  </a:schemeClr>
                </a:solidFill>
                <a:latin typeface="Microsoft YaHei"/>
                <a:ea typeface="Microsoft YaHei"/>
                <a:cs typeface="Calibri Light"/>
              </a:rPr>
              <a:t>Test your Speed</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dirty="0"/>
              <a:t>120cs0011</a:t>
            </a:r>
          </a:p>
          <a:p>
            <a:r>
              <a:rPr lang="en-US" sz="2000" dirty="0"/>
              <a:t>120cs0047</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FE63FC3-8956-407B-8EA9-9D5E2E656E70}"/>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computer, computer, sitting&#10;&#10;Description automatically generated">
            <a:extLst>
              <a:ext uri="{FF2B5EF4-FFF2-40B4-BE49-F238E27FC236}">
                <a16:creationId xmlns:a16="http://schemas.microsoft.com/office/drawing/2014/main" id="{0AB72127-CC35-4FC6-AE3B-2774EC782D4C}"/>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4BD6A02-AD06-445B-8561-F81F24A4098A}"/>
              </a:ext>
            </a:extLst>
          </p:cNvPr>
          <p:cNvSpPr>
            <a:spLocks noGrp="1"/>
          </p:cNvSpPr>
          <p:nvPr>
            <p:ph type="title"/>
          </p:nvPr>
        </p:nvSpPr>
        <p:spPr>
          <a:xfrm>
            <a:off x="841249" y="941832"/>
            <a:ext cx="10506456" cy="2057400"/>
          </a:xfrm>
        </p:spPr>
        <p:txBody>
          <a:bodyPr anchor="b">
            <a:normAutofit/>
          </a:bodyPr>
          <a:lstStyle/>
          <a:p>
            <a:r>
              <a:rPr lang="en-US" sz="5000" dirty="0"/>
              <a:t>            INTRODUCTION</a:t>
            </a:r>
            <a:endParaRPr lang="en-US" sz="5000" b="1" dirty="0"/>
          </a:p>
        </p:txBody>
      </p:sp>
      <p:sp>
        <p:nvSpPr>
          <p:cNvPr id="66" name="Rectangle 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A9DBFA3-9F42-40DE-8338-D3FF9ABB43B3}"/>
              </a:ext>
            </a:extLst>
          </p:cNvPr>
          <p:cNvSpPr>
            <a:spLocks noGrp="1"/>
          </p:cNvSpPr>
          <p:nvPr>
            <p:ph idx="1"/>
          </p:nvPr>
        </p:nvSpPr>
        <p:spPr>
          <a:xfrm>
            <a:off x="841248" y="3502152"/>
            <a:ext cx="10506456" cy="2670048"/>
          </a:xfrm>
        </p:spPr>
        <p:txBody>
          <a:bodyPr vert="horz" lIns="91440" tIns="45720" rIns="91440" bIns="45720" rtlCol="0" anchor="t">
            <a:noAutofit/>
          </a:bodyPr>
          <a:lstStyle/>
          <a:p>
            <a:r>
              <a:rPr lang="en-US" b="1" dirty="0"/>
              <a:t>It is built using </a:t>
            </a:r>
            <a:r>
              <a:rPr lang="en-US" b="1" dirty="0" err="1"/>
              <a:t>tkinter</a:t>
            </a:r>
            <a:r>
              <a:rPr lang="en-US" b="1" dirty="0"/>
              <a:t> module to give a user-friendly design view.</a:t>
            </a:r>
          </a:p>
          <a:p>
            <a:r>
              <a:rPr lang="en-US" b="1" dirty="0"/>
              <a:t>The application is simple windowed design that has only textboxes and text.</a:t>
            </a:r>
          </a:p>
          <a:p>
            <a:r>
              <a:rPr lang="en-US" b="1" dirty="0"/>
              <a:t>The purpose of this application is to test your typing speed and to fasten it.</a:t>
            </a:r>
          </a:p>
        </p:txBody>
      </p:sp>
      <p:sp>
        <p:nvSpPr>
          <p:cNvPr id="5" name="TextBox 4">
            <a:extLst>
              <a:ext uri="{FF2B5EF4-FFF2-40B4-BE49-F238E27FC236}">
                <a16:creationId xmlns:a16="http://schemas.microsoft.com/office/drawing/2014/main" id="{716823BC-E79E-4DE8-B10C-45452800D764}"/>
              </a:ext>
            </a:extLst>
          </p:cNvPr>
          <p:cNvSpPr txBox="1"/>
          <p:nvPr/>
        </p:nvSpPr>
        <p:spPr>
          <a:xfrm>
            <a:off x="9727864" y="6657945"/>
            <a:ext cx="246413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7550073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 name="Picture 3" descr="A picture containing indoor, computer, computer, sitting&#10;&#10;Description automatically generated">
            <a:extLst>
              <a:ext uri="{FF2B5EF4-FFF2-40B4-BE49-F238E27FC236}">
                <a16:creationId xmlns:a16="http://schemas.microsoft.com/office/drawing/2014/main" id="{1258B5CC-1A7F-430C-A021-5FFE3AECE764}"/>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BD7996AD-82FB-4700-980E-C91AD735927B}"/>
              </a:ext>
            </a:extLst>
          </p:cNvPr>
          <p:cNvSpPr>
            <a:spLocks noGrp="1"/>
          </p:cNvSpPr>
          <p:nvPr>
            <p:ph type="title"/>
          </p:nvPr>
        </p:nvSpPr>
        <p:spPr>
          <a:xfrm>
            <a:off x="841248" y="426720"/>
            <a:ext cx="10506456" cy="1919141"/>
          </a:xfrm>
        </p:spPr>
        <p:txBody>
          <a:bodyPr anchor="b">
            <a:normAutofit/>
          </a:bodyPr>
          <a:lstStyle/>
          <a:p>
            <a:r>
              <a:rPr lang="en-US" sz="6000" b="1">
                <a:solidFill>
                  <a:srgbClr val="FFFFFF"/>
                </a:solidFill>
              </a:rPr>
              <a:t>MODULES USED</a:t>
            </a:r>
          </a:p>
        </p:txBody>
      </p:sp>
      <p:sp>
        <p:nvSpPr>
          <p:cNvPr id="21" name="Rectangle 1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Content Placeholder 7">
            <a:extLst>
              <a:ext uri="{FF2B5EF4-FFF2-40B4-BE49-F238E27FC236}">
                <a16:creationId xmlns:a16="http://schemas.microsoft.com/office/drawing/2014/main" id="{353C360D-7F1C-4769-8C11-17ECC0B1358B}"/>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400" b="1">
                <a:solidFill>
                  <a:schemeClr val="bg1"/>
                </a:solidFill>
              </a:rPr>
              <a:t>tkinter</a:t>
            </a:r>
            <a:r>
              <a:rPr lang="en-US" sz="2400" b="1">
                <a:solidFill>
                  <a:schemeClr val="bg1"/>
                </a:solidFill>
                <a:ea typeface="+mn-lt"/>
                <a:cs typeface="+mn-lt"/>
              </a:rPr>
              <a:t> is the most commonly and friendly used GUI (Graphical user interface). Python with tkinter is the fastest and easiest way to create the GUI applications.</a:t>
            </a:r>
          </a:p>
          <a:p>
            <a:r>
              <a:rPr lang="en-US" sz="2400" b="1">
                <a:solidFill>
                  <a:srgbClr val="FFFFFF"/>
                </a:solidFill>
              </a:rPr>
              <a:t>random-</a:t>
            </a:r>
            <a:r>
              <a:rPr lang="en-US" sz="2400" b="1">
                <a:solidFill>
                  <a:schemeClr val="bg1"/>
                </a:solidFill>
              </a:rPr>
              <a:t>random</a:t>
            </a:r>
            <a:r>
              <a:rPr lang="en-US" sz="2400" b="1">
                <a:solidFill>
                  <a:schemeClr val="bg1"/>
                </a:solidFill>
                <a:ea typeface="+mn-lt"/>
                <a:cs typeface="+mn-lt"/>
              </a:rPr>
              <a:t>.shuffle() method is used to shuffle a sequence (list). Shuffling means changing the position of the elements of the sequence. Here, the shuffling operation is inplace.</a:t>
            </a:r>
          </a:p>
          <a:p>
            <a:endParaRPr lang="en-US" sz="2400" dirty="0">
              <a:solidFill>
                <a:srgbClr val="FFFFFF"/>
              </a:solidFill>
            </a:endParaRPr>
          </a:p>
        </p:txBody>
      </p:sp>
      <p:sp>
        <p:nvSpPr>
          <p:cNvPr id="4" name="TextBox 3">
            <a:extLst>
              <a:ext uri="{FF2B5EF4-FFF2-40B4-BE49-F238E27FC236}">
                <a16:creationId xmlns:a16="http://schemas.microsoft.com/office/drawing/2014/main" id="{4F5DE405-DB00-4B4C-9F67-2BFD98D9C32E}"/>
              </a:ext>
            </a:extLst>
          </p:cNvPr>
          <p:cNvSpPr txBox="1"/>
          <p:nvPr/>
        </p:nvSpPr>
        <p:spPr>
          <a:xfrm>
            <a:off x="9718245"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27453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4" descr="A picture containing indoor, computer, computer, sitting&#10;&#10;Description automatically generated">
            <a:extLst>
              <a:ext uri="{FF2B5EF4-FFF2-40B4-BE49-F238E27FC236}">
                <a16:creationId xmlns:a16="http://schemas.microsoft.com/office/drawing/2014/main" id="{21EE23F0-893F-49C6-A407-C9216C5B693C}"/>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7F9F2819-3362-4118-A29C-80A8B94FBF92}"/>
              </a:ext>
            </a:extLst>
          </p:cNvPr>
          <p:cNvSpPr>
            <a:spLocks noGrp="1"/>
          </p:cNvSpPr>
          <p:nvPr>
            <p:ph type="title"/>
          </p:nvPr>
        </p:nvSpPr>
        <p:spPr>
          <a:xfrm>
            <a:off x="841248" y="426720"/>
            <a:ext cx="10506456" cy="1919141"/>
          </a:xfrm>
        </p:spPr>
        <p:txBody>
          <a:bodyPr anchor="b">
            <a:normAutofit/>
          </a:bodyPr>
          <a:lstStyle/>
          <a:p>
            <a:r>
              <a:rPr lang="en-US" sz="6000" b="1">
                <a:solidFill>
                  <a:srgbClr val="FFFFFF"/>
                </a:solidFill>
              </a:rPr>
              <a:t>EXPLANATION</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FEA6FBD-BC6A-45BA-A25C-DB3B272F2AA5}"/>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b="1">
                <a:solidFill>
                  <a:schemeClr val="bg1"/>
                </a:solidFill>
                <a:ea typeface="+mn-lt"/>
                <a:cs typeface="+mn-lt"/>
              </a:rPr>
              <a:t>When the code is compiled, a tab opens which gives some random words when we start typing the timer decreases with time and we should type the words as fast as we can, after the completion of time we will get the result of our attempt.</a:t>
            </a:r>
            <a:endParaRPr lang="en-US" b="1">
              <a:solidFill>
                <a:schemeClr val="bg1"/>
              </a:solidFill>
            </a:endParaRPr>
          </a:p>
        </p:txBody>
      </p:sp>
      <p:sp>
        <p:nvSpPr>
          <p:cNvPr id="5" name="TextBox 4">
            <a:extLst>
              <a:ext uri="{FF2B5EF4-FFF2-40B4-BE49-F238E27FC236}">
                <a16:creationId xmlns:a16="http://schemas.microsoft.com/office/drawing/2014/main" id="{501EE4F6-23B4-4BC5-A7EF-12E70F29962D}"/>
              </a:ext>
            </a:extLst>
          </p:cNvPr>
          <p:cNvSpPr txBox="1"/>
          <p:nvPr/>
        </p:nvSpPr>
        <p:spPr>
          <a:xfrm>
            <a:off x="9718245"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49349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computer, computer, sitting&#10;&#10;Description automatically generated">
            <a:extLst>
              <a:ext uri="{FF2B5EF4-FFF2-40B4-BE49-F238E27FC236}">
                <a16:creationId xmlns:a16="http://schemas.microsoft.com/office/drawing/2014/main" id="{BB2C19DB-2B80-4664-B0F5-1C10123C6E82}"/>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5"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40BAA7-CEE1-44F7-AA1F-57FA960DA4A7}"/>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br>
              <a:rPr lang="en-US" sz="5100" dirty="0"/>
            </a:br>
            <a:br>
              <a:rPr lang="en-US" sz="5100" dirty="0"/>
            </a:br>
            <a:r>
              <a:rPr lang="en-US" sz="5100" dirty="0"/>
              <a:t>   </a:t>
            </a:r>
            <a:r>
              <a:rPr lang="en-US" sz="9600"/>
              <a:t>  THANK YOU</a:t>
            </a:r>
          </a:p>
        </p:txBody>
      </p:sp>
      <p:sp>
        <p:nvSpPr>
          <p:cNvPr id="27" name="Rectangle: Rounded Corners 2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5CA45C-2986-4A03-A38B-BA0DB269BD55}"/>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0750385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412A24"/>
      </a:dk2>
      <a:lt2>
        <a:srgbClr val="E2E8E2"/>
      </a:lt2>
      <a:accent1>
        <a:srgbClr val="BE4DC3"/>
      </a:accent1>
      <a:accent2>
        <a:srgbClr val="B13B85"/>
      </a:accent2>
      <a:accent3>
        <a:srgbClr val="C34D66"/>
      </a:accent3>
      <a:accent4>
        <a:srgbClr val="B1533B"/>
      </a:accent4>
      <a:accent5>
        <a:srgbClr val="C3964D"/>
      </a:accent5>
      <a:accent6>
        <a:srgbClr val="A5A938"/>
      </a:accent6>
      <a:hlink>
        <a:srgbClr val="3F85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AccentBoxVTI</vt:lpstr>
      <vt:lpstr>Test your Speed</vt:lpstr>
      <vt:lpstr>            INTRODUCTION</vt:lpstr>
      <vt:lpstr>MODULES USED</vt:lpstr>
      <vt:lpstr>EXPLANATION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nishitha2107@gmail.com</cp:lastModifiedBy>
  <cp:revision>120</cp:revision>
  <dcterms:created xsi:type="dcterms:W3CDTF">2021-11-19T12:10:01Z</dcterms:created>
  <dcterms:modified xsi:type="dcterms:W3CDTF">2021-11-19T15:30:26Z</dcterms:modified>
</cp:coreProperties>
</file>