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0875" autoAdjust="0"/>
  </p:normalViewPr>
  <p:slideViewPr>
    <p:cSldViewPr snapToGrid="0">
      <p:cViewPr varScale="1">
        <p:scale>
          <a:sx n="57" d="100"/>
          <a:sy n="57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893C-1D99-A803-164F-F45159378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22D6-C9EF-878E-A7A7-A4DB8A71E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451C-1D9D-FFB4-76E3-3C04B4EA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AF7A-81DF-4F45-2EEA-8E6EDF5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4F59-0837-E56D-0EE8-A3CA984B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6098-F2CD-FFD9-3543-6B1C4F95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267D3-020D-F64B-EF48-F83C08F2B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85F2E-EDA6-71FB-3B57-3E52BD9D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EF5F-6729-9B1C-5465-5068918E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7B07-7629-63AA-706E-96DE403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0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B05EB-BA4A-8E01-A6FA-7D986DEE6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186B8-D9D6-650B-E546-933CD6DD4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5193-6022-533E-0589-CA11AFDB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8F23-F3E2-395A-61DB-BE1E25B8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AC25-CABA-8B90-5FF7-6068096C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D155-AE4A-880D-02D1-E743BA88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C04E-0EBF-D8A2-8F7B-69E95AFD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EF99-482A-2ECB-111D-4A5238F9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69ED-140B-1682-4C03-01A7A5EA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A5AF-8203-44F4-AC0E-37DB51A2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5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F535-BC32-4547-A1E2-D72559EC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6A7B-EA81-115E-C1F2-5FE721CC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BCB0-AFD5-24EF-88A8-6CD89289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902F-5FFA-9C88-24E8-ABE3909D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F6E4-C3BD-BBA4-5DF9-A6DD315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CD47-2AD2-77A5-94FA-54719C57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A1041-87AE-95D1-A5BF-E5BA38636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CE36D-FBE5-7916-1ACD-777E353F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DF7F4-91A4-BBC1-4DF3-A4F44745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31AD7-F1EC-5D2C-CC36-9E8989F7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679E-58B8-BF42-93A9-3782BCB9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23E4-3F97-548C-F9E6-0F56AE4B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B726E-6DE7-F52E-695C-427C6480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C7EDE-1344-1EAC-BDFA-0CDA2D811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376CF-E147-94AC-9722-F0DF3B46E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3876B-90A1-07A1-E57A-3967F2523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9390-32D7-FB27-858D-11C62AF0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F4ABB-69C7-5D97-63EC-8A44C16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70DD8-366E-788C-8B3E-8B012A8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FBD0-507E-11EF-7C06-735C6CD6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FE45D-F82C-5DA2-D71A-CA156940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A3625-5FFB-E484-B3CF-E5EFD42D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0913B-DCB0-2ECB-7FA2-D70247E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7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275B2-B421-AFFC-283B-AEA76190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8C93B-5996-4595-4D41-15FB92F8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120C-3FF3-3277-4829-A5E7C57E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FA40-582C-4F84-7792-7C085C3F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73AF-4F21-5B0D-3512-8727D014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97F69-37FC-FB3C-1A26-D955E7FE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ED35E-7029-EFBE-CCEE-2048B759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5817B-DD3B-4833-D27F-03B5726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CF435-0065-0FE7-3962-DFAE3C6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A07-39AC-5775-2FD6-87B6B07F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CC3AC-90FB-9CB5-3124-0E20E4E3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D6625-4E0E-A831-6BF9-55696DF8F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B8277-8DD5-0844-6818-C918D146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1E0B1-F18B-AB08-315E-DC6BD917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022D3-7131-D4A6-0326-73A13A4F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BBAF-C051-ECEC-C38F-AA74FA00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E9FA-933C-9994-F3CE-379F12E0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1966-8497-EED2-3AC1-988EA4485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F7A2-D7EE-BF3F-2125-1A7D17C30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FC13-3C17-14B0-042D-F5383BF19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648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HACKATHON 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14" y="2558849"/>
            <a:ext cx="9144000" cy="2936429"/>
          </a:xfrm>
        </p:spPr>
        <p:txBody>
          <a:bodyPr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Edulapuram Nishitha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(2327137)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CSDQEA24QE015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514-2BCA-4C06-9E4F-BB19B6D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IN" dirty="0"/>
            </a:br>
            <a:br>
              <a:rPr lang="en-IN" dirty="0"/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https://emicalculator.net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466E55-C47F-4439-BB9C-AF64E457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Find the EMI for Car with price of 15 Lac, Interest rate of 9.5% &amp; Tenure 1 year; Display the interest amount &amp; principal amount for one month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From Menu, pick Home Loan EMI Calculator, fill relevant details &amp; extract all the data from  year on year table &amp; store in excel.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From Menu, pick Loan Calculator and under EMI calculator, do all UI check for text box &amp; scales; change the Loan tenure for year &amp; month check the change in scale; Re-use the same validation for Loan Amount Calculator &amp; Loan Tenure calculator.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85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reports like requirement document, test plan, test cases and test summary.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provided hackathon project idea manually.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whether the website can be tested through automation.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Automation feasibility report.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Page Object Model framework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reusable functions required for the project.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POM using Page Factory.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9798"/>
            <a:ext cx="9789017" cy="1740023"/>
          </a:xfrm>
        </p:spPr>
        <p:txBody>
          <a:bodyPr>
            <a:normAutofit/>
          </a:bodyPr>
          <a:lstStyle/>
          <a:p>
            <a:pPr algn="just"/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automation scripts for the requirements provided.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Data-driven framework using excel, XML and Json.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browser and URL details through properties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extend report and screenshot for failed testcases.</a:t>
            </a:r>
          </a:p>
        </p:txBody>
      </p:sp>
    </p:spTree>
    <p:extLst>
      <p:ext uri="{BB962C8B-B14F-4D97-AF65-F5344CB8AC3E}">
        <p14:creationId xmlns:p14="http://schemas.microsoft.com/office/powerpoint/2010/main" val="31954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our automation test suite using Jenkins.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entire automation script on multiple browsers (like Chrome and Firefox).</a:t>
            </a:r>
          </a:p>
        </p:txBody>
      </p:sp>
    </p:spTree>
    <p:extLst>
      <p:ext uri="{BB962C8B-B14F-4D97-AF65-F5344CB8AC3E}">
        <p14:creationId xmlns:p14="http://schemas.microsoft.com/office/powerpoint/2010/main" val="217295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A530-DF5D-4FF2-8D37-40CCF87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3884"/>
            <a:ext cx="9601200" cy="172781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OVERALL EXPERIENCE: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784B-4773-4FF9-A100-1F6978DE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understand the entire Software Testing Life Cycle (STLC) phases through implementation of the project.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more knowledge on automation testing through real time project implementation.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learn new things by working as a team.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81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315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HACKATHON PROJECT </vt:lpstr>
      <vt:lpstr>PROJECT IDEA  WEBSITE – https://emicalculator.net</vt:lpstr>
      <vt:lpstr>Stage 1 DELIVERABLE</vt:lpstr>
      <vt:lpstr>Stage 2 DELIVERABLE</vt:lpstr>
      <vt:lpstr> Stage 3 DELIVERABLE</vt:lpstr>
      <vt:lpstr>Stage 4 DELIVERABLE</vt:lpstr>
      <vt:lpstr>LEARNING AND OVERALL EXPERIENCE: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KOUSHIN A.K</dc:creator>
  <cp:lastModifiedBy>Nishitha, Edulapuram (Contractor)</cp:lastModifiedBy>
  <cp:revision>24</cp:revision>
  <dcterms:created xsi:type="dcterms:W3CDTF">2020-06-04T06:55:09Z</dcterms:created>
  <dcterms:modified xsi:type="dcterms:W3CDTF">2024-04-18T10:52:33Z</dcterms:modified>
</cp:coreProperties>
</file>