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61" r:id="rId3"/>
    <p:sldId id="264" r:id="rId4"/>
    <p:sldId id="263" r:id="rId5"/>
    <p:sldId id="310" r:id="rId6"/>
    <p:sldId id="307" r:id="rId7"/>
    <p:sldId id="308" r:id="rId8"/>
    <p:sldId id="311" r:id="rId9"/>
  </p:sldIdLst>
  <p:sldSz cx="9144000" cy="6858000" type="screen4x3"/>
  <p:notesSz cx="7099300" cy="102235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288" autoAdjust="0"/>
    <p:restoredTop sz="90000" autoAdjust="0"/>
  </p:normalViewPr>
  <p:slideViewPr>
    <p:cSldViewPr>
      <p:cViewPr varScale="1">
        <p:scale>
          <a:sx n="75" d="100"/>
          <a:sy n="75" d="100"/>
        </p:scale>
        <p:origin x="1086" y="60"/>
      </p:cViewPr>
      <p:guideLst>
        <p:guide orient="horz" pos="2160"/>
        <p:guide pos="283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06032D2-D535-48C0-8D85-18ACBA4ED965}" type="datetimeFigureOut">
              <a:rPr lang="en-IN" smtClean="0"/>
              <a:pPr/>
              <a:t>29-08-2015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19C341FF-5337-4632-AFDA-78F53EC52489}" type="slidenum">
              <a:rPr lang="en-IN" smtClean="0"/>
              <a:pPr/>
              <a:t>‹#›</a:t>
            </a:fld>
            <a:endParaRPr lang="en-IN"/>
          </a:p>
        </p:txBody>
      </p:sp>
    </p:spTree>
    <p:extLst>
      <p:ext uri="{BB962C8B-B14F-4D97-AF65-F5344CB8AC3E}">
        <p14:creationId xmlns:p14="http://schemas.microsoft.com/office/powerpoint/2010/main" val="278406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4" name="Rectangle 13"/>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3" name="Rectangle 12"/>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solidFill>
                  <a:schemeClr val="tx1">
                    <a:lumMod val="75000"/>
                    <a:lumOff val="25000"/>
                  </a:schemeClr>
                </a:solidFill>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solidFill>
                  <a:schemeClr val="tx1">
                    <a:lumMod val="75000"/>
                    <a:lumOff val="25000"/>
                  </a:schemeClr>
                </a:solidFill>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sp>
        <p:nvSpPr>
          <p:cNvPr id="30" name="Rectangle 29"/>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solidFill>
                  <a:schemeClr val="tx1">
                    <a:lumMod val="75000"/>
                    <a:lumOff val="25000"/>
                  </a:schemeClr>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solidFill>
                  <a:schemeClr val="tx1">
                    <a:lumMod val="75000"/>
                    <a:lumOff val="25000"/>
                  </a:schemeClr>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8/29/2015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20000"/>
              </a:lnSpc>
              <a:spcBef>
                <a:spcPts val="0"/>
              </a:spcBef>
              <a:buFont typeface="Arial" panose="020B0604020202020204" pitchFamily="34" charset="0"/>
              <a:buChar char="•"/>
            </a:pPr>
            <a:r>
              <a:rPr lang="en-IN" sz="3200" dirty="0" smtClean="0"/>
              <a:t>SS11.1 Take up a program (like currency converter) along with a GUI. Develop integration strategies and compare them or various attributes. Comment on use of various testing techniques for integration testing</a:t>
            </a:r>
            <a:endParaRPr lang="en-IN" sz="3200" dirty="0"/>
          </a:p>
          <a:p>
            <a:pPr>
              <a:buFont typeface="Arial" panose="020B0604020202020204" pitchFamily="34" charset="0"/>
              <a:buChar char="•"/>
            </a:pPr>
            <a:endParaRPr lang="en-IN" sz="3200" dirty="0"/>
          </a:p>
        </p:txBody>
      </p:sp>
      <p:sp>
        <p:nvSpPr>
          <p:cNvPr id="3" name="Content Placeholder 2"/>
          <p:cNvSpPr>
            <a:spLocks noGrp="1"/>
          </p:cNvSpPr>
          <p:nvPr>
            <p:ph sz="quarter" idx="10"/>
          </p:nvPr>
        </p:nvSpPr>
        <p:spPr/>
        <p:txBody>
          <a:bodyPr/>
          <a:lstStyle/>
          <a:p>
            <a:r>
              <a:rPr lang="en-IN" dirty="0" smtClean="0"/>
              <a:t>Module </a:t>
            </a:r>
            <a:r>
              <a:rPr lang="en-IN" dirty="0" smtClean="0"/>
              <a:t>11 </a:t>
            </a:r>
            <a:r>
              <a:rPr lang="en-IN" dirty="0" smtClean="0"/>
              <a:t>Self Study</a:t>
            </a:r>
            <a:endParaRPr lang="en-IN" dirty="0"/>
          </a:p>
        </p:txBody>
      </p:sp>
    </p:spTree>
    <p:extLst>
      <p:ext uri="{BB962C8B-B14F-4D97-AF65-F5344CB8AC3E}">
        <p14:creationId xmlns:p14="http://schemas.microsoft.com/office/powerpoint/2010/main" val="45604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SS </a:t>
            </a:r>
            <a:r>
              <a:rPr lang="en-IN" dirty="0" smtClean="0"/>
              <a:t>11</a:t>
            </a:r>
            <a:r>
              <a:rPr lang="en-IN" dirty="0" smtClean="0"/>
              <a:t>.1 Integration Strategies</a:t>
            </a:r>
            <a:endParaRPr lang="en-IN" dirty="0"/>
          </a:p>
        </p:txBody>
      </p:sp>
    </p:spTree>
    <p:extLst>
      <p:ext uri="{BB962C8B-B14F-4D97-AF65-F5344CB8AC3E}">
        <p14:creationId xmlns:p14="http://schemas.microsoft.com/office/powerpoint/2010/main" val="467974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sz="3600" dirty="0"/>
              <a:t>To </a:t>
            </a:r>
            <a:r>
              <a:rPr lang="en-IN" sz="3600" dirty="0" smtClean="0"/>
              <a:t>explore:</a:t>
            </a:r>
            <a:endParaRPr lang="en-IN" sz="3600" dirty="0"/>
          </a:p>
          <a:p>
            <a:pPr lvl="1"/>
            <a:r>
              <a:rPr lang="en-IN" sz="2400" dirty="0" smtClean="0"/>
              <a:t>Various strategies of integration and their effectiveness for testing software</a:t>
            </a:r>
            <a:endParaRPr lang="en-IN" sz="2400" dirty="0" smtClean="0"/>
          </a:p>
          <a:p>
            <a:pPr lvl="1"/>
            <a:r>
              <a:rPr lang="en-IN" sz="2400" dirty="0" smtClean="0"/>
              <a:t>Use of testing techniques for integration testing</a:t>
            </a:r>
            <a:endParaRPr lang="en-IN" sz="2400" dirty="0" smtClean="0"/>
          </a:p>
          <a:p>
            <a:endParaRPr lang="en-IN" sz="3200" dirty="0" smtClean="0"/>
          </a:p>
          <a:p>
            <a:r>
              <a:rPr lang="en-IN" sz="3200" dirty="0" smtClean="0"/>
              <a:t>Study Work:</a:t>
            </a:r>
          </a:p>
          <a:p>
            <a:pPr lvl="1"/>
            <a:r>
              <a:rPr lang="en-IN" sz="2400" dirty="0" smtClean="0"/>
              <a:t>You will need a modular program (either design and develop your self or use from open source) like currency converter</a:t>
            </a:r>
            <a:endParaRPr lang="en-IN" sz="2400" dirty="0" smtClean="0"/>
          </a:p>
          <a:p>
            <a:pPr lvl="1"/>
            <a:r>
              <a:rPr lang="en-IN" sz="2400" dirty="0" smtClean="0"/>
              <a:t>Based on the modules; review and apply various integration strategies. Compare and contrast.</a:t>
            </a:r>
            <a:endParaRPr lang="en-IN" sz="2400" dirty="0" smtClean="0"/>
          </a:p>
          <a:p>
            <a:pPr lvl="1"/>
            <a:r>
              <a:rPr lang="en-IN" sz="2400" dirty="0" smtClean="0"/>
              <a:t>Review various testing techniques to accomplish integration testing</a:t>
            </a:r>
            <a:endParaRPr lang="en-IN" sz="3600" dirty="0"/>
          </a:p>
        </p:txBody>
      </p:sp>
      <p:sp>
        <p:nvSpPr>
          <p:cNvPr id="3" name="Content Placeholder 2"/>
          <p:cNvSpPr>
            <a:spLocks noGrp="1"/>
          </p:cNvSpPr>
          <p:nvPr>
            <p:ph sz="quarter" idx="10"/>
          </p:nvPr>
        </p:nvSpPr>
        <p:spPr/>
        <p:txBody>
          <a:bodyPr/>
          <a:lstStyle/>
          <a:p>
            <a:r>
              <a:rPr lang="en-IN" dirty="0" smtClean="0"/>
              <a:t>11</a:t>
            </a:r>
            <a:r>
              <a:rPr lang="en-IN" dirty="0" smtClean="0"/>
              <a:t>.1 </a:t>
            </a:r>
            <a:r>
              <a:rPr lang="en-IN" dirty="0" smtClean="0"/>
              <a:t>Self Study</a:t>
            </a:r>
            <a:endParaRPr lang="en-IN" dirty="0"/>
          </a:p>
        </p:txBody>
      </p:sp>
    </p:spTree>
    <p:extLst>
      <p:ext uri="{BB962C8B-B14F-4D97-AF65-F5344CB8AC3E}">
        <p14:creationId xmlns:p14="http://schemas.microsoft.com/office/powerpoint/2010/main" val="1443068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01658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SS 9.2 Object Oriented UI </a:t>
            </a:r>
            <a:r>
              <a:rPr lang="en-IN" dirty="0" err="1" smtClean="0"/>
              <a:t>framworks</a:t>
            </a:r>
            <a:r>
              <a:rPr lang="en-IN" dirty="0" smtClean="0"/>
              <a:t> study </a:t>
            </a:r>
            <a:endParaRPr lang="en-IN" dirty="0"/>
          </a:p>
          <a:p>
            <a:endParaRPr lang="en-IN" dirty="0"/>
          </a:p>
        </p:txBody>
      </p:sp>
    </p:spTree>
    <p:extLst>
      <p:ext uri="{BB962C8B-B14F-4D97-AF65-F5344CB8AC3E}">
        <p14:creationId xmlns:p14="http://schemas.microsoft.com/office/powerpoint/2010/main" val="1489964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sz="3600" dirty="0"/>
              <a:t>To </a:t>
            </a:r>
            <a:r>
              <a:rPr lang="en-IN" sz="3600" dirty="0" smtClean="0"/>
              <a:t>explore:</a:t>
            </a:r>
            <a:endParaRPr lang="en-IN" sz="3600" dirty="0"/>
          </a:p>
          <a:p>
            <a:pPr lvl="1"/>
            <a:r>
              <a:rPr lang="en-IN" sz="2400" dirty="0" smtClean="0"/>
              <a:t>Application of testing techniques to OO software</a:t>
            </a:r>
          </a:p>
          <a:p>
            <a:pPr lvl="1"/>
            <a:r>
              <a:rPr lang="en-IN" sz="2400" dirty="0" smtClean="0"/>
              <a:t>List the limitations that you come across</a:t>
            </a:r>
          </a:p>
          <a:p>
            <a:endParaRPr lang="en-IN" sz="3200" dirty="0" smtClean="0"/>
          </a:p>
          <a:p>
            <a:r>
              <a:rPr lang="en-IN" sz="3200" dirty="0" smtClean="0"/>
              <a:t>Study Work:</a:t>
            </a:r>
          </a:p>
          <a:p>
            <a:pPr lvl="1"/>
            <a:r>
              <a:rPr lang="en-IN" sz="2400" dirty="0" smtClean="0"/>
              <a:t>Take up either GTK or QT as frameworks to study. Summarise their design. Explore the application of testing techniques to test the framework as well as applications developed using the framework</a:t>
            </a:r>
          </a:p>
          <a:p>
            <a:pPr lvl="1"/>
            <a:r>
              <a:rPr lang="en-IN" sz="2400" smtClean="0"/>
              <a:t>Compare </a:t>
            </a:r>
            <a:r>
              <a:rPr lang="en-IN" sz="2400" dirty="0"/>
              <a:t>and contrast the effectiveness of the techniques to test the </a:t>
            </a:r>
            <a:r>
              <a:rPr lang="en-IN" sz="2400" dirty="0" smtClean="0"/>
              <a:t>System</a:t>
            </a:r>
            <a:endParaRPr lang="en-IN" sz="2400" dirty="0"/>
          </a:p>
        </p:txBody>
      </p:sp>
      <p:sp>
        <p:nvSpPr>
          <p:cNvPr id="3" name="Content Placeholder 2"/>
          <p:cNvSpPr>
            <a:spLocks noGrp="1"/>
          </p:cNvSpPr>
          <p:nvPr>
            <p:ph sz="quarter" idx="10"/>
          </p:nvPr>
        </p:nvSpPr>
        <p:spPr/>
        <p:txBody>
          <a:bodyPr/>
          <a:lstStyle/>
          <a:p>
            <a:r>
              <a:rPr lang="en-IN" dirty="0"/>
              <a:t>9</a:t>
            </a:r>
            <a:r>
              <a:rPr lang="en-IN" dirty="0" smtClean="0"/>
              <a:t>.2 Self Study</a:t>
            </a:r>
            <a:endParaRPr lang="en-IN" dirty="0"/>
          </a:p>
        </p:txBody>
      </p:sp>
    </p:spTree>
    <p:extLst>
      <p:ext uri="{BB962C8B-B14F-4D97-AF65-F5344CB8AC3E}">
        <p14:creationId xmlns:p14="http://schemas.microsoft.com/office/powerpoint/2010/main" val="274924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2253569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Software Development for Portable Devices&amp;quot;&quot;/&gt;&lt;property id=&quot;20307&quot; value=&quot;260&quot;/&gt;&lt;/object&gt;&lt;object type=&quot;3&quot; unique_id=&quot;10004&quot;&gt;&lt;property id=&quot;20148&quot; value=&quot;5&quot;/&gt;&lt;property id=&quot;20300&quot; value=&quot;Slide 2&quot;/&gt;&lt;property id=&quot;20307&quot; value=&quot;290&quot;/&gt;&lt;/object&gt;&lt;object type=&quot;3&quot; unique_id=&quot;10005&quot;&gt;&lt;property id=&quot;20148&quot; value=&quot;5&quot;/&gt;&lt;property id=&quot;20300&quot; value=&quot;Slide 3&quot;/&gt;&lt;property id=&quot;20307&quot; value=&quot;291&quot;/&gt;&lt;/object&gt;&lt;object type=&quot;3&quot; unique_id=&quot;10006&quot;&gt;&lt;property id=&quot;20148&quot; value=&quot;5&quot;/&gt;&lt;property id=&quot;20300&quot; value=&quot;Slide 4&quot;/&gt;&lt;property id=&quot;20307&quot; value=&quot;262&quot;/&gt;&lt;/object&gt;&lt;object type=&quot;3&quot; unique_id=&quot;10007&quot;&gt;&lt;property id=&quot;20148&quot; value=&quot;5&quot;/&gt;&lt;property id=&quot;20300&quot; value=&quot;Slide 5&quot;/&gt;&lt;property id=&quot;20307&quot; value=&quot;261&quot;/&gt;&lt;/object&gt;&lt;object type=&quot;3&quot; unique_id=&quot;10008&quot;&gt;&lt;property id=&quot;20148&quot; value=&quot;5&quot;/&gt;&lt;property id=&quot;20300&quot; value=&quot;Slide 6&quot;/&gt;&lt;property id=&quot;20307&quot; value=&quot;264&quot;/&gt;&lt;/object&gt;&lt;object type=&quot;3&quot; unique_id=&quot;10009&quot;&gt;&lt;property id=&quot;20148&quot; value=&quot;5&quot;/&gt;&lt;property id=&quot;20300&quot; value=&quot;Slide 7&quot;/&gt;&lt;property id=&quot;20307&quot; value=&quot;263&quot;/&gt;&lt;/object&gt;&lt;object type=&quot;3&quot; unique_id=&quot;10010&quot;&gt;&lt;property id=&quot;20148&quot; value=&quot;5&quot;/&gt;&lt;property id=&quot;20300&quot; value=&quot;Slide 8&quot;/&gt;&lt;property id=&quot;20307&quot; value=&quot;265&quot;/&gt;&lt;/object&gt;&lt;object type=&quot;3&quot; unique_id=&quot;10011&quot;&gt;&lt;property id=&quot;20148&quot; value=&quot;5&quot;/&gt;&lt;property id=&quot;20300&quot; value=&quot;Slide 9&quot;/&gt;&lt;property id=&quot;20307&quot; value=&quot;266&quot;/&gt;&lt;/object&gt;&lt;object type=&quot;3&quot; unique_id=&quot;10012&quot;&gt;&lt;property id=&quot;20148&quot; value=&quot;5&quot;/&gt;&lt;property id=&quot;20300&quot; value=&quot;Slide 10&quot;/&gt;&lt;property id=&quot;20307&quot; value=&quot;267&quot;/&gt;&lt;/object&gt;&lt;object type=&quot;3&quot; unique_id=&quot;10013&quot;&gt;&lt;property id=&quot;20148&quot; value=&quot;5&quot;/&gt;&lt;property id=&quot;20300&quot; value=&quot;Slide 11&quot;/&gt;&lt;property id=&quot;20307&quot; value=&quot;268&quot;/&gt;&lt;/object&gt;&lt;object type=&quot;3&quot; unique_id=&quot;10014&quot;&gt;&lt;property id=&quot;20148&quot; value=&quot;5&quot;/&gt;&lt;property id=&quot;20300&quot; value=&quot;Slide 12&quot;/&gt;&lt;property id=&quot;20307&quot; value=&quot;269&quot;/&gt;&lt;/object&gt;&lt;object type=&quot;3&quot; unique_id=&quot;10015&quot;&gt;&lt;property id=&quot;20148&quot; value=&quot;5&quot;/&gt;&lt;property id=&quot;20300&quot; value=&quot;Slide 13&quot;/&gt;&lt;property id=&quot;20307&quot; value=&quot;270&quot;/&gt;&lt;/object&gt;&lt;object type=&quot;3&quot; unique_id=&quot;10016&quot;&gt;&lt;property id=&quot;20148&quot; value=&quot;5&quot;/&gt;&lt;property id=&quot;20300&quot; value=&quot;Slide 14&quot;/&gt;&lt;property id=&quot;20307&quot; value=&quot;293&quot;/&gt;&lt;/object&gt;&lt;object type=&quot;3&quot; unique_id=&quot;10017&quot;&gt;&lt;property id=&quot;20148&quot; value=&quot;5&quot;/&gt;&lt;property id=&quot;20300&quot; value=&quot;Slide 15&quot;/&gt;&lt;property id=&quot;20307&quot; value=&quot;271&quot;/&gt;&lt;/object&gt;&lt;object type=&quot;3&quot; unique_id=&quot;10018&quot;&gt;&lt;property id=&quot;20148&quot; value=&quot;5&quot;/&gt;&lt;property id=&quot;20300&quot; value=&quot;Slide 16&quot;/&gt;&lt;property id=&quot;20307&quot; value=&quot;272&quot;/&gt;&lt;/object&gt;&lt;object type=&quot;3&quot; unique_id=&quot;10019&quot;&gt;&lt;property id=&quot;20148&quot; value=&quot;5&quot;/&gt;&lt;property id=&quot;20300&quot; value=&quot;Slide 17&quot;/&gt;&lt;property id=&quot;20307&quot; value=&quot;273&quot;/&gt;&lt;/object&gt;&lt;object type=&quot;3&quot; unique_id=&quot;10020&quot;&gt;&lt;property id=&quot;20148&quot; value=&quot;5&quot;/&gt;&lt;property id=&quot;20300&quot; value=&quot;Slide 19&quot;/&gt;&lt;property id=&quot;20307&quot; value=&quot;274&quot;/&gt;&lt;/object&gt;&lt;object type=&quot;3&quot; unique_id=&quot;10021&quot;&gt;&lt;property id=&quot;20148&quot; value=&quot;5&quot;/&gt;&lt;property id=&quot;20300&quot; value=&quot;Slide 20&quot;/&gt;&lt;property id=&quot;20307&quot; value=&quot;275&quot;/&gt;&lt;/object&gt;&lt;object type=&quot;3&quot; unique_id=&quot;10022&quot;&gt;&lt;property id=&quot;20148&quot; value=&quot;5&quot;/&gt;&lt;property id=&quot;20300&quot; value=&quot;Slide 21&quot;/&gt;&lt;property id=&quot;20307&quot; value=&quot;276&quot;/&gt;&lt;/object&gt;&lt;object type=&quot;3&quot; unique_id=&quot;10023&quot;&gt;&lt;property id=&quot;20148&quot; value=&quot;5&quot;/&gt;&lt;property id=&quot;20300&quot; value=&quot;Slide 22&quot;/&gt;&lt;property id=&quot;20307&quot; value=&quot;277&quot;/&gt;&lt;/object&gt;&lt;object type=&quot;3&quot; unique_id=&quot;10024&quot;&gt;&lt;property id=&quot;20148&quot; value=&quot;5&quot;/&gt;&lt;property id=&quot;20300&quot; value=&quot;Slide 23&quot;/&gt;&lt;property id=&quot;20307&quot; value=&quot;278&quot;/&gt;&lt;/object&gt;&lt;object type=&quot;3&quot; unique_id=&quot;10025&quot;&gt;&lt;property id=&quot;20148&quot; value=&quot;5&quot;/&gt;&lt;property id=&quot;20300&quot; value=&quot;Slide 24&quot;/&gt;&lt;property id=&quot;20307&quot; value=&quot;279&quot;/&gt;&lt;/object&gt;&lt;object type=&quot;3&quot; unique_id=&quot;10026&quot;&gt;&lt;property id=&quot;20148&quot; value=&quot;5&quot;/&gt;&lt;property id=&quot;20300&quot; value=&quot;Slide 25&quot;/&gt;&lt;property id=&quot;20307&quot; value=&quot;281&quot;/&gt;&lt;/object&gt;&lt;object type=&quot;3&quot; unique_id=&quot;10027&quot;&gt;&lt;property id=&quot;20148&quot; value=&quot;5&quot;/&gt;&lt;property id=&quot;20300&quot; value=&quot;Slide 26&quot;/&gt;&lt;property id=&quot;20307&quot; value=&quot;282&quot;/&gt;&lt;/object&gt;&lt;object type=&quot;3&quot; unique_id=&quot;10028&quot;&gt;&lt;property id=&quot;20148&quot; value=&quot;5&quot;/&gt;&lt;property id=&quot;20300&quot; value=&quot;Slide 27&quot;/&gt;&lt;property id=&quot;20307&quot; value=&quot;280&quot;/&gt;&lt;/object&gt;&lt;object type=&quot;3&quot; unique_id=&quot;10029&quot;&gt;&lt;property id=&quot;20148&quot; value=&quot;5&quot;/&gt;&lt;property id=&quot;20300&quot; value=&quot;Slide 28&quot;/&gt;&lt;property id=&quot;20307&quot; value=&quot;283&quot;/&gt;&lt;/object&gt;&lt;object type=&quot;3&quot; unique_id=&quot;10030&quot;&gt;&lt;property id=&quot;20148&quot; value=&quot;5&quot;/&gt;&lt;property id=&quot;20300&quot; value=&quot;Slide 30&quot;/&gt;&lt;property id=&quot;20307&quot; value=&quot;284&quot;/&gt;&lt;/object&gt;&lt;object type=&quot;3&quot; unique_id=&quot;10031&quot;&gt;&lt;property id=&quot;20148&quot; value=&quot;5&quot;/&gt;&lt;property id=&quot;20300&quot; value=&quot;Slide 31&quot;/&gt;&lt;property id=&quot;20307&quot; value=&quot;299&quot;/&gt;&lt;/object&gt;&lt;object type=&quot;3&quot; unique_id=&quot;10032&quot;&gt;&lt;property id=&quot;20148&quot; value=&quot;5&quot;/&gt;&lt;property id=&quot;20300&quot; value=&quot;Slide 32&quot;/&gt;&lt;property id=&quot;20307&quot; value=&quot;294&quot;/&gt;&lt;/object&gt;&lt;object type=&quot;3&quot; unique_id=&quot;10033&quot;&gt;&lt;property id=&quot;20148&quot; value=&quot;5&quot;/&gt;&lt;property id=&quot;20300&quot; value=&quot;Slide 33&quot;/&gt;&lt;property id=&quot;20307&quot; value=&quot;295&quot;/&gt;&lt;/object&gt;&lt;object type=&quot;3&quot; unique_id=&quot;10034&quot;&gt;&lt;property id=&quot;20148&quot; value=&quot;5&quot;/&gt;&lt;property id=&quot;20300&quot; value=&quot;Slide 34&quot;/&gt;&lt;property id=&quot;20307&quot; value=&quot;297&quot;/&gt;&lt;/object&gt;&lt;object type=&quot;3&quot; unique_id=&quot;10035&quot;&gt;&lt;property id=&quot;20148&quot; value=&quot;5&quot;/&gt;&lt;property id=&quot;20300&quot; value=&quot;Slide 35&quot;/&gt;&lt;property id=&quot;20307&quot; value=&quot;296&quot;/&gt;&lt;/object&gt;&lt;object type=&quot;3&quot; unique_id=&quot;10036&quot;&gt;&lt;property id=&quot;20148&quot; value=&quot;5&quot;/&gt;&lt;property id=&quot;20300&quot; value=&quot;Slide 36&quot;/&gt;&lt;property id=&quot;20307&quot; value=&quot;298&quot;/&gt;&lt;/object&gt;&lt;object type=&quot;3&quot; unique_id=&quot;10037&quot;&gt;&lt;property id=&quot;20148&quot; value=&quot;5&quot;/&gt;&lt;property id=&quot;20300&quot; value=&quot;Slide 37&quot;/&gt;&lt;property id=&quot;20307&quot; value=&quot;300&quot;/&gt;&lt;/object&gt;&lt;object type=&quot;3&quot; unique_id=&quot;10038&quot;&gt;&lt;property id=&quot;20148&quot; value=&quot;5&quot;/&gt;&lt;property id=&quot;20300&quot; value=&quot;Slide 39&quot;/&gt;&lt;property id=&quot;20307&quot; value=&quot;285&quot;/&gt;&lt;/object&gt;&lt;object type=&quot;3&quot; unique_id=&quot;10039&quot;&gt;&lt;property id=&quot;20148&quot; value=&quot;5&quot;/&gt;&lt;property id=&quot;20300&quot; value=&quot;Slide 40&quot;/&gt;&lt;property id=&quot;20307&quot; value=&quot;301&quot;/&gt;&lt;/object&gt;&lt;object type=&quot;3&quot; unique_id=&quot;10040&quot;&gt;&lt;property id=&quot;20148&quot; value=&quot;5&quot;/&gt;&lt;property id=&quot;20300&quot; value=&quot;Slide 41&quot;/&gt;&lt;property id=&quot;20307&quot; value=&quot;288&quot;/&gt;&lt;/object&gt;&lt;object type=&quot;3&quot; unique_id=&quot;10041&quot;&gt;&lt;property id=&quot;20148&quot; value=&quot;5&quot;/&gt;&lt;property id=&quot;20300&quot; value=&quot;Slide 42&quot;/&gt;&lt;property id=&quot;20307&quot; value=&quot;289&quot;/&gt;&lt;/object&gt;&lt;object type=&quot;3&quot; unique_id=&quot;10042&quot;&gt;&lt;property id=&quot;20148&quot; value=&quot;5&quot;/&gt;&lt;property id=&quot;20300&quot; value=&quot;Slide 43&quot;/&gt;&lt;property id=&quot;20307&quot; value=&quot;287&quot;/&gt;&lt;/object&gt;&lt;object type=&quot;3&quot; unique_id=&quot;10043&quot;&gt;&lt;property id=&quot;20148&quot; value=&quot;5&quot;/&gt;&lt;property id=&quot;20300&quot; value=&quot;Slide 44&quot;/&gt;&lt;property id=&quot;20307&quot; value=&quot;286&quot;/&gt;&lt;/object&gt;&lt;object type=&quot;3&quot; unique_id=&quot;10044&quot;&gt;&lt;property id=&quot;20148&quot; value=&quot;5&quot;/&gt;&lt;property id=&quot;20300&quot; value=&quot;Slide 45&quot;/&gt;&lt;property id=&quot;20307&quot; value=&quot;292&quot;/&gt;&lt;/object&gt;&lt;object type=&quot;3&quot; unique_id=&quot;10045&quot;&gt;&lt;property id=&quot;20148&quot; value=&quot;5&quot;/&gt;&lt;property id=&quot;20300&quot; value=&quot;Slide 46&quot;/&gt;&lt;property id=&quot;20307&quot; value=&quot;302&quot;/&gt;&lt;/object&gt;&lt;object type=&quot;3&quot; unique_id=&quot;10226&quot;&gt;&lt;property id=&quot;20148&quot; value=&quot;5&quot;/&gt;&lt;property id=&quot;20300&quot; value=&quot;Slide 47 - &amp;quot;Software Development for Portable Devices&amp;quot;&quot;/&gt;&lt;property id=&quot;20307&quot; value=&quot;303&quot;/&gt;&lt;/object&gt;&lt;object type=&quot;3&quot; unique_id=&quot;10503&quot;&gt;&lt;property id=&quot;20148&quot; value=&quot;5&quot;/&gt;&lt;property id=&quot;20300&quot; value=&quot;Slide 18 - &amp;quot;Software Development for Portable Devices&amp;quot;&quot;/&gt;&lt;property id=&quot;20307&quot; value=&quot;304&quot;/&gt;&lt;/object&gt;&lt;object type=&quot;3&quot; unique_id=&quot;10504&quot;&gt;&lt;property id=&quot;20148&quot; value=&quot;5&quot;/&gt;&lt;property id=&quot;20300&quot; value=&quot;Slide 29 - &amp;quot;Software Development for Portable Devices&amp;quot;&quot;/&gt;&lt;property id=&quot;20307&quot; value=&quot;305&quot;/&gt;&lt;/object&gt;&lt;object type=&quot;3&quot; unique_id=&quot;10505&quot;&gt;&lt;property id=&quot;20148&quot; value=&quot;5&quot;/&gt;&lt;property id=&quot;20300&quot; value=&quot;Slide 38 - &amp;quot;Software Development for Portable Devices&amp;quot;&quot;/&gt;&lt;property id=&quot;20307&quot; value=&quot;306&quot;/&gt;&lt;/object&gt;&lt;/object&gt;&lt;object type=&quot;8&quot; unique_id=&quot;10090&quot;&gt;&lt;/object&gt;&lt;/object&gt;&lt;/database&gt;"/>
  <p:tag name="SECTOMILLISECCONVERTED" val="1"/>
</p:tagLst>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D236CC-4A9D-4ABD-9B9C-D8EDD7E46CE9}"/>
</file>

<file path=customXml/itemProps2.xml><?xml version="1.0" encoding="utf-8"?>
<ds:datastoreItem xmlns:ds="http://schemas.openxmlformats.org/officeDocument/2006/customXml" ds:itemID="{B3F7356D-CF51-44DD-82B4-D3CD258FF284}"/>
</file>

<file path=customXml/itemProps3.xml><?xml version="1.0" encoding="utf-8"?>
<ds:datastoreItem xmlns:ds="http://schemas.openxmlformats.org/officeDocument/2006/customXml" ds:itemID="{41339F43-2F96-4A19-8243-1CFF99FC409B}"/>
</file>

<file path=docProps/app.xml><?xml version="1.0" encoding="utf-8"?>
<Properties xmlns="http://schemas.openxmlformats.org/officeDocument/2006/extended-properties" xmlns:vt="http://schemas.openxmlformats.org/officeDocument/2006/docPropsVTypes">
  <Template>AAOC ZC222-L1</Template>
  <TotalTime>1461</TotalTime>
  <Words>205</Words>
  <Application>Microsoft Office PowerPoint</Application>
  <PresentationFormat>On-screen Show (4:3)</PresentationFormat>
  <Paragraphs>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AAOC ZC222-L1</vt:lpstr>
      <vt:lpstr>Software Testing Methodologies</vt:lpstr>
      <vt:lpstr>PowerPoint Presentation</vt:lpstr>
      <vt:lpstr>PowerPoint Presentation</vt:lpstr>
      <vt:lpstr>PowerPoint Presentation</vt:lpstr>
      <vt:lpstr>Software Testing Methodologies</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ADMIN</cp:lastModifiedBy>
  <cp:revision>302</cp:revision>
  <cp:lastPrinted>2014-08-24T11:31:16Z</cp:lastPrinted>
  <dcterms:created xsi:type="dcterms:W3CDTF">2014-01-11T00:18:07Z</dcterms:created>
  <dcterms:modified xsi:type="dcterms:W3CDTF">2015-08-29T05:49:33Z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