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61" r:id="rId3"/>
    <p:sldId id="311" r:id="rId4"/>
  </p:sldIdLst>
  <p:sldSz cx="9144000" cy="6858000" type="screen4x3"/>
  <p:notesSz cx="7099300" cy="102235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88" autoAdjust="0"/>
    <p:restoredTop sz="90000" autoAdjust="0"/>
  </p:normalViewPr>
  <p:slideViewPr>
    <p:cSldViewPr>
      <p:cViewPr varScale="1">
        <p:scale>
          <a:sx n="67" d="100"/>
          <a:sy n="67" d="100"/>
        </p:scale>
        <p:origin x="1326" y="54"/>
      </p:cViewPr>
      <p:guideLst>
        <p:guide orient="horz" pos="2160"/>
        <p:guide pos="28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customXml" Target="../customXml/item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06032D2-D535-48C0-8D85-18ACBA4ED965}" type="datetimeFigureOut">
              <a:rPr lang="en-IN" smtClean="0"/>
              <a:pPr/>
              <a:t>29-08-2015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19C341FF-5337-4632-AFDA-78F53EC52489}" type="slidenum">
              <a:rPr lang="en-IN" smtClean="0"/>
              <a:pPr/>
              <a:t>‹#›</a:t>
            </a:fld>
            <a:endParaRPr lang="en-IN"/>
          </a:p>
        </p:txBody>
      </p:sp>
    </p:spTree>
    <p:extLst>
      <p:ext uri="{BB962C8B-B14F-4D97-AF65-F5344CB8AC3E}">
        <p14:creationId xmlns:p14="http://schemas.microsoft.com/office/powerpoint/2010/main" val="278406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Rectangle 13"/>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3" name="Rectangle 12"/>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solidFill>
                  <a:schemeClr val="tx1">
                    <a:lumMod val="75000"/>
                    <a:lumOff val="25000"/>
                  </a:schemeClr>
                </a:solidFill>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solidFill>
                  <a:schemeClr val="tx1">
                    <a:lumMod val="75000"/>
                    <a:lumOff val="25000"/>
                  </a:schemeClr>
                </a:solidFill>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sp>
        <p:nvSpPr>
          <p:cNvPr id="30" name="Rectangle 29"/>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solidFill>
                  <a:schemeClr val="tx1">
                    <a:lumMod val="75000"/>
                    <a:lumOff val="25000"/>
                  </a:schemeClr>
                </a:solidFill>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75000"/>
                    <a:lumOff val="25000"/>
                  </a:schemeClr>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solidFill>
                  <a:schemeClr val="tx1">
                    <a:lumMod val="75000"/>
                    <a:lumOff val="25000"/>
                  </a:schemeClr>
                </a:solidFill>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81001"/>
            <a:ext cx="4572000" cy="276999"/>
          </a:xfrm>
          <a:prstGeom prst="rect">
            <a:avLst/>
          </a:prstGeom>
        </p:spPr>
        <p:txBody>
          <a:bodyPr wrap="square">
            <a:spAutoFit/>
          </a:bodyPr>
          <a:lstStyle/>
          <a:p>
            <a:pPr algn="l"/>
            <a:fld id="{CA2CC26B-0CBF-4D7C-844A-850CC6FF3B0C}" type="slidenum">
              <a:rPr lang="en-US" sz="1200" smtClean="0"/>
              <a:pPr algn="l"/>
              <a:t>‹#›</a:t>
            </a:fld>
            <a:r>
              <a:rPr lang="en-US" sz="1200" dirty="0" smtClean="0"/>
              <a:t>          </a:t>
            </a:r>
            <a:r>
              <a:rPr lang="en-US" sz="1200" baseline="0" dirty="0" smtClean="0"/>
              <a:t>          </a:t>
            </a:r>
            <a:r>
              <a:rPr lang="en-US" sz="1200" dirty="0" smtClean="0"/>
              <a:t>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8/29/2015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20000"/>
              </a:lnSpc>
              <a:spcBef>
                <a:spcPts val="0"/>
              </a:spcBef>
              <a:buFont typeface="Arial" panose="020B0604020202020204" pitchFamily="34" charset="0"/>
              <a:buChar char="•"/>
            </a:pPr>
            <a:r>
              <a:rPr lang="en-IN" sz="3200" smtClean="0"/>
              <a:t>SS13.1 </a:t>
            </a:r>
            <a:r>
              <a:rPr lang="en-IN" sz="3200" dirty="0" smtClean="0"/>
              <a:t>Research the Agile Methodologies and find out various way in which developed software is expected to be tested. Find out and discuss the specific mechanisms and tools which are required for those approaches.</a:t>
            </a:r>
            <a:endParaRPr lang="en-IN" sz="3200" dirty="0"/>
          </a:p>
          <a:p>
            <a:pPr>
              <a:buFont typeface="Arial" panose="020B0604020202020204" pitchFamily="34" charset="0"/>
              <a:buChar char="•"/>
            </a:pPr>
            <a:endParaRPr lang="en-IN" sz="3200" dirty="0"/>
          </a:p>
        </p:txBody>
      </p:sp>
      <p:sp>
        <p:nvSpPr>
          <p:cNvPr id="3" name="Content Placeholder 2"/>
          <p:cNvSpPr>
            <a:spLocks noGrp="1"/>
          </p:cNvSpPr>
          <p:nvPr>
            <p:ph sz="quarter" idx="10"/>
          </p:nvPr>
        </p:nvSpPr>
        <p:spPr/>
        <p:txBody>
          <a:bodyPr/>
          <a:lstStyle/>
          <a:p>
            <a:r>
              <a:rPr lang="en-IN" dirty="0" smtClean="0"/>
              <a:t>Module </a:t>
            </a:r>
            <a:r>
              <a:rPr lang="en-IN" dirty="0" smtClean="0"/>
              <a:t>13 </a:t>
            </a:r>
            <a:r>
              <a:rPr lang="en-IN" dirty="0" smtClean="0"/>
              <a:t>Self Study</a:t>
            </a:r>
            <a:endParaRPr lang="en-IN" dirty="0"/>
          </a:p>
        </p:txBody>
      </p:sp>
    </p:spTree>
    <p:extLst>
      <p:ext uri="{BB962C8B-B14F-4D97-AF65-F5344CB8AC3E}">
        <p14:creationId xmlns:p14="http://schemas.microsoft.com/office/powerpoint/2010/main" val="45604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225356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Software Development for Portable Devices&amp;quot;&quot;/&gt;&lt;property id=&quot;20307&quot; value=&quot;260&quot;/&gt;&lt;/object&gt;&lt;object type=&quot;3&quot; unique_id=&quot;10004&quot;&gt;&lt;property id=&quot;20148&quot; value=&quot;5&quot;/&gt;&lt;property id=&quot;20300&quot; value=&quot;Slide 2&quot;/&gt;&lt;property id=&quot;20307&quot; value=&quot;290&quot;/&gt;&lt;/object&gt;&lt;object type=&quot;3&quot; unique_id=&quot;10005&quot;&gt;&lt;property id=&quot;20148&quot; value=&quot;5&quot;/&gt;&lt;property id=&quot;20300&quot; value=&quot;Slide 3&quot;/&gt;&lt;property id=&quot;20307&quot; value=&quot;291&quot;/&gt;&lt;/object&gt;&lt;object type=&quot;3&quot; unique_id=&quot;10006&quot;&gt;&lt;property id=&quot;20148&quot; value=&quot;5&quot;/&gt;&lt;property id=&quot;20300&quot; value=&quot;Slide 4&quot;/&gt;&lt;property id=&quot;20307&quot; value=&quot;262&quot;/&gt;&lt;/object&gt;&lt;object type=&quot;3&quot; unique_id=&quot;10007&quot;&gt;&lt;property id=&quot;20148&quot; value=&quot;5&quot;/&gt;&lt;property id=&quot;20300&quot; value=&quot;Slide 5&quot;/&gt;&lt;property id=&quot;20307&quot; value=&quot;261&quot;/&gt;&lt;/object&gt;&lt;object type=&quot;3&quot; unique_id=&quot;10008&quot;&gt;&lt;property id=&quot;20148&quot; value=&quot;5&quot;/&gt;&lt;property id=&quot;20300&quot; value=&quot;Slide 6&quot;/&gt;&lt;property id=&quot;20307&quot; value=&quot;264&quot;/&gt;&lt;/object&gt;&lt;object type=&quot;3&quot; unique_id=&quot;10009&quot;&gt;&lt;property id=&quot;20148&quot; value=&quot;5&quot;/&gt;&lt;property id=&quot;20300&quot; value=&quot;Slide 7&quot;/&gt;&lt;property id=&quot;20307&quot; value=&quot;263&quot;/&gt;&lt;/object&gt;&lt;object type=&quot;3&quot; unique_id=&quot;10010&quot;&gt;&lt;property id=&quot;20148&quot; value=&quot;5&quot;/&gt;&lt;property id=&quot;20300&quot; value=&quot;Slide 8&quot;/&gt;&lt;property id=&quot;20307&quot; value=&quot;265&quot;/&gt;&lt;/object&gt;&lt;object type=&quot;3&quot; unique_id=&quot;10011&quot;&gt;&lt;property id=&quot;20148&quot; value=&quot;5&quot;/&gt;&lt;property id=&quot;20300&quot; value=&quot;Slide 9&quot;/&gt;&lt;property id=&quot;20307&quot; value=&quot;266&quot;/&gt;&lt;/object&gt;&lt;object type=&quot;3&quot; unique_id=&quot;10012&quot;&gt;&lt;property id=&quot;20148&quot; value=&quot;5&quot;/&gt;&lt;property id=&quot;20300&quot; value=&quot;Slide 10&quot;/&gt;&lt;property id=&quot;20307&quot; value=&quot;267&quot;/&gt;&lt;/object&gt;&lt;object type=&quot;3&quot; unique_id=&quot;10013&quot;&gt;&lt;property id=&quot;20148&quot; value=&quot;5&quot;/&gt;&lt;property id=&quot;20300&quot; value=&quot;Slide 11&quot;/&gt;&lt;property id=&quot;20307&quot; value=&quot;268&quot;/&gt;&lt;/object&gt;&lt;object type=&quot;3&quot; unique_id=&quot;10014&quot;&gt;&lt;property id=&quot;20148&quot; value=&quot;5&quot;/&gt;&lt;property id=&quot;20300&quot; value=&quot;Slide 12&quot;/&gt;&lt;property id=&quot;20307&quot; value=&quot;269&quot;/&gt;&lt;/object&gt;&lt;object type=&quot;3&quot; unique_id=&quot;10015&quot;&gt;&lt;property id=&quot;20148&quot; value=&quot;5&quot;/&gt;&lt;property id=&quot;20300&quot; value=&quot;Slide 13&quot;/&gt;&lt;property id=&quot;20307&quot; value=&quot;270&quot;/&gt;&lt;/object&gt;&lt;object type=&quot;3&quot; unique_id=&quot;10016&quot;&gt;&lt;property id=&quot;20148&quot; value=&quot;5&quot;/&gt;&lt;property id=&quot;20300&quot; value=&quot;Slide 14&quot;/&gt;&lt;property id=&quot;20307&quot; value=&quot;293&quot;/&gt;&lt;/object&gt;&lt;object type=&quot;3&quot; unique_id=&quot;10017&quot;&gt;&lt;property id=&quot;20148&quot; value=&quot;5&quot;/&gt;&lt;property id=&quot;20300&quot; value=&quot;Slide 15&quot;/&gt;&lt;property id=&quot;20307&quot; value=&quot;271&quot;/&gt;&lt;/object&gt;&lt;object type=&quot;3&quot; unique_id=&quot;10018&quot;&gt;&lt;property id=&quot;20148&quot; value=&quot;5&quot;/&gt;&lt;property id=&quot;20300&quot; value=&quot;Slide 16&quot;/&gt;&lt;property id=&quot;20307&quot; value=&quot;272&quot;/&gt;&lt;/object&gt;&lt;object type=&quot;3&quot; unique_id=&quot;10019&quot;&gt;&lt;property id=&quot;20148&quot; value=&quot;5&quot;/&gt;&lt;property id=&quot;20300&quot; value=&quot;Slide 17&quot;/&gt;&lt;property id=&quot;20307&quot; value=&quot;273&quot;/&gt;&lt;/object&gt;&lt;object type=&quot;3&quot; unique_id=&quot;10020&quot;&gt;&lt;property id=&quot;20148&quot; value=&quot;5&quot;/&gt;&lt;property id=&quot;20300&quot; value=&quot;Slide 19&quot;/&gt;&lt;property id=&quot;20307&quot; value=&quot;274&quot;/&gt;&lt;/object&gt;&lt;object type=&quot;3&quot; unique_id=&quot;10021&quot;&gt;&lt;property id=&quot;20148&quot; value=&quot;5&quot;/&gt;&lt;property id=&quot;20300&quot; value=&quot;Slide 20&quot;/&gt;&lt;property id=&quot;20307&quot; value=&quot;275&quot;/&gt;&lt;/object&gt;&lt;object type=&quot;3&quot; unique_id=&quot;10022&quot;&gt;&lt;property id=&quot;20148&quot; value=&quot;5&quot;/&gt;&lt;property id=&quot;20300&quot; value=&quot;Slide 21&quot;/&gt;&lt;property id=&quot;20307&quot; value=&quot;276&quot;/&gt;&lt;/object&gt;&lt;object type=&quot;3&quot; unique_id=&quot;10023&quot;&gt;&lt;property id=&quot;20148&quot; value=&quot;5&quot;/&gt;&lt;property id=&quot;20300&quot; value=&quot;Slide 22&quot;/&gt;&lt;property id=&quot;20307&quot; value=&quot;277&quot;/&gt;&lt;/object&gt;&lt;object type=&quot;3&quot; unique_id=&quot;10024&quot;&gt;&lt;property id=&quot;20148&quot; value=&quot;5&quot;/&gt;&lt;property id=&quot;20300&quot; value=&quot;Slide 23&quot;/&gt;&lt;property id=&quot;20307&quot; value=&quot;278&quot;/&gt;&lt;/object&gt;&lt;object type=&quot;3&quot; unique_id=&quot;10025&quot;&gt;&lt;property id=&quot;20148&quot; value=&quot;5&quot;/&gt;&lt;property id=&quot;20300&quot; value=&quot;Slide 24&quot;/&gt;&lt;property id=&quot;20307&quot; value=&quot;279&quot;/&gt;&lt;/object&gt;&lt;object type=&quot;3&quot; unique_id=&quot;10026&quot;&gt;&lt;property id=&quot;20148&quot; value=&quot;5&quot;/&gt;&lt;property id=&quot;20300&quot; value=&quot;Slide 25&quot;/&gt;&lt;property id=&quot;20307&quot; value=&quot;281&quot;/&gt;&lt;/object&gt;&lt;object type=&quot;3&quot; unique_id=&quot;10027&quot;&gt;&lt;property id=&quot;20148&quot; value=&quot;5&quot;/&gt;&lt;property id=&quot;20300&quot; value=&quot;Slide 26&quot;/&gt;&lt;property id=&quot;20307&quot; value=&quot;282&quot;/&gt;&lt;/object&gt;&lt;object type=&quot;3&quot; unique_id=&quot;10028&quot;&gt;&lt;property id=&quot;20148&quot; value=&quot;5&quot;/&gt;&lt;property id=&quot;20300&quot; value=&quot;Slide 27&quot;/&gt;&lt;property id=&quot;20307&quot; value=&quot;280&quot;/&gt;&lt;/object&gt;&lt;object type=&quot;3&quot; unique_id=&quot;10029&quot;&gt;&lt;property id=&quot;20148&quot; value=&quot;5&quot;/&gt;&lt;property id=&quot;20300&quot; value=&quot;Slide 28&quot;/&gt;&lt;property id=&quot;20307&quot; value=&quot;283&quot;/&gt;&lt;/object&gt;&lt;object type=&quot;3&quot; unique_id=&quot;10030&quot;&gt;&lt;property id=&quot;20148&quot; value=&quot;5&quot;/&gt;&lt;property id=&quot;20300&quot; value=&quot;Slide 30&quot;/&gt;&lt;property id=&quot;20307&quot; value=&quot;284&quot;/&gt;&lt;/object&gt;&lt;object type=&quot;3&quot; unique_id=&quot;10031&quot;&gt;&lt;property id=&quot;20148&quot; value=&quot;5&quot;/&gt;&lt;property id=&quot;20300&quot; value=&quot;Slide 31&quot;/&gt;&lt;property id=&quot;20307&quot; value=&quot;299&quot;/&gt;&lt;/object&gt;&lt;object type=&quot;3&quot; unique_id=&quot;10032&quot;&gt;&lt;property id=&quot;20148&quot; value=&quot;5&quot;/&gt;&lt;property id=&quot;20300&quot; value=&quot;Slide 32&quot;/&gt;&lt;property id=&quot;20307&quot; value=&quot;294&quot;/&gt;&lt;/object&gt;&lt;object type=&quot;3&quot; unique_id=&quot;10033&quot;&gt;&lt;property id=&quot;20148&quot; value=&quot;5&quot;/&gt;&lt;property id=&quot;20300&quot; value=&quot;Slide 33&quot;/&gt;&lt;property id=&quot;20307&quot; value=&quot;295&quot;/&gt;&lt;/object&gt;&lt;object type=&quot;3&quot; unique_id=&quot;10034&quot;&gt;&lt;property id=&quot;20148&quot; value=&quot;5&quot;/&gt;&lt;property id=&quot;20300&quot; value=&quot;Slide 34&quot;/&gt;&lt;property id=&quot;20307&quot; value=&quot;297&quot;/&gt;&lt;/object&gt;&lt;object type=&quot;3&quot; unique_id=&quot;10035&quot;&gt;&lt;property id=&quot;20148&quot; value=&quot;5&quot;/&gt;&lt;property id=&quot;20300&quot; value=&quot;Slide 35&quot;/&gt;&lt;property id=&quot;20307&quot; value=&quot;296&quot;/&gt;&lt;/object&gt;&lt;object type=&quot;3&quot; unique_id=&quot;10036&quot;&gt;&lt;property id=&quot;20148&quot; value=&quot;5&quot;/&gt;&lt;property id=&quot;20300&quot; value=&quot;Slide 36&quot;/&gt;&lt;property id=&quot;20307&quot; value=&quot;298&quot;/&gt;&lt;/object&gt;&lt;object type=&quot;3&quot; unique_id=&quot;10037&quot;&gt;&lt;property id=&quot;20148&quot; value=&quot;5&quot;/&gt;&lt;property id=&quot;20300&quot; value=&quot;Slide 37&quot;/&gt;&lt;property id=&quot;20307&quot; value=&quot;300&quot;/&gt;&lt;/object&gt;&lt;object type=&quot;3&quot; unique_id=&quot;10038&quot;&gt;&lt;property id=&quot;20148&quot; value=&quot;5&quot;/&gt;&lt;property id=&quot;20300&quot; value=&quot;Slide 39&quot;/&gt;&lt;property id=&quot;20307&quot; value=&quot;285&quot;/&gt;&lt;/object&gt;&lt;object type=&quot;3&quot; unique_id=&quot;10039&quot;&gt;&lt;property id=&quot;20148&quot; value=&quot;5&quot;/&gt;&lt;property id=&quot;20300&quot; value=&quot;Slide 40&quot;/&gt;&lt;property id=&quot;20307&quot; value=&quot;301&quot;/&gt;&lt;/object&gt;&lt;object type=&quot;3&quot; unique_id=&quot;10040&quot;&gt;&lt;property id=&quot;20148&quot; value=&quot;5&quot;/&gt;&lt;property id=&quot;20300&quot; value=&quot;Slide 41&quot;/&gt;&lt;property id=&quot;20307&quot; value=&quot;288&quot;/&gt;&lt;/object&gt;&lt;object type=&quot;3&quot; unique_id=&quot;10041&quot;&gt;&lt;property id=&quot;20148&quot; value=&quot;5&quot;/&gt;&lt;property id=&quot;20300&quot; value=&quot;Slide 42&quot;/&gt;&lt;property id=&quot;20307&quot; value=&quot;289&quot;/&gt;&lt;/object&gt;&lt;object type=&quot;3&quot; unique_id=&quot;10042&quot;&gt;&lt;property id=&quot;20148&quot; value=&quot;5&quot;/&gt;&lt;property id=&quot;20300&quot; value=&quot;Slide 43&quot;/&gt;&lt;property id=&quot;20307&quot; value=&quot;287&quot;/&gt;&lt;/object&gt;&lt;object type=&quot;3&quot; unique_id=&quot;10043&quot;&gt;&lt;property id=&quot;20148&quot; value=&quot;5&quot;/&gt;&lt;property id=&quot;20300&quot; value=&quot;Slide 44&quot;/&gt;&lt;property id=&quot;20307&quot; value=&quot;286&quot;/&gt;&lt;/object&gt;&lt;object type=&quot;3&quot; unique_id=&quot;10044&quot;&gt;&lt;property id=&quot;20148&quot; value=&quot;5&quot;/&gt;&lt;property id=&quot;20300&quot; value=&quot;Slide 45&quot;/&gt;&lt;property id=&quot;20307&quot; value=&quot;292&quot;/&gt;&lt;/object&gt;&lt;object type=&quot;3&quot; unique_id=&quot;10045&quot;&gt;&lt;property id=&quot;20148&quot; value=&quot;5&quot;/&gt;&lt;property id=&quot;20300&quot; value=&quot;Slide 46&quot;/&gt;&lt;property id=&quot;20307&quot; value=&quot;302&quot;/&gt;&lt;/object&gt;&lt;object type=&quot;3&quot; unique_id=&quot;10226&quot;&gt;&lt;property id=&quot;20148&quot; value=&quot;5&quot;/&gt;&lt;property id=&quot;20300&quot; value=&quot;Slide 47 - &amp;quot;Software Development for Portable Devices&amp;quot;&quot;/&gt;&lt;property id=&quot;20307&quot; value=&quot;303&quot;/&gt;&lt;/object&gt;&lt;object type=&quot;3&quot; unique_id=&quot;10503&quot;&gt;&lt;property id=&quot;20148&quot; value=&quot;5&quot;/&gt;&lt;property id=&quot;20300&quot; value=&quot;Slide 18 - &amp;quot;Software Development for Portable Devices&amp;quot;&quot;/&gt;&lt;property id=&quot;20307&quot; value=&quot;304&quot;/&gt;&lt;/object&gt;&lt;object type=&quot;3&quot; unique_id=&quot;10504&quot;&gt;&lt;property id=&quot;20148&quot; value=&quot;5&quot;/&gt;&lt;property id=&quot;20300&quot; value=&quot;Slide 29 - &amp;quot;Software Development for Portable Devices&amp;quot;&quot;/&gt;&lt;property id=&quot;20307&quot; value=&quot;305&quot;/&gt;&lt;/object&gt;&lt;object type=&quot;3&quot; unique_id=&quot;10505&quot;&gt;&lt;property id=&quot;20148&quot; value=&quot;5&quot;/&gt;&lt;property id=&quot;20300&quot; value=&quot;Slide 38 - &amp;quot;Software Development for Portable Devices&amp;quot;&quot;/&gt;&lt;property id=&quot;20307&quot; value=&quot;306&quot;/&gt;&lt;/object&gt;&lt;/object&gt;&lt;object type=&quot;8&quot; unique_id=&quot;10090&quot;&gt;&lt;/object&gt;&lt;/object&gt;&lt;/database&gt;"/>
  <p:tag name="SECTOMILLISECCONVERTED" val="1"/>
</p:tagLst>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F5246D-C26F-44C9-9176-E143B69839A3}"/>
</file>

<file path=customXml/itemProps2.xml><?xml version="1.0" encoding="utf-8"?>
<ds:datastoreItem xmlns:ds="http://schemas.openxmlformats.org/officeDocument/2006/customXml" ds:itemID="{AAC5D011-2F71-4DC8-B57D-6669596AEA76}"/>
</file>

<file path=customXml/itemProps3.xml><?xml version="1.0" encoding="utf-8"?>
<ds:datastoreItem xmlns:ds="http://schemas.openxmlformats.org/officeDocument/2006/customXml" ds:itemID="{5A521634-B080-4707-B57C-912D0011336C}"/>
</file>

<file path=docProps/app.xml><?xml version="1.0" encoding="utf-8"?>
<Properties xmlns="http://schemas.openxmlformats.org/officeDocument/2006/extended-properties" xmlns:vt="http://schemas.openxmlformats.org/officeDocument/2006/docPropsVTypes">
  <Template>AAOC ZC222-L1</Template>
  <TotalTime>1462</TotalTime>
  <Words>50</Words>
  <Application>Microsoft Office PowerPoint</Application>
  <PresentationFormat>On-screen Show (4:3)</PresentationFormat>
  <Paragraphs>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AAOC ZC222-L1</vt:lpstr>
      <vt:lpstr>Software Testing Methodologies</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304</cp:revision>
  <cp:lastPrinted>2014-08-24T11:31:16Z</cp:lastPrinted>
  <dcterms:created xsi:type="dcterms:W3CDTF">2014-01-11T00:18:07Z</dcterms:created>
  <dcterms:modified xsi:type="dcterms:W3CDTF">2015-08-29T09:11:48Z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