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376" r:id="rId3"/>
    <p:sldId id="382" r:id="rId4"/>
    <p:sldId id="492" r:id="rId5"/>
    <p:sldId id="493" r:id="rId6"/>
    <p:sldId id="494" r:id="rId7"/>
    <p:sldId id="495" r:id="rId8"/>
    <p:sldId id="496" r:id="rId9"/>
    <p:sldId id="507" r:id="rId10"/>
    <p:sldId id="508" r:id="rId11"/>
    <p:sldId id="509" r:id="rId12"/>
    <p:sldId id="510" r:id="rId13"/>
    <p:sldId id="513" r:id="rId14"/>
    <p:sldId id="514" r:id="rId15"/>
    <p:sldId id="485" r:id="rId16"/>
    <p:sldId id="343" r:id="rId17"/>
    <p:sldId id="511" r:id="rId18"/>
    <p:sldId id="515" r:id="rId19"/>
    <p:sldId id="486" r:id="rId20"/>
    <p:sldId id="431" r:id="rId21"/>
    <p:sldId id="512" r:id="rId22"/>
    <p:sldId id="516" r:id="rId23"/>
    <p:sldId id="488" r:id="rId24"/>
    <p:sldId id="490" r:id="rId25"/>
    <p:sldId id="517" r:id="rId26"/>
    <p:sldId id="491" r:id="rId2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55" d="100"/>
          <a:sy n="55" d="100"/>
        </p:scale>
        <p:origin x="8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  2015                                    Session 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73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5562600" y="659639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Prashant Joshi, WILP                © 2014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ConceptClear</a:t>
            </a:r>
            <a:endParaRPr lang="en-US" sz="1100" b="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51520" y="77405"/>
            <a:ext cx="6264696" cy="1143000"/>
          </a:xfrm>
        </p:spPr>
        <p:txBody>
          <a:bodyPr>
            <a:normAutofit/>
          </a:bodyPr>
          <a:lstStyle>
            <a:lvl1pPr>
              <a:defRPr sz="3600" spc="0" baseline="0"/>
            </a:lvl1pPr>
          </a:lstStyle>
          <a:p>
            <a:r>
              <a:rPr lang="en-US" dirty="0" smtClean="0"/>
              <a:t>Slide hearing here and it can run in two lines</a:t>
            </a:r>
            <a:endParaRPr lang="en-IN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SS ZG 552                        2015                                    Session 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70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Increase the possibility of detecting any uncovered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Adequacy does not guarantee an error-free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Inadequate is a cause of worry for 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Identification of the deficiency helps in enhancement of the inadequate test 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 algn="ctr"/>
            <a:r>
              <a:rPr lang="en-IN" sz="2800" b="1" dirty="0">
                <a:solidFill>
                  <a:srgbClr val="0070C0"/>
                </a:solidFill>
              </a:rPr>
              <a:t>Measure </a:t>
            </a:r>
            <a:r>
              <a:rPr lang="en-IN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Enhance  Adequacy</a:t>
            </a:r>
            <a:endParaRPr lang="en-IN" sz="28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Test Enhancements using Measurements of Adequacy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2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/>
                  <a:t>Measure Test Adequacy of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𝑇</m:t>
                    </m:r>
                  </m:oMath>
                </a14:m>
                <a:endParaRPr lang="en-IN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/>
                  <a:t>Measure if all elements of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/>
                      </a:rPr>
                      <m:t>𝐶𝑒</m:t>
                    </m:r>
                    <m:r>
                      <a:rPr lang="en-IN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IN" sz="2800" dirty="0"/>
                  <a:t>are indeed covered by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/>
                      </a:rPr>
                      <m:t>𝑇</m:t>
                    </m:r>
                  </m:oMath>
                </a14:m>
                <a:endParaRPr lang="en-IN" sz="2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All covered: Adequate coverage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All not covered: Inadequate coverage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600" i="1" dirty="0">
                        <a:latin typeface="Cambria Math"/>
                      </a:rPr>
                      <m:t>𝑘</m:t>
                    </m:r>
                    <m:r>
                      <a:rPr lang="en-IN" sz="2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IN" sz="2600" dirty="0"/>
                  <a:t>elements are covered out of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/>
                      </a:rPr>
                      <m:t>𝑛</m:t>
                    </m:r>
                    <m:r>
                      <a:rPr lang="en-IN" sz="2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IN" sz="2600" dirty="0"/>
                  <a:t>element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600" dirty="0"/>
                  <a:t>Coverage is measured by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/>
                      </a:rPr>
                      <m:t>𝑘</m:t>
                    </m:r>
                    <m:r>
                      <a:rPr lang="en-IN" sz="2600" i="1" dirty="0">
                        <a:latin typeface="Cambria Math"/>
                      </a:rPr>
                      <m:t>/</m:t>
                    </m:r>
                    <m:r>
                      <a:rPr lang="en-IN" sz="2600" i="1" dirty="0">
                        <a:latin typeface="Cambria Math"/>
                      </a:rPr>
                      <m:t>𝑛</m:t>
                    </m:r>
                  </m:oMath>
                </a14:m>
                <a:endParaRPr lang="en-IN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6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Measurement of Test Adequacy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element of a coverage domain e.g. a path, might be infeasible to cover. This implies that there exists no test case that covers such an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quite possible that in spite of detecting the inadequacy an enhancement may not be possible.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Infeasibility and Test Adequacy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Test Enhancement </a:t>
            </a:r>
            <a:r>
              <a:rPr lang="en-IN" sz="2800" dirty="0" smtClean="0">
                <a:sym typeface="Wingdings" panose="05000000000000000000" pitchFamily="2" charset="2"/>
              </a:rPr>
              <a:t> To determine test cases that test the untested parts of the program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ym typeface="Wingdings" panose="05000000000000000000" pitchFamily="2" charset="2"/>
              </a:rPr>
              <a:t>Test Enhancement  Uncover new errors of the program by exercising the new areas of the program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Error Detection and Test Enhancement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Number of times program is executed with certain inputs will enable newer error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Single or multiple execution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Same input across multiple runs can detect the error which in a single execution may not be possible to detect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Adequacy &amp;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98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3600" dirty="0" smtClean="0"/>
              <a:t>Topic 14.2: </a:t>
            </a:r>
            <a:r>
              <a:rPr lang="en-IN" sz="3600" dirty="0"/>
              <a:t>Test Adequacy Assessment – Data </a:t>
            </a:r>
            <a:r>
              <a:rPr lang="en-IN" sz="3600" dirty="0" smtClean="0"/>
              <a:t>Flow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d, u and 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DU Pairs (and other pairs)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c-use &amp; </a:t>
            </a:r>
            <a:r>
              <a:rPr lang="en-IN" dirty="0" smtClean="0"/>
              <a:t>p-use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Test Adequacy –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Nodes are not reachable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Hence cannot determine the Data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test case or input may satisfy the path for the data flow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Infeasible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3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14: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14.1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Test Adequacy – Need &amp;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14.2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Test Adequacy Assessment – Data Flow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8.3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Test Adequacy Assessment – </a:t>
            </a:r>
            <a:r>
              <a:rPr lang="en-IN" sz="2400" b="1" dirty="0" smtClean="0"/>
              <a:t>Control Flow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14: Test Adequacy &amp; Enhancement 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240"/>
            <a:ext cx="2016224" cy="7200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8.3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240"/>
            <a:ext cx="6552728" cy="72000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3600" dirty="0" smtClean="0"/>
              <a:t>Topic 14.3: </a:t>
            </a:r>
            <a:r>
              <a:rPr lang="en-IN" sz="3600" dirty="0"/>
              <a:t>Test Adequacy Assessment – Control </a:t>
            </a:r>
            <a:r>
              <a:rPr lang="en-IN" sz="3600" dirty="0" smtClean="0"/>
              <a:t>Flow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Statement and Block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Conditions and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Multiple Condition </a:t>
            </a:r>
            <a:r>
              <a:rPr lang="en-IN" dirty="0" smtClean="0"/>
              <a:t>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Test Adequacy –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7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Unreachable code – unreachable Control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Uncovers “dead code”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Infeasible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7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3600" dirty="0" smtClean="0"/>
              <a:t>Topic 14.4: Examples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78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Review the sample code in T2 Chapter 7 in appropriate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Suggested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14.1: </a:t>
            </a:r>
            <a:r>
              <a:rPr lang="en-IN" dirty="0"/>
              <a:t>Test Adequacy – Need &amp;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adequate?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complete?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good enough?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Have I tested my program thoroughly?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testing covering all that needs to be covered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5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adequate?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complete?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my testing good enough?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Is testing covering all that needs to be covered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 rot="19638382">
            <a:off x="323480" y="2828837"/>
            <a:ext cx="7729104" cy="1200329"/>
          </a:xfrm>
          <a:prstGeom prst="rect">
            <a:avLst/>
          </a:prstGeom>
          <a:gradFill>
            <a:gsLst>
              <a:gs pos="1000">
                <a:schemeClr val="dk1">
                  <a:shade val="51000"/>
                  <a:satMod val="130000"/>
                </a:schemeClr>
              </a:gs>
              <a:gs pos="55000">
                <a:schemeClr val="dk1">
                  <a:shade val="93000"/>
                  <a:satMod val="130000"/>
                  <a:alpha val="39000"/>
                </a:schemeClr>
              </a:gs>
              <a:gs pos="84158">
                <a:srgbClr val="000000"/>
              </a:gs>
              <a:gs pos="85000">
                <a:schemeClr val="dk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do you think?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7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What is test adequacy?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What are the measures of test adequacy?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If not adequate, How do we enhance tests?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Achievable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Feasibility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Error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Some more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For us the term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adequate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means </a:t>
                </a:r>
              </a:p>
              <a:p>
                <a:pPr lvl="2"/>
                <a:r>
                  <a:rPr lang="en-IN" dirty="0" smtClean="0"/>
                  <a:t>Thorough</a:t>
                </a:r>
              </a:p>
              <a:p>
                <a:pPr lvl="2"/>
                <a:r>
                  <a:rPr lang="en-IN" dirty="0" smtClean="0"/>
                  <a:t>Good or Great</a:t>
                </a:r>
              </a:p>
              <a:p>
                <a:pPr lvl="2"/>
                <a:r>
                  <a:rPr lang="en-IN" dirty="0" smtClean="0"/>
                  <a:t>Complete </a:t>
                </a:r>
              </a:p>
              <a:p>
                <a:r>
                  <a:rPr lang="en-IN" dirty="0" smtClean="0"/>
                  <a:t>	or any other term you would like to suggest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 test set is considered adequate if it satisfies a specific  criteria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i="1" dirty="0" smtClean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 test set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IN" dirty="0" smtClean="0"/>
                  <a:t> is adequate to test program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b="1" dirty="0" err="1" smtClean="0"/>
                  <a:t>iff</a:t>
                </a:r>
                <a:r>
                  <a:rPr lang="en-IN" dirty="0" smtClean="0"/>
                  <a:t> it satisfies the criteria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/>
                      </a:rPr>
                      <m:t>𝑪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 Adequacy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Visual Representation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483768" y="1628800"/>
            <a:ext cx="2880320" cy="2880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707904" y="1628800"/>
            <a:ext cx="2880320" cy="288032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60196" y="1557579"/>
            <a:ext cx="1412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Criteria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1557578"/>
            <a:ext cx="2483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Test Coverage</a:t>
            </a:r>
            <a:endParaRPr lang="en-IN" sz="3200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1266672" y="2142354"/>
            <a:ext cx="1217096" cy="638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88224" y="2142354"/>
            <a:ext cx="1184006" cy="638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584" y="4725144"/>
            <a:ext cx="48574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the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appropriate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Measure the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 as required</a:t>
            </a:r>
          </a:p>
        </p:txBody>
      </p:sp>
    </p:spTree>
    <p:extLst>
      <p:ext uri="{BB962C8B-B14F-4D97-AF65-F5344CB8AC3E}">
        <p14:creationId xmlns:p14="http://schemas.microsoft.com/office/powerpoint/2010/main" val="12462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each adequacy criterion C, we derive a finite set known as the coverage domain and denoted by 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criterion C is a </a:t>
            </a:r>
            <a:r>
              <a:rPr lang="en-IN" b="1" dirty="0">
                <a:solidFill>
                  <a:srgbClr val="FF0000"/>
                </a:solidFill>
              </a:rPr>
              <a:t>white-box test adequacy </a:t>
            </a:r>
            <a:r>
              <a:rPr lang="en-IN" dirty="0"/>
              <a:t>criterion if the corresponding coverage domain Ce depends solely on program P under test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criterion C is a </a:t>
            </a:r>
            <a:r>
              <a:rPr lang="en-IN" b="1" dirty="0">
                <a:solidFill>
                  <a:srgbClr val="FF0000"/>
                </a:solidFill>
              </a:rPr>
              <a:t>black-box test adequacy </a:t>
            </a:r>
            <a:r>
              <a:rPr lang="en-IN" dirty="0"/>
              <a:t>criterion if the corresponding coverage Ce depends solely on requirements R for the program P under test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Measurement of Test Adequacy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4711"/>
      </p:ext>
    </p:extLst>
  </p:cSld>
  <p:clrMapOvr>
    <a:masterClrMapping/>
  </p:clrMapOvr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A8229-362D-4604-B4EF-00F41CBB38A6}"/>
</file>

<file path=customXml/itemProps2.xml><?xml version="1.0" encoding="utf-8"?>
<ds:datastoreItem xmlns:ds="http://schemas.openxmlformats.org/officeDocument/2006/customXml" ds:itemID="{BCCC31E8-105A-42E2-888F-6D8AC1D3D09D}"/>
</file>

<file path=customXml/itemProps3.xml><?xml version="1.0" encoding="utf-8"?>
<ds:datastoreItem xmlns:ds="http://schemas.openxmlformats.org/officeDocument/2006/customXml" ds:itemID="{A174474D-F0B2-4621-B4F5-871D130CF920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1041</TotalTime>
  <Words>602</Words>
  <Application>Microsoft Office PowerPoint</Application>
  <PresentationFormat>On-screen Show (4:3)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Detection and Test Enhancement</vt:lpstr>
      <vt:lpstr>Test Adequacy &amp; Execution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219</cp:revision>
  <cp:lastPrinted>2015-01-11T07:33:27Z</cp:lastPrinted>
  <dcterms:created xsi:type="dcterms:W3CDTF">2014-01-11T00:18:07Z</dcterms:created>
  <dcterms:modified xsi:type="dcterms:W3CDTF">2015-11-07T10:26:14Z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