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376" r:id="rId3"/>
    <p:sldId id="382" r:id="rId4"/>
    <p:sldId id="432" r:id="rId5"/>
    <p:sldId id="433" r:id="rId6"/>
    <p:sldId id="434" r:id="rId7"/>
    <p:sldId id="435" r:id="rId8"/>
    <p:sldId id="476" r:id="rId9"/>
    <p:sldId id="477" r:id="rId10"/>
    <p:sldId id="478" r:id="rId11"/>
    <p:sldId id="479" r:id="rId12"/>
    <p:sldId id="480" r:id="rId13"/>
    <p:sldId id="481" r:id="rId14"/>
    <p:sldId id="482" r:id="rId15"/>
    <p:sldId id="483" r:id="rId16"/>
    <p:sldId id="484" r:id="rId17"/>
    <p:sldId id="485" r:id="rId18"/>
    <p:sldId id="486" r:id="rId19"/>
    <p:sldId id="472" r:id="rId20"/>
    <p:sldId id="343" r:id="rId21"/>
    <p:sldId id="487" r:id="rId22"/>
    <p:sldId id="488" r:id="rId23"/>
    <p:sldId id="489" r:id="rId24"/>
    <p:sldId id="473" r:id="rId25"/>
    <p:sldId id="431" r:id="rId26"/>
    <p:sldId id="490" r:id="rId27"/>
    <p:sldId id="491" r:id="rId28"/>
    <p:sldId id="492" r:id="rId29"/>
    <p:sldId id="493" r:id="rId30"/>
    <p:sldId id="474" r:id="rId31"/>
    <p:sldId id="372" r:id="rId32"/>
    <p:sldId id="494" r:id="rId33"/>
    <p:sldId id="495" r:id="rId34"/>
    <p:sldId id="496" r:id="rId35"/>
    <p:sldId id="497" r:id="rId36"/>
    <p:sldId id="498" r:id="rId37"/>
    <p:sldId id="475" r:id="rId38"/>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3" autoAdjust="0"/>
    <p:restoredTop sz="94660"/>
  </p:normalViewPr>
  <p:slideViewPr>
    <p:cSldViewPr>
      <p:cViewPr varScale="1">
        <p:scale>
          <a:sx n="97" d="100"/>
          <a:sy n="97" d="100"/>
        </p:scale>
        <p:origin x="17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cm"/>
          <inkml:channelProperty channel="T" name="resolution" value="1" units="1/dev"/>
        </inkml:channelProperties>
      </inkml:inkSource>
      <inkml:timestamp xml:id="ts0" timeString="2015-09-25T05:49:57.06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18089 10126 207 0,'-6'-27'31'0,"-2"3"29"15,1 0-19-15,-1 2-15 16,1 2-10-16,1-2 0 16,0 0 1-16,2 1-5 15,2 1 9-15,1 0 2 16,-1 5-1-16,1 3 4 0,1 4 1 15,0 4-5-15,0 2-9 16,0 2-11-16,0 7-2 16,0 14-6-16,0 12 4 15,0 14 5-15,0 11-2 16,3 10 1-16,2 4-2 0,0 1 2 15,3 0-3-15,-1-4 2 16,2-8-1-16,-2-4 1 16,0-5 0-16,-2-7 0 15,0-10 0-15,-1-8 1 16,-1-8-2-16,1-9 0 0,3-10-1 15,0-11 3-15,4-19 1 16,2-14-1-16,4-9 0 16,-2-12-2-16,1-5-1 15,-3-1 2-15,-1 2-1 16,-3 10 1-16,-2 10-1 15,-1 12 1-15,-3 13-2 0,-1 12 1 16,-1 10 1-16,-1 2-2 16,1 12-2-16,1 4 1 15,3 5 2-15,2 6 0 16,4 3-2-16,3 4 2 15,6 3 0-15,2 2 2 0,5 2 0 16,1 1-2-16,3 1 1 16,0-2 0-16,1-6-1 15,1-8 0-15,-2-11-1 16,0-11 2-16,-5-6 0 15,-3-22 1-15,-4-15 4 16,-6-10 18-16,-5-12 1 0,-6-11-6 16,-2-6-4-16,-1-6-9 15,-6-4-5-15,-2 2-1 16,1 8 0-16,0 10-1 15,2 17 1-15,0 15 0 16,3 14 0-16,2 13 1 0,1 8-3 16,0 7-10-16,6 14-5 15,5 5-11-15,0 3-23 16,3 0-48-16,1-5-97 15</inkml:trace>
  <inkml:trace contextRef="#ctx0" brushRef="#br0" timeOffset="1328.0024">20156 9803 390 0,'0'-11'41'15,"0"4"-1"-15,-2 3 2 16,0 4 4-16,1 0-25 0,0 11-15 16,-1 9-9-16,1 11 3 15,-2 8 0-15,2 10 0 16,0 7 0-16,0 5 0 15,0 2 2-15,1 2-2 16,-2 0 1-16,1-3 0 16,1-4 4-16,-3-3 0 0,1-5 1 15,0-5 0-15,2-12-4 16,-2-8 0-16,1-9-2 15,1-11-1-15,0-5 3 16,0-22 5-16,0-13 8 16,4-14-15-16,3-11-1 0,3-15 2 15,1-10-1-15,1-6 0 16,3-1 1-16,-1-2-1 15,2 0-1-15,-1 7 2 16,-1 12-2-16,-2 13 1 16,-3 16 1-16,-2 16-1 0,-2 12-1 15,-1 14 2-15,-1 4-3 16,2 12-3-16,1 12 3 15,4 9 4-15,1 12 3 16,2 9-4-16,1 10 2 16,1 8 4-16,1 6-5 15,-1 1 2-15,1-3-1 0,-2-5-1 16,0-9-1-16,0-13-1 15,-2-13 0-15,-3-13 0 16,-2-8 0-16,-1-12-2 16,1-5 6-16,-2-24 3 15,3-14 17-15,2-20-15 0,4-18-6 16,4-12-2-16,2-12-1 15,3-4 0-15,3 4 0 16,-2 7-1-16,-1 15-6 16,-5 19 4-16,-5 20 1 15,-5 20 1-15,-4 21 0 0,-2 8-8 16,-2 22 5-16,0 11 7 15,1 6 2-15,2 7-2 16,2 2-1-16,3-1-1 16,3 2 2-16,3 4 1 15,0 7-2-15,3 6 1 16,-2 5 1-16,-2 4-2 0,-3 1 0 15,-3-1-1-15,-2-12-1 16,-1-11-2-16,-1-14-18 16,4-19-5-16,5-24-20 15,4-18-55-15,6-28-92 16</inkml:trace>
  <inkml:trace contextRef="#ctx0" brushRef="#br0" timeOffset="2186.0039">22480 9505 483 0,'3'-18'2'15,"-1"4"17"-15,1 5-4 16,0 5 9-16,0 1-2 15,-1 3-13-15,2 0-9 16,-2 8-1-16,2 6 0 0,-2 5 0 16,1 6 1-16,-1 2 1 15,1 9-2-15,0 8 2 16,-1 8 2-16,-1 10 6 15,-1 13-3-15,0 12 1 16,-3 6-1-16,-2 1-1 0,0-3-3 16,1-7-1-16,5-15 0 15,-1-16-1-15,13-16-1 16,11-19 1-16,11-18 17 15,14-8 19-15,16-20 1 16,11-12-15-16,10-7-14 0,7-6-6 16,3 1-2-16,-2 1 2 15,-7 5-2-15,-8 5 1 16,-11 6-1-16,-13 12 2 15,-13 7-4-15,-13 11 1 16,-14 5-5-16,-9 17-5 0,-5 12-8 16,-11 9-1-16,-7 3-13 15,-1 0-13-15,-1-8-5 16,4-15-40-16,8-18-129 15</inkml:trace>
  <inkml:trace contextRef="#ctx0" brushRef="#br0" timeOffset="6602.8118">17844 6287 405 0,'-1'-23'17'0,"-2"5"-3"16,0 4 9-16,1 4 17 16,1 5 2-16,0 4-9 15,-1-2-13-15,2 3-3 16,0 0-9-16,0 0-4 0,0 4-4 15,0 8-3-15,2 8 7 16,2 9 5-16,0 10-1 16,0 8-2-16,2 6 3 15,-2 5 0-15,2 2-6 16,0 2 1-16,-1-3-2 15,1-3-1-15,-1-3 0 16,-1-4 1-16,-2-4-3 0,-1-5 3 16,-1-5 0-16,0-6-1 15,0-6-7-15,-4-6-13 16,0-6-5-16,2-11 3 15,1-1 3-15,1-22-18 0,0-10-16 16,0-12 10-16,-1-14-2 16,1-9-170-16</inkml:trace>
  <inkml:trace contextRef="#ctx0" brushRef="#br0" timeOffset="6774.4121">17861 6054 480 0,'18'-57'10'0,"4"2"1"15,7 2 1-15,5 6-2 16,1 6 0-16,-1 11-4 15,-4 12-3-15,-6 14-2 16,-6 4-2-16,-9 27-12 0,-8 11-21 16,-1 12-23-16,-10 5-127 15</inkml:trace>
  <inkml:trace contextRef="#ctx0" brushRef="#br0" timeOffset="6961.6124">17859 6582 390 0,'-3'7'75'15,"3"-7"-30"-15,4-4-33 16,10-10 18-16,7-7 3 0,7-4-15 16,5-4-16-16,5-2 0 15,-1 2-3-15,0 4-11 16,-7 4-47-16,-6 7-64 15</inkml:trace>
  <inkml:trace contextRef="#ctx0" brushRef="#br0" timeOffset="7523.2134">18431 6359 441 0,'0'-16'45'0,"0"2"-14"0,0 4 8 15,0 1 0-15,0 3-9 16,0 4-7-16,0 2-13 15,-2 4-7-15,-2 15-7 16,-3 9 2-16,-2 8 3 16,-2 9-1-16,0 2 4 15,-1 1-4-15,2-2 2 16,-1-2 0-16,5-3-1 0,-2-4 0 16,2-3-1-16,1-5 1 15,0-5 0-15,2-7-1 16,1-7-10-16,-1-7-14 15,1-3 1-15,1-14-2 0,1-12-39 16,0-9 7-16,0-8 32 16,0-5-29-16,0-3-9 15,0-2-75-15</inkml:trace>
  <inkml:trace contextRef="#ctx0" brushRef="#br0" timeOffset="7804.0139">18291 6350 319 0,'-6'-14'75'16,"2"8"-16"-16,-2 4-1 16,3 2-7-16,0 0-19 15,2 0-7-15,1 7-8 16,0 2-4-16,0 3-6 15,6 3 3-15,5 3-2 16,5 6-2-16,3 0-1 0,4 5 6 16,2 3-1-16,1 1-5 15,0 3-2-15,-2-2 0 16,-1-1-3-16,-4-2 2 15,-2-3-1-15,-2-7-1 16,-4-3 1-16,-3-6 0 0,-2-4 0 16,-4-4 2-16,0-3-3 15,-2-1-7-15,0 0-6 16,0 0-14-16,1-3-16 15,1-4-19-15,-1-1-40 16,1-1-59-16</inkml:trace>
  <inkml:trace contextRef="#ctx0" brushRef="#br0" timeOffset="9270.4165">18148 7257 355 0,'9'-23'27'0,"-4"2"11"16,1 2 5-16,-4 3 15 0,0 4-3 15,-2 5-11-15,0 2-14 16,-2 4-7-16,-7 1-11 16,0 0-8-16,-3 12-7 15,-2 5 1-15,-2 1 2 16,-1 4 0-16,0 2-2 0,2 0-2 15,1 0 1-15,1-1 3 16,3 1-2-16,2 0 2 16,2 0 1-16,2-1-2 15,4 0-2-15,0 0 2 16,0-1-2-16,8 2 2 15,5 0-1-15,4 3 1 0,4-3 1 16,5 2 0-16,3-1 0 16,0 0 1-16,1-1 0 15,-6 3-1-15,-2 0 1 16,-6 2-1-16,-8 3 0 15,-6 2 2-15,-2-1 1 0,-8 1 0 16,-8-1-2-16,-4-4 3 16,-2-3-3-16,-4-4 1 15,-2-6-1-15,0-2 1 16,-1-5 0-16,-1-2-1 0,3-3-1 15,2-2 1-15,4-2-1 16,4 0 1-16,5 0-1 16,4-1-1-16,4-7-1 15,4-2-16-15,4-7-23 16,6-2-14-16,3-5-37 15,4 0-53-15</inkml:trace>
  <inkml:trace contextRef="#ctx0" brushRef="#br0" timeOffset="9660.4172">18465 7485 353 0,'0'-10'146'0,"0"3"-99"0,0 4-17 16,0 2 1-16,0 1 1 15,1 0-16-15,1 11-14 16,2 6 6-16,2 8 7 15,1 6-5-15,0 6-3 16,0 5 4-16,2 1-5 0,-1 0-1 16,-1-1 0-16,0 0-3 15,0-1 0-15,-3-1-1 16,-1-3 1-16,-3-4 1 15,0-6-2-15,0-6-12 16,0-7-12-16,-3-10-3 0,1-4 5 16,0-21-8-16,2-12-20 15,0-11 9-15,0-10-27 16,0-7-18-16,-2-2-269 15</inkml:trace>
  <inkml:trace contextRef="#ctx0" brushRef="#br0" timeOffset="9800.8174">18494 7454 485 0,'0'-12'53'16,"0"-4"-13"-16,5 0-17 15,9-5-1-15,7 0-1 16,5-5-12-16,3 3-8 16,3 4 0-16,0 2-1 0,-4 5-10 15,-6 7-37-15,-5 5-23 16,-10 1-25-16,-6 13-101 15</inkml:trace>
  <inkml:trace contextRef="#ctx0" brushRef="#br0" timeOffset="10019.2178">18559 7625 166 0,'-13'22'205'0,"4"-6"-152"16,2-6-3-16,5-2 6 16,2-8-12-16,9 0-33 0,8-12 29 15,8-7 1-15,7-5-19 16,4-6-13-16,0 2-7 15,-2 2 0-15,-6 5-1 16,-8 6-8-16,-8 7-25 16,-9 8-4-16,-3 6-8 15,-9 11-6-15,-7 7-56 0,-3 0-165 16</inkml:trace>
  <inkml:trace contextRef="#ctx0" brushRef="#br0" timeOffset="10970.8195">18229 8510 375 0,'0'-23'29'0,"0"2"8"16,0 1-1-16,-6 2 4 0,-3 3 12 15,-3 1-21-15,-5 4-21 16,-7 6-7-16,-3 4 3 16,-6 1 2-16,-2 15-2 15,-1 8 4-15,2 9-3 16,4 6 3-16,5 11-1 15,7 3 0-15,7 5 3 0,5 6 0 16,6 4-5-16,4 3-2 16,9 0-3-16,6 2-1 15,6-5 1-15,4-7-2 16,3-12-1-16,4-17 1 15,0-17 0-15,2-15-1 0,3-25 5 16,-3-17-3-16,-1-12 3 16,-2-6-4-16,-6-2 1 15,-3 1-20-15,-6 6-29 16,-6 9-36-16,-4 9-68 15</inkml:trace>
  <inkml:trace contextRef="#ctx0" brushRef="#br0" timeOffset="11626.0206">18456 8802 521 0,'0'-11'16'16,"0"-2"-3"-16,0 2 5 15,2-1 18-15,-1 2-10 16,0 4-15-16,0 3-7 15,1 3-3-15,0 2-3 16,-1 15 2-16,1 6 11 0,-2 10 2 16,1 7-3-16,0 6-5 15,0 4-2-15,0 1-2 16,-1 0-1-16,1-4 0 15,1-1 1-15,0-7-3 16,0-6-11-16,-2-8 0 0,3-7-4 16,-2-9-4-16,3-9-2 15,1-5 4-15,2-16 10 16,0-8-6-16,-1-4-9 15,-1-5-3-15,0 2 1 16,-4 6 17-16,-1 5 10 0,0 4 14 16,0 9 27-16,0 3 0 15,0 6-9-15,0 0-7 16,0 2-10-16,0-1-10 15,4 0-3-15,5-3 7 16,4-1-1-16,3-3-4 0,3-2-4 16,2-4 0-16,3-6 0 15,-1-2 1-15,0-5 1 16,-2-4-1-16,-4-1-1 15,-3 0 3-15,-4 3-1 16,-4 5 1-16,-4 6 5 16,-1 6 12-16,-1 6 1 0,0 4-7 15,-2 3-7-15,-1 0-5 16,0 0-2-16,0 0-3 15,2 7 0-15,1 4-1 16,0 5 0-16,0 8 4 16,0 7 6-16,0 9 8 0,0 9 1 15,0 8-1-15,0 5-9 16,0 1-2-16,0 4-4 15,6-1-7-15,1-1-55 16,-2-5-47-16,-2-3-89 16</inkml:trace>
  <inkml:trace contextRef="#ctx0" brushRef="#br0" timeOffset="12796.0227">20051 5962 366 0,'-5'-18'85'16,"-2"-2"-51"-16,1 0 2 15,0 4-4-15,2 2 2 16,1 4-1-16,0 4-5 0,2 5-4 15,0 1-11-15,0 8-10 16,1 12-2-16,0 11 5 16,-1 9 8-16,1 13-4 15,0 6 2-15,1 5 5 16,1 3-6-16,3 0-5 0,1-1-4 15,-1-4 2-15,0-6-3 16,-2-5 1-16,-1-7 0 16,-1-9-1-16,0-11 0 15,-1-7-1-15,0-12-6 16,0-5-1-16,0-19 6 0,0-14-28 15,-1-14-24-15,2-16-9 16,-1-12-39-16,0-8-82 16</inkml:trace>
  <inkml:trace contextRef="#ctx0" brushRef="#br0" timeOffset="12952.0229">20062 5635 241 0,'13'-35'256'0,"-1"5"-222"16,1 6-14-16,3 3 3 15,4 2-2-15,0 5-9 16,3 4-9-16,4 3-2 15,0 7-4-15,1 0-33 0,-4 9-41 16,-4 11-60-16</inkml:trace>
  <inkml:trace contextRef="#ctx0" brushRef="#br0" timeOffset="13139.2233">20144 6020 384 0,'-24'33'46'0,"4"-7"3"15,5-6 6-15,6-7-6 16,5-9-18-16,4-4-25 15,14-4-9-15,8-13 3 16,7-6 1-16,5-4 0 0,4-2-1 16,-1 4-15-16,-6 6-18 15,-7 10-33-15,-11 9-43 16</inkml:trace>
  <inkml:trace contextRef="#ctx0" brushRef="#br0" timeOffset="13685.2242">20611 5947 533 0,'4'-8'29'0,"-4"-2"5"16,0 5 6-16,-1 1-4 15,0 1 0-15,-4 3-12 16,-1 0-13-16,-3 15-11 15,-3 10-2-15,-5 14 1 16,-3 12 2-16,-4 9-1 0,0 5 2 16,3 2-1-16,4-3 1 15,2-6-2-15,5-9 2 16,4-7-1-16,1-8 0 15,3-8-3-15,0-7 4 16,0-8-16-16,2-10-26 0,0-4-9 16,0-20 20-16,0-8-13 15,4-12 16-15,-1-6 20 16,1-7 5-16,-2-3 2 15,1 2-1-15,0 4 0 16,-1 3-1-16,1 13 5 16,-2 9 17-16,1 11 1 0,-2 8 8 15,0 8 10-15,0 1-23 16,0 10-4-16,0 3 7 15,1 7-1-15,5 1 2 16,5 2-1-16,8 2-10 16,5 0 4-16,6 1 3 0,4 0-10 15,2 0-5-15,0 0-3 16,-4 2 1-16,-3-1 0 15,-3 1-1-15,-3-1-2 16,-4-3-19-16,-3-4-19 16,-6-5-5-16,-2-6-17 15,-5-9-10-15,-3-3-37 0,-2-14-210 16</inkml:trace>
  <inkml:trace contextRef="#ctx0" brushRef="#br0" timeOffset="14574.4258">20261 7068 450 0,'6'-26'54'0,"-1"2"-11"0,1 5-11 16,-1 5 6-16,-3 3 5 16,-2 7-12-16,-1 4-10 15,-12 2-7-15,-6 15-14 16,-7 7 0-16,-4 4 0 15,-2 4 0-15,-2 1 0 0,3 0 0 16,7-4 0-16,7-1-2 16,5-3 1-16,10 0-2 15,2-1-2-15,12 1 3 16,8 1 1-16,5 2-1 15,6 0 3-15,3 1 1 0,2-1 0 16,-3 1-1-16,-5 0-2 16,-7 2 3-16,-12 1-2 15,-9 3-1-15,-11 3 1 16,-16-1 1-16,-6 0 0 15,-8-3 2-15,-3-4-2 0,3-8 1 16,6-6 0-16,8-8-2 16,10-8 2-16,14-4-3 15,8-19-16-15,18-12-41 16,11-8 3-16,10-9-2 15,7-3-50-15</inkml:trace>
  <inkml:trace contextRef="#ctx0" brushRef="#br0" timeOffset="15026.8266">20464 7312 592 0,'0'-4'26'0,"-1"3"-3"16,1 1-9-16,0 0 15 15,0 7-4-15,3 7-4 16,2 6-6-16,2 10 1 15,0 10-5-15,-2 10-4 16,-3 7 4-16,-1 5-2 0,-1 1-4 16,0-2-4-16,1-8 1 15,-1-7-1-15,0-10-2 16,0-10 2-16,2-7-2 15,0-7 1-15,-1-7 0 16,-1-5-4-16,0 0-10 0,0-15-18 16,0-10-21-16,-1-7-8 15,-2-11 13-15,1-8 6 16,2-9-20-16,0-5 13 15,0-6 15-15,3 1 30 16,4 1 5-16,2 7 10 16,2 6 21-16,0 10 16 0,3 10 7 15,1 7-17-15,1 7-6 16,2 2-3-16,1 7-11 15,-1 2-7-15,2 4-5 16,1 2-4-16,0 5-3 16,0 0-6-16,-1 2-41 0,-6 11-17 15,-4 6-45-15,-7 1-159 16</inkml:trace>
  <inkml:trace contextRef="#ctx0" brushRef="#br0" timeOffset="15182.8269">20592 7449 500 0,'-21'25'34'0,"5"-9"4"16,6-3-8-16,6-2 9 15,4-8-19-15,13-3-18 16,11-10-1-16,11-9 0 16,9-6 1-16,5-6-1 0,0-1-28 15,-7 2-48-15,-13 6-82 16</inkml:trace>
  <inkml:trace contextRef="#ctx0" brushRef="#br0" timeOffset="16399.629">20382 8422 254 0,'9'-22'66'15,"-1"-3"-23"-15,2-3-2 16,-1-3-2-16,-3 0-3 0,-2 1-8 15,-5 1 7-15,1 4-5 16,-12 6-5-16,-7 10-2 16,-9 9-9-16,-5 10-9 15,-3 23-1-15,-2 12 1 16,4 12 1-16,7 5 4 0,9 4-3 15,7 2 2-15,9 0 4 16,3-4-6-16,10 1 1 16,7-3 3-16,4-4-1 15,8-7-6-15,3-14-1 16,6-9-1-16,2-15 1 15,2-14-1-15,1-12-2 0,-2-20-17 16,-3-11-20-16,-3-11-3 16,-5-8-7-16,-5-6-6 15,-5-3-13-15,-4 1 3 16,-5 8 0-16,-5 11 31 15,-3 14 34-15,-1 12 67 0,-2 11 5 16,-1 9-4-16,0 6-25 16,0 0-18-16,0 8-11 15,0 9-1-15,0 5 10 16,0 9-4-16,1 7-9 15,-1 5-3-15,1 7-3 0,-1 3-3 16,0 6-1-16,0-1-1 16,0-5-1-16,1-6 2 15,-2-12-3-15,1-9-1 16,-1-10-8-16,1-11 0 15,0-5-10-15,0-13 1 0,1-8-5 16,3-7 0-16,2-2-5 16,-2-1-3-16,-1 2 1 15,0 7 14-15,-2 6 17 16,1 2 1-16,-2 7 13 15,1 1 21-15,0 4-9 16,3-1-11-16,2-1-4 0,4-2 7 16,2-3 1-16,4-3-6 15,6-2-3-15,0-2-2 16,0-2 2-16,1-3-1 15,-1 0 0-15,-3-2-3 16,-1-3 1-16,-4 0 0 0,-1-1-3 16,-5 0 0-16,-3 4-2 15,-2 4 1-15,-1 4 1 16,-2 7 3-16,0 3 5 15,0 4 5-15,0 1 2 16,-2 13-10-16,-3 12-7 0,-2 11 0 16,-3 11 4-16,2 8 5 15,-1 5-2-15,5-2-6 16,3-2-2-16,2-2 0 15,4-2-10-15,4-5-48 16,1-1-46-16,-5-2-93 16</inkml:trace>
  <inkml:trace contextRef="#ctx0" brushRef="#br0" timeOffset="17320.0306">22543 5598 443 0,'-11'-27'36'0,"-2"4"33"0,5 4-39 15,1 7 3-15,3 4 2 16,0 5-2-16,3 3-10 15,1 10-21-15,0 15-5 16,0 5 12-16,0 11 7 16,0 8-7-16,1 3-3 0,5 1-1 15,-2 0 4-15,2 3-2 16,0-2-6-16,-1 1 1 15,-3-1 0-15,-1-2-2 16,-1-6 2-16,0-6-6 16,0-10-17-16,0-10-9 15,-4-16-4-15,0-5 25 0,1-28-17 16,0-15-27-16,2-17 8 15,1-14-21-15,-1-15-31 16,1-8-240-16</inkml:trace>
  <inkml:trace contextRef="#ctx0" brushRef="#br0" timeOffset="17460.4309">22538 5175 481 0,'18'-31'15'16,"7"6"1"-16,10-1 12 16,3 3-4-16,3 4-12 0,-3 8-3 15,-3 8-7-15,-10 3-2 16,-12 21-12-16,-13 15-46 15,-8 11-33-15,-17 9-216 16</inkml:trace>
  <inkml:trace contextRef="#ctx0" brushRef="#br0" timeOffset="17632.0312">22502 5775 405 0,'-7'24'18'0,"6"-9"15"16,2-8-27-16,18-7-6 16,10-6 5-16,13-19 12 15,11-12-8-15,11-8-6 0,5-5 0 16,-2 1-3-16,-1 6-3 15,-9 8-53-15,-11 13-69 16,-12 7-16-16</inkml:trace>
  <inkml:trace contextRef="#ctx0" brushRef="#br0" timeOffset="18146.8321">23145 5544 202 0,'9'0'149'0,"-2"0"-137"16,-3 0 5-16,0-5-8 15,-2-1-4-15,-2 1 3 16,0-4 15-16,0 3 4 0,-6-3-7 15,-1 4 14-15,1 0 5 16,-1 3-17-16,2 2-4 16,0 0 3-16,0 6-5 15,0 15-11-15,-1 9 0 16,-2 13 12-16,-2 8 5 15,-3 9-6-15,1 4-8 0,-3 0-4 16,1-3-1-16,0-6-3 16,1-9 3-16,2-11-2 15,3-10-1-15,2-12 2 16,2-13 1-16,1-2-2 0,1-19-17 15,2-8-19-15,0-7-8 16,0-7 2-16,0-4 0 16,-1-4 0-16,2-1 6 15,-1 2 16-15,0 3 14 16,0 7 7-16,-1 6 13 0,1 12 35 15,-1 8 16-15,1 11-25 16,0 3-22-16,4 6-9 16,6 12 15-16,3 6-1 15,3 4-5-15,4 5-6 16,4 3-5-16,2 1-5 15,2 0-1-15,1 0 0 0,2 1-1 16,0-3 2-16,-1-2-22 16,0-4-22-16,-5-9-27 15,-5-10-31-15,-7-10-101 16</inkml:trace>
  <inkml:trace contextRef="#ctx0" brushRef="#br0" timeOffset="18786.4332">22657 6929 357 0,'4'-34'17'0,"-1"5"-37"0,-1 11-29 16,0 5 27-16,1 12-17 15,-1 1-31-15</inkml:trace>
  <inkml:trace contextRef="#ctx0" brushRef="#br0" timeOffset="19223.234">22719 6901 94 0,'7'-1'221'0,"-3"1"-175"15,-3-4 13-15,1-6 0 16,-1 0-10-16,-1-3-13 16,1-4-15-16,0-1-3 0,-1 1-3 15,0 0 0-15,0 2 2 16,0 1-3-16,-3 6-4 15,-6 4-1-15,-3 4-3 16,-5 2-4-16,-4 15-3 16,-3 5 0-16,-1 5 1 15,-1 2 0-15,4-1 1 0,3-1 3 16,5-1 2-16,5-1 1 15,7-1-5-15,2 1-2 16,7 1-2-16,9 0 3 16,3 2-2-16,6-1 0 15,3 3 1-15,4 1 0 0,0 2 1 16,-1 1 0-16,-4 1-2 15,-5 3 1-15,-9 3 0 16,-12 5 0-16,-6 1 1 16,-18 4 2-16,-9-2-1 15,-8 0-1-15,-4-6 2 16,0-7-1-16,3-8 1 0,6-7-2 15,8-8 0-15,11-10 1 16,12-3-2-16,7-17-3 16,22-17-42-16,12-18 2 15,11-14-8-15,9-12-46 16,7-5-117-16</inkml:trace>
  <inkml:trace contextRef="#ctx0" brushRef="#br0" timeOffset="19628.8347">23066 7042 257 0,'0'0'343'16,"-9"8"-326"-16,-1 1 7 0,1 1 17 15,2 3-1-15,3 3-7 16,2 6-21-16,2 4-10 16,0 10 2-16,1 9 5 15,4 5 1-15,1 7-3 16,1 2-1-16,-1 1-3 0,1-3-2 15,-1-6 0-15,-1-10-1 16,1-11 0-16,-2-9-4 16,-2-10-14-16,-2-10-13 15,0-3 4-15,-3-20 16 16,-4-7-45-16,-2-9 10 15,1-8 11-15,1-2 11 0,4-5 9 16,1-1 0-16,2-2-6 16,-1-5 14-16,8-3 8 15,4-3-2-15,3-1 5 16,4 1 10-16,4 6 8 15,4 7 3-15,3 7-3 0,-1 12-6 16,1 12-3-16,-4 13 1 16,-5 10-12-16,-4 7-2 15,-7 19-5-15,-8 8-38 16,-1 6-56-16,-14 3-206 15</inkml:trace>
  <inkml:trace contextRef="#ctx0" brushRef="#br0" timeOffset="19784.835">23063 7308 576 0,'-9'7'19'16,"5"-7"18"-16,5 0-15 0,19-15-16 16,12-10 4-16,12-4-7 15,10-7-2-15,4 1-4 16,-5 4-40-16,-11 6-103 15</inkml:trace>
  <inkml:trace contextRef="#ctx0" brushRef="#br0" timeOffset="20861.2368">22905 8429 106 0,'5'-34'255'0,"1"-4"-229"16,1-5-3-16,0 0 6 16,0-2-5-16,-1 2 0 15,-3 6 0-15,-3 9 7 0,0 5-6 16,-8 10-2-16,-8 9-8 15,-7 4-12-15,-6 5-1 16,-4 10-2-16,-1 3 0 16,1 3 9-16,2-1 4 15,7 1 0-15,5 3-5 0,3 5-5 16,3 9 1-16,2 8-4 15,1 9 1-15,3 5 0 16,4 3-2-16,4-4 0 16,2-3 1-16,13-11-3 15,7-9 4-15,10-14 1 0,11-17-2 16,3-10 1-16,5-22 5 15,1-12-1-15,0-11-1 16,-6-3-1-16,-8-3-1 16,-5-2 1-16,-3 0-1 15,-7-4 0-15,-5 5 3 16,-6 4-5-16,-4 8 1 0,-4 10 3 15,-5 12 8-15,0 11 4 16,0 11 8-16,-7 1-12 16,0 21-9-16,-2 14-4 15,0 9 2-15,3 5 6 16,4 7-1-16,2 1-7 0,0-1 1 15,5-3 0-15,4 1 1 16,-1 0-10-16,-1 1-27 16,-4 3-17-16,-3-2-18 15,-4-5-39-15,-7-7-92 16</inkml:trace>
  <inkml:trace contextRef="#ctx0" brushRef="#br0" timeOffset="21204.4374">23150 8626 508 0,'2'-25'43'16,"-1"7"-7"-16,1 6 9 0,2 2-6 15,4 1-15-15,6 0-17 16,5-2-5-16,9-1-2 16,6-7 0-16,6 1 1 15,1-2 2-15,-3-3-3 16,-4-1-1-16,-7-3-4 0,-8 1-3 15,-8-4 9-15,-6-2-2 16,-4 1 3-16,-1 3 0 16,0 4 0-16,-4 6 8 15,0 5 6-15,-1 5-1 16,1 8-5-16,0 0-6 15,1 12-4-15,-3 13-4 16,1 13 2-16,-2 14 3 0,-1 17 8 16,-1 13-3-16,0 8 3 15,1 5 0-15,1 4-10 16,1 6-11-16,-1-3-43 15,-3-5-42-15,-3-4-84 0</inkml:trace>
  <inkml:trace contextRef="#ctx0" brushRef="#br0" timeOffset="23014.0406">18828 9607 220 0,'2'-8'62'0,"-2"-2"-9"0,1 3-7 15,-1 0-12-15,0-2-2 16,0 1-9-16,0-1 2 16,-1-1-6-16,1-1 5 15,0 1 1-15,0 0-7 16,0 0-1-16,-2 0-5 0,-3-1-2 15,0 2-5-15,-3-1-1 16,-3 3-1-16,-3 0-4 16,0 2 4-16,-3 2-4 15,0 1 1-15,0 0 0 16,-1 0 1-16,1 0-1 15,0-3 1-15,0 0-1 0,0-1 1 16,0-2 1-16,0 1-3 16,-1 1 1-16,0 1 0 15,-1 0 1-15,1 0-2 16,-2 2 1-16,0 1-1 15,0 0 2-15,-2 1-2 0,0 0 0 16,0 0 2-16,0 0-1 16,2 0-1-16,2 0 1 15,0 1 0-15,2 0 0 16,1 0 0-16,2 0-2 0,-2 4 0 15,-1 5 1-15,0 3-2 16,0 3 3-16,-1 2 0 16,0 1-2-16,0 1 4 15,2-1-2-15,1 0 0 16,1 0-2-16,0 0 4 15,2 1-5-15,0 2 4 0,-1 1-5 16,1 3 3-16,-2 2-1 16,0-1 2-16,1 5 0 15,0 2 0-15,1 0-2 16,1 1 3-16,0 2-1 15,1 2-2-15,1 0 3 0,1 3-1 16,-1 0 0-16,2 1 0 16,0 0 0-16,1-1-1 15,1-2 1-15,0-2 0 16,2-3 0-16,1 1-1 15,2-2 0-15,-1 1 0 16,0-1 0-16,4 3 0 0,1 1 1 16,2 3 0-16,1-1 0 15,2 0 1-15,1-1-2 16,2-1 2-16,2-5-1 15,3-1 0-15,2-6 0 16,2-1 0-16,2-4 0 0,2-1 0 16,1-3 1-16,0-1-1 15,1 0 0-15,-1 0 0 16,2 0 0-16,0-1 0 15,1-3 0-15,1 0 0 16,2-4 0-16,0-4 0 0,2-3 0 16,0 0 1-16,-1-7-2 15,1-4 2-15,1-4 0 16,1-1 0-16,-1-2 1 15,-1 1 0-15,0-1-1 16,-3-1 0-16,-1 1 1 0,-1-2-2 16,-2-2 1-16,-2-3 0 15,-1-4 1-15,0-3 0 16,-1-7-1-16,-1-5 1 15,-2-4 0-15,-3-3 1 16,-1-5-1-16,-2 1 3 16,-3-2-3-16,-3-1-2 0,-4 0 2 15,-3 0-2-15,-2 2 2 16,-3-1-2-16,-9-1 1 15,-3 3 1-15,-6 0 0 16,-5-1 3-16,-2-1-2 16,-4 0-1-16,-2 0 0 0,3 3 4 15,2 4-6-15,7 7 1 16,5 11-2-16,6 11 2 15,1 19 0-15,-2 10-32 16,-4 21-92-16,-5 9-233 16</inkml:trace>
  <inkml:trace contextRef="#ctx0" brushRef="#br0" timeOffset="24418.0431">20975 9269 441 0,'-5'-4'37'15,"-1"0"-14"-15,3 1 4 16,0-1 6-16,1 1-15 16,0-2-11-16,0 0-3 15,1-3 1-15,-2 0 0 0,0-3 0 16,-2-2-3-16,-2 1-1 15,-2-1 1-15,-2 1-2 16,-3 1 0-16,-3 1 1 16,-1 3 0-16,-2 3 0 15,-1 0 0-15,-2 2 0 16,0 1-1-16,-2 1 0 0,-1-1 0 15,-2 1 0-15,-2 0-1 16,-3 0 2-16,-2 1-1 16,-1-1 0-16,-5 3 0 15,0 7-3-15,-4 5 3 16,-1 2-2-16,-1 3 2 0,0 4 0 15,1 3 1-15,0 0-2 16,3 1 0-16,1-1 2 16,3 0-3-16,0 0 4 15,4 0-1-15,0-2-2 16,3 2 1-16,4 1 0 0,1 2-1 15,3 2 1-15,3 4 0 16,1 2 0-16,3 4 1 16,3 2-2-16,1 1 2 15,4 3-1-15,1-1 0 16,3 0 0-16,2 0-1 15,2 0 1-15,1-1-1 0,0 1 1 16,1-1 0-16,3 0 0 16,2 0-1-16,3 0 2 15,0 2-1-15,2-1 0 16,3 1 0-16,3 0 1 15,3-1-1-15,4 0 1 0,3-6 0 16,4-1-2-16,4-6 1 16,3-1 1-16,0-5-1 15,0-3 0-15,1-3 0 16,-1-1-1-16,0-3 2 0,-1 0-1 15,3-4 1-15,-2 1-1 16,3-1 0-16,1-3 4 16,1 0-1-16,2-1 0 15,2-5-2-15,1-3 1 16,0-2-2-16,0 0 2 15,1 0-2-15,-4-10 0 0,0-1 0 16,-1-3 0-16,-1-1 1 16,-3-3-1-16,-2 0 0 15,-4-1 2-15,-3 1 1 16,-1-2-2-16,-2 1 1 15,0-3-1-15,-1-1 1 0,-1-3 2 16,-1-3-2-16,-1-3 0 16,-1-3 1-16,-4-3 0 15,-1-2 0-15,-1-3 3 16,0-4 0-16,-1-1 0 15,0-6 0-15,0-1-2 16,-1-2-3-16,-1 0 1 0,-3-2-3 16,-2-1 3-16,-4 0 0 15,-3-2-2-15,-2-3 3 16,-2 0-3-16,-9-2 0 15,-5 1 1-15,-6-2 0 16,-5 2-1-16,-1 4 0 0,-3 5 1 16,0 6-1-16,-3 10 3 15,2 8 7-15,-1 11-8 16,-2 5-2-16,0 8-9 15,-2 3-31-15,1-3-28 16,3-3-87-16</inkml:trace>
  <inkml:trace contextRef="#ctx0" brushRef="#br0" timeOffset="25946.8458">23541 9210 431 0,'-5'1'27'0,"2"1"-22"16,-1-2 3-16,1 0 13 15,0 0-1-15,-1 0-4 0,1 0-4 16,-3-6-4-16,1-3-3 15,-2-2-1-15,-3-3-3 16,0 1 0-16,-4-3-1 16,-2 4-1-16,-2 1 2 15,-2 3 1-15,-1 1-2 16,-4 3 1-16,1 2-1 0,-3 1-1 15,-1 1 2-15,-1 0-1 16,-3 0 0-16,1 0 1 16,-2 0-1-16,-1 1 0 15,1-1 1-15,-2 0-2 0,1 0 2 16,-1 0 1-16,0 1 0 15,-3-1 1-15,-1 3 3 16,-1 2-2-16,-2-1-3 16,1-1 0-16,-1 2 0 15,3 0 1-15,-1 1-2 16,2 0 0-16,0 2 0 0,0 0 0 15,3 2 0-15,1 2 1 16,2 2-3-16,1 3 3 16,0 0-2-16,1 3 2 15,-1 3-1-15,-1 3 0 16,0 2-2-16,0 1 4 0,3 2-3 15,1 1 1-15,3-1-1 16,3 1 3-16,4 1-1 16,2 0 1-16,4 3-3 15,3 1 1-15,2 2 0 16,2 4-1-16,3 2 2 15,-1 2-2-15,3 1 1 0,1 2 1 16,-1 3-1-16,0 2 0 16,2 1 2-16,3 0 0 15,1-1 0-15,3 0 0 16,3 0-1-16,2-2 1 0,3 0-1 15,5 0 0-15,1-2 0 16,4 0 1-16,5-2-1 16,1-4 4-16,5-2-5 15,0-4 0-15,2-1 2 16,3-3-1-16,0-5-1 15,2 0 0-15,0-3 1 0,4-5 2 16,0-2 3-16,1-2 0 16,3-4 0-16,1-3 0 15,0-3-2-15,2-3-1 16,1-4-2-16,1-1-1 15,0 0 1-15,1-11 0 0,2-2-1 16,0-4 1-16,0-3-1 16,-3-2 1-16,-3-2-1 15,-2-1 0-15,-4-1-1 16,-4-2 4-16,-4-3-4 15,-2 1 1-15,-3-1 2 0,-2-3-2 16,-2-2 1-16,-1-4 0 16,0-4 3-16,1-5 2 15,2-4-3-15,-1-1 1 16,-1 3 0-16,-2-1-5 15,-4 3 4-15,-4 2-4 16,-5 2 2-16,-3-1-1 0,-6 0 2 16,-2 1 3-16,-5 0 0 15,-1 2 0-15,-3-1 4 16,-7 2-3-16,-2-1 0 15,-3 1-1-15,-1 1-1 16,-1-1 0-16,-2 1-1 0,-1 0 0 16,0 0-3-16,-2-1 1 15,-3 1-1-15,-1 1 1 16,-3 0 0-16,-2 1-1 15,-4 1-1-15,-3 4 1 16,-3 2 0-16,-4 0-2 0,-4 2 0 16,-6 2 1-16,-4-1 0 15,-7 2 0-15,-9 6-8 16,-14 2-37-16,-26 3-59 15</inkml:trace>
  <inkml:trace contextRef="#ctx0" brushRef="#br0" timeOffset="64972.5149">24506 9565 371 0,'-15'3'76'0,"2"-3"-49"15,4 0 9-15,9-9 3 0,0-4-23 16,12-2-11-16,5-7 3 15,8 0 3-15,3-2-1 16,2 1-2-16,-2 3-1 16,-2 4-4-16,-3 5-1 15,-3 4-4-15,-2 7 1 0,-2 0 1 16,3 0 0-16,0 11-2 15,0 4 2-15,-2 4 0 16,-4 7-2-16,-4 5-4 16,-8 6-2-16,-1 7 5 15,-12 6 2-15,-9 0-6 16,-4 1-1-16,-4-5 4 0,-2-5 3 15,-3-8 1-15,1-9 0 16,5-6 2-16,4-7 4 16,5-4 2-16,7-6 6 15,11-1 1-15,1-2-6 16,17-10-12-16,8 1 3 0,9-3-2 15,9 4 2-15,7 3 1 16,5 5-4-16,0 2 5 16,-3 8-5-16,-4 10 2 15,-12 6-1-15,-10 4 2 16,-15 5-4-16,-11 5-2 0,-6 1 4 15,-16 2 2-15,-10-1 2 16,-7-2 0-16,-4-1 10 16,-4-3 2-16,3-3 1 15,1-2-2-15,2-3-4 16,5-4 0-16,6-3-3 0,8-6 0 15,3-5-5-15,9-5 2 16,6-3-2-16,4-5-18 16,5-14-55-16,4-10-58 15</inkml:trace>
  <inkml:trace contextRef="#ctx0" brushRef="#br0" timeOffset="66563.7177">23800 4855 349 0,'-13'-29'26'0,"1"0"15"16,3 0-1-16,2 1-13 16,2 1 0-16,5 3-4 15,0 0-7-15,10 2-4 16,7 2-11-16,7 4-2 15,7 5 1-15,5 4-2 0,2 6 2 16,-1 0 2-16,-1 3-6 16,-5 9-4-16,-5 3 3 15,-4 1 0-15,-3 4 3 16,-5 3 0-16,-2 4-1 15,-2 4 1-15,-2 4 1 0,-3 5 0 16,-2 5 1-16,-3 4 0 16,0 1 1-16,-2 2-1 15,-5 2 0-15,-5-1 1 16,0 1 0-16,-3 0-2 15,1-1 3-15,-3 1 0 0,1-3 1 16,-1-1-1-16,1-1-1 16,-1 0 0-16,1 0 0 15,1 0-1-15,-1-2 0 16,1-2 0-16,1-1-1 15,1-3 2-15,0-1 0 16,1-2-1-16,2-2 0 0,0 0 1 16,2-1-1-16,2-4 1 15,2-2-2-15,4-6 0 16,0-3 0-16,0-2 0 15,7-5-1-15,2-2 1 0,3-3 1 16,2-1 0-16,2-1 3 16,1-1-2-16,2-2 0 15,0-1 0-15,0-1 0 16,1 0 1-16,-1 0-1 15,-1-2 0-15,-3-2 1 16,-1 0-1-16,-5 2 0 0,-2 1-1 16,-5 1-6-16,-2 0-4 15,-6 12 2-15,-8 3 8 16,-7 6 1-16,-5 3 2 15,-5 6 3-15,-2 1 0 16,1 1 1-16,1 3 0 0,6-1-2 16,6 2-3-16,8-3-2 15,6 2 0-15,5 1-2 16,11 0 0-16,10 6 2 15,7 2 1-15,7 8 0 16,5 1-1-16,0 5 1 0,0 1 0 16,-2 2-1-16,-2-1 0 15,-7 3 1-15,-4 1-1 16,-7 3 0-16,-6 4 1 15,-11 9 2-15,-1 7-2 16,-15 9 1-16,-8 10-1 16,-8 10-2-16,-7-1 2 0,-5-2-2 15,-4-5 2-15,-2-8 0 16,-2-12 3-16,3-16 19 15,4-12-3-15,7-14-10 16,7-15-3-16,7-11-3 16,8-10 0-16,6-10-4 0,8-3-28 15,1-16-28-15,9-11-46 16,7-10-152-16</inkml:trace>
  <inkml:trace contextRef="#ctx0" brushRef="#br0" timeOffset="67328.119">24557 5731 238 0,'0'-21'165'0,"0"-7"-163"16,13-6 16-16,4-3 8 15,5-2-8-15,6 3-6 16,5 4-1-16,-1 8 0 0,0 11-1 15,-3 12-2-15,-5 2-6 16,-8 21-2-16,-10 12-3 16,-6 7 4-16,-3 6-4 15,-10 5-4-15,-4 1 0 16,-1 0 1-16,0-2 5 0,0-2 1 15,1-6 0-15,4-4 0 16,2-4 0-16,4-10 0 16,2-3 4-16,3-8 1 15,2-3-2-15,0-2-2 16,11-2 5-16,6 0 8 0,11 3 1 15,6 1-3-15,10 3-8 16,2 3-4-16,0 4 2 16,0 3-1-16,-5-2 1 15,-7 2-2-15,-7 1 0 16,-8-3 0-16,-12 2-2 0,-7 2-10 15,-17 5-4-15,-19 2 15 16,-13 9 4-16,-11 0-2 16,-6 0 0-16,-2 0 4 15,2-5 11-15,6-5 1 16,9-10 1-16,10-6-4 15,11-8-1-15,9-7-5 0,14-1-2 16,7-9-7-16,14-7-16 16,10-4-33-16,4-7-60 15</inkml:trace>
  <inkml:trace contextRef="#ctx0" brushRef="#br0" timeOffset="90698.9602">21948 3032 371 0,'0'-63'10'15,"0"13"-5"-15,-4 18 22 0,-1 17 29 16,-3 15-15-16,0 24-36 15,-3 24-9-15,-1 15-1 16,1 17 9-16,2 13 7 16,4 6 1-16,5 2-2 15,0 3 2-15,4 5 0 0,5 5-4 16,1 3-4-16,-2-6-2 15,-1-10 0-15,-3-20-2 16,0-24 0-16,-1-24 0 16,1-27-3-16,2-20 3 15,4-32 5-15,3-20 0 16,3-21-1-16,3-16-4 0,1-11 0 15,-1-4 1-15,-1 6-1 16,-5 11-11-16,-3 21 5 16,-4 21-2-16,-3 23 6 15,-3 29 2-15,-2 18-7 16,-6 30 2-16,1 11 5 0,0 9 6 15,4 6 1-15,3 2 1 16,3-2-3-16,11-7 1 16,7-3 0-16,7-8-5 15,8-6 0-15,8-9 1 16,4-8-1-16,3-13 0 15,0-13 1-15,0-11-1 0,-7-30 3 16,-7-21-2-16,-7-25 2 16,-10-24 6-16,-9-19 1 15,-9-16-2-15,-2-6-12 16,-12 1 0-16,-5 14-12 0,-3 20-6 15,-4 30 8-15,0 30 7 16,-1 33 4-16,4 24-4 16,2 27-4-16,6 24-12 15,7 13-8-15,6 7-14 16,11 3-18-16,11-3-83 15</inkml:trace>
  <inkml:trace contextRef="#ctx0" brushRef="#br0" timeOffset="91434.1616">22775 3681 594 0,'0'1'-4'15,"0"-1"3"-15,1-11-7 16,4-8 12-16,2-9-3 0,5-12 0 15,3-11-1-15,1-9 0 16,1-4 0-16,-3 1 1 16,-5 7 0-16,-5 12 4 15,-4 13 4-15,-6 16 9 16,-9 15-11-16,-3 15-10 0,-4 19 1 15,0 11 2-15,1 11-1 16,4 6 1-16,4 0-3 16,8 1 1-16,5-5 2 15,1-3-2-15,13-6 1 16,5-3 0-16,3-11-2 0,5-11 2 15,1-14-1-15,0-10-1 16,3-24 4-16,0-23 1 16,0-21 7-16,1-21 6 15,0-18-5-15,-1-15-3 16,-5-11-3-16,-3-4 0 15,-5-2-4-15,-6 7 4 0,-4 15-4 16,-5 21 0-16,-3 24 0 16,0 22 0-16,0 20 1 15,-2 20 6-15,-3 11-8 16,-2 28-4-16,-2 17 3 15,-2 17 0-15,-2 19 4 0,0 16-1 16,1 13-1-16,2 6 1 16,1 5 0-16,3-2 0 15,4-5 4-15,2-8-2 16,0-10 0-16,11-15 3 15,4-12-6-15,4-17 1 0,1-14-1 16,3-15-1-16,0-16 3 16,2-8-1-16,-1-23-2 15,0-16 3-15,-3-11 1 16,-5-13-3-16,-6-7 2 15,-7-4-6-15,-3 3-5 16,-14 11-1-16,-8 13-2 0,-7 15 11 16,-6 23-3-16,-3 9 1 15,0 25 0-15,4 9 2 16,8 5-1-16,14 0 1 15,12-7-27-15,23-11-18 16,19-13-19-16,17-8-77 0</inkml:trace>
  <inkml:trace contextRef="#ctx0" brushRef="#br0" timeOffset="92104.9628">23738 2542 506 0,'2'-50'-6'0,"-2"20"56"16,0 16-13-16,-7 14-14 15,-1 9-17-15,-2 19-14 16,-2 13 10-16,0 15 3 16,0 14 1-16,3 7 3 0,3 5 0 15,2 2-3-15,1-2 2 16,2-2-1-16,-2-6 0 15,-2-3-3-15,-2-6 1 16,0-7-6-16,-1-6 5 16,-2-10-2-16,3-12-2 15,0-12 3-15,1-14-2 0,2-13 7 16,4-31-8-16,-1-24-8 15,11-28-6-15,7-26 7 16,8-24 3-16,4-12-13 16,2-3-10-16,1 6 6 15,-5 18 14-15,-4 29 7 0,-7 28-1 16,-5 27 2-16,-3 24 13 15,-2 25-11-15,1 10-8 16,0 25 3-16,3 13 10 16,3 18 3-16,0 14-3 15,0 12-1-15,0 8 0 0,1 0-1 16,-3 3-2-16,0-4-3 15,-2-5 0-15,-3-5 0 16,-4-7 1-16,-2-3-1 16,-2-6-13-16,-13-3-29 15,-7-12-40-15,-5-11-77 0</inkml:trace>
  <inkml:trace contextRef="#ctx0" brushRef="#br0" timeOffset="93136.5647">23599 3222 463 0,'-14'-36'85'0,"3"4"-55"16,11 0-6-16,11-2-11 15,15-5-10-15,13-7 6 16,13-6 3-16,13-4-1 16,4 0 0-16,0 2-1 15,-3 3-5-15,-6 5-1 16,-10 5-2-16,-14 8-1 0,-12 10 1 15,-9 8-1-15,-8 8-1 16,-7 7 3-16,-1 9-3 16,-10 17-4-16,-1 12 2 15,-1 12 2-15,-1 13 0 16,4 11 2-16,3 10 0 0,4 5 4 15,2 5-2-15,1 4 1 16,1 2-2-16,-1 0-1 16,-1-2-1-16,-2 2 2 15,0-4-3-15,-3-7 2 16,1-7-1-16,-2-13-5 0,-2-14-11 15,0-16-15-15,-4-16-18 16,0-18 9-16,-2-12-11 16,2-30-34-16,3-23 12 15,3-21 49-15,7-21 18 16,2-17-5-16,12-11 1 0,4-5 5 15,3 0-25-15,3 7-29 16,1 15 58-16,1 21 85 16,-1 22-23-16,3 25-3 15,-1 22-21-15,4 19-19 16,0 5 1-16,0 21 0 15,-1 10 1-15,-3 11-2 0,-5 7-7 16,-11 8-7-16,-9 10-2 16,-4 4 0-16,-20 4-1 15,-10-1-7-15,-5-6-14 16,-3-12-2-16,3-15 3 15,5-18 17-15,9-18 5 0,9-12 4 16,9-25-9-16,5-15 0 16,12-15-3-16,10-15 2 15,8-14 2-15,6-8 0 16,6-7-10-16,3 3-4 15,1 5 10-15,-3 19 6 0,-7 18 13 16,-6 23 17-16,-5 21-7 16,-8 17-11-16,-4 18-1 15,-4 19 8-15,-3 10 6 16,0 13-14-16,-2 8-4 15,0 9-5-15,-1 6-3 16,-1 6-2-16,1 5 5 0,-3-1 0 16,0 3-1-16,-3 0 0 15,-7-4-2-15,-2-5 0 16,-3-9 2-16,-1-11 0 15,1-14-1-15,-1-15-1 16,1-14 0-16,0-15-10 16,0-11-8-16,2-30-12 0,6-22-13 15,5-21 11-15,2-24 13 16,17-20 1-16,12-13-3 15,7-11-4-15,6-2-3 16,0 4-7-16,1 13-23 0,-2 15 40 16,-5 24 25-16,-3 26 24 15,-5 22 17-15,-2 22-20 16,-3 14-12-16,-5 8-3 15,-1 18 4-15,-5 10 3 16,-8 12 0-16,-6 12-8 0,-21 10-7 16,-13 7-2-16,-16 2-2 15,-12-3-31-15,-6-8-18 16,0-11-5-16,5-14 9 15,7-14-19-15,14-15-97 16</inkml:trace>
  <inkml:trace contextRef="#ctx0" brushRef="#br0" timeOffset="93822.9659">22161 4502 76 0,'-39'26'262'0,"2"-5"-267"15,3-3 2-15,4-4 11 16,2-3 53-16,5-5 8 16,2-3-19-16,5 1-2 0,6-4-14 15,4 1-6-15,6-1-12 16,6 0-22-16,18 0-7 15,14-13 16-15,17-10-2 16,21-9 1-16,17-14-1 16,18-10 0-16,15-6 2 0,13-5-4 15,9 0 1-15,7-3 2 16,8 3 2-16,4 0 0 15,3 0 0-15,6 3 5 16,0 4 0-16,-3 6 0 16,-5 6-8-16,-5 7 0 0,-12 9-3 15,-11 6 4-15,-11 2-2 16,-15 4-1-16,-15 3 1 15,-22 1-1-15,-17 2-5 16,-20 2-10-16,-19-2-13 16,-17 2 6-16,-12-1-1 15,-19 3-40-15,-12-3-16 0,-12 5-187 16</inkml:trace>
  <inkml:trace contextRef="#ctx0" brushRef="#br0" timeOffset="94384.5669">22109 4768 460 0,'-30'6'13'16,"3"-2"14"-16,5-1-21 0,6 2 4 15,4-2 12-15,5 0 4 16,7-2-12-16,3-1-11 16,16 0-11-16,14-4 10 15,19-12 1-15,15-12 1 16,19-10-2-16,16-11 0 0,16-9 1 15,13-7-5-15,8-2 10 16,11-3 4-16,7-4 8 16,4 5 5-16,5 1 1 15,5 3 5-15,-1 6-7 16,-4 6-11-16,-5 8-4 15,-7 8-9-15,-11 4 1 0,-13 5-2 16,-9 4 0-16,-12 1 1 16,-14 5-1-16,-16 1 1 15,-15 5-2-15,-18 4 3 16,-18 3 2-16,-11 2-5 15,-10 1 8-15,-5 2-1 0,-1-1 5 16,-1 1-9-16,1 0-4 16,2 0-16-16,1 0-8 15,2 0-8-15,3 0-3 16,-2-2-11-16,-4-7-46 0,-5-1-237 15</inkml:trace>
  <inkml:trace contextRef="#ctx0" brushRef="#br0" timeOffset="115587.0042">17354 6959 180 0,'0'-4'35'15,"-2"0"26"-15,-1 2-2 16,-1 0-23-16,1 1-14 16,-1 0-6-16,1 0-5 0,1 1 2 15,0 0-3-15,1 0-1 16,0 0 1-16,0 0 0 15,1 0-2-15,-1-1-2 16,1 1 0-16,0 0 3 16,0 0-3-16,0 0-2 0,0-1-2 15,0-1-5-15,3-2 2 16,5-4 9-16,2-2 8 15,6-3-3-15,0-3-4 16,1-1-3-16,2-1-4 16,-3 3-3-16,0 1 2 0,-5 2-1 15,-1 4 0-15,-3 1 2 16,-2 2-1-16,0 0 0 15,0-1 0-15,0 1-1 16,0-2 1-16,0 1 0 16,-1 1-1-16,-3 0 1 0,0 4 0 15,-1 1 2-15,-1 0-6 16,-7 6-19-16,0 7-13 15,-2 3 1-15,1-1-6 16,2-4-48-16</inkml:trace>
  <inkml:trace contextRef="#ctx0" brushRef="#br0" timeOffset="116413.8057">17503 7908 298 0,'0'0'36'0,"0"0"-5"16,-3 0-2-16,-1 0 2 16,0 0-7-16,1 0-8 15,0 2-5-15,0 1-2 16,1-2 1-16,1 0 4 15,0-1 5-15,1 0-4 0,0 0-2 16,0 0-6-16,0 0-5 16,0 0-1-16,3-3 1 15,1-2 0-15,3-2 1 16,1-1 0-16,3-1 1 15,1-1 1-15,4-5 0 0,2-2 5 16,1-3 0-16,0-2 0 16,-2 1-5-16,-1 4 0 15,-5 2-4-15,-4 4 0 16,-4 5 4-16,-3 1 8 15,0 2-5-15,0 2-6 16,0-2-2-16,-3 2-2 0,0 0-1 16,1 1-18-16,1 0-13 15,1 0-17-15,-1 3-51 16,1-3-178-16</inkml:trace>
  <inkml:trace contextRef="#ctx0" brushRef="#br0" timeOffset="117069.0068">17596 9138 363 0,'-3'1'29'16,"0"-1"0"-16,-1 0 1 0,1 0 3 16,0 0-8-16,0 0-2 15,-1 0-6-15,2 0-4 16,0 0 0-16,1 0-3 15,0 0 2-15,1 0-6 16,0 0-4-16,0 0-1 0,1 0-4 16,5-5 3-16,2-1 5 15,3-3 5-15,1-4 3 16,1-1-1-16,-1-2-5 15,0 1-1-15,-2 1-1 16,-2 2 0-16,-3 1-1 16,-2 4 0-16,0 1-1 0,-2 2-1 15,-1-1-1-15,2 3-2 16,-1-1 0-16,3 0-14 15,-1 2-14-15,1-3-16 16,-1-1-26-16,-3-1-50 16</inkml:trace>
  <inkml:trace contextRef="#ctx0" brushRef="#br0" timeOffset="117833.4082">19609 6267 323 0,'-3'2'40'16,"0"0"-11"-16,-1 1-1 15,1 1 0-15,1-1-6 16,1 0-11-16,1-1-3 0,0-2-5 15,0 0 2-15,7 0 4 16,2-7 2-16,2-3 7 16,0-2-3-16,1-1-1 15,-1-1-4-15,-3 3-1 16,0 1-3-16,-2-1 3 0,0 2-1 15,1-1-2-15,1-1-2 16,1-1-4-16,1 0 0 16,0 0 0-16,-2 2-1 15,-2 3 1-15,-1 3-11 16,-5 3-18-16,0 1-30 15,-9 2-25-15</inkml:trace>
  <inkml:trace contextRef="#ctx0" brushRef="#br0" timeOffset="118410.6092">19664 7587 392 0,'-3'2'37'0,"2"-2"-6"16,1 0-2-16,0 0-8 15,3-2-2-15,4-6 0 16,2 0 0-16,1-2-5 15,0 0-3-15,0 1 0 16,-1-1-1-16,-3 2 0 16,0 2-4-16,-1-2-4 0,0 1-1 15,1-5 0-15,3-1-1 16,3-2-3-16,2-5-10 15,3 1-5-15,1 1-7 16,-4 3-21-16,-5 6-39 16,-8 7-153-16</inkml:trace>
  <inkml:trace contextRef="#ctx0" brushRef="#br0" timeOffset="118941.0101">19855 8839 341 0,'-2'3'63'0,"-1"-3"-8"16,0 1-7-16,1-1-5 15,2 0-9-15,-1 0-5 16,1 0-10-16,0 0-7 0,0 0-5 15,0 0 0-15,0 0 0 16,2 0-3-16,4-5-2 16,2-1-3-16,3-5 0 15,4-1 0-15,4-4 1 0,4-3-1 16,4-5-6-16,-2 0-22 15,-5-1-20-15,-10 6-47 16,-9 4-255-16</inkml:trace>
  <inkml:trace contextRef="#ctx0" brushRef="#br0" timeOffset="119643.0113">22010 6136 360 0,'-6'9'21'15,"2"-5"6"-15,2-2 7 0,1-1 1 16,1 0-9-16,0-1-8 16,0 0-4-16,0 0 6 15,5 0 3-15,2-6-4 16,1-2-4-16,4-2-5 15,1-3-3-15,2-3 1 16,3-2-8-16,-1 0 2 0,0-3-1 16,-3 4-2-16,-4 1 0 15,-3 3-12-15,-3 5-8 16,-3 2-2-16,-1 6-9 15,0 0-16-15,-4 3-14 16,-1 7-45-16,-1 1-159 0</inkml:trace>
  <inkml:trace contextRef="#ctx0" brushRef="#br0" timeOffset="120111.0122">22134 7414 404 0,'0'1'35'0,"0"-1"-15"0,0 0 13 15,2 0 0-15,3-4-5 16,4-5-17-16,2-6 0 15,5-1 1-15,2-3 0 16,2 0-2-16,-2 3-6 16,-3 1-3-16,-2 3 0 0,-5 5-1 15,-2 2-5-15,-3 2-16 16,-1 2-4-16,0-1-7 15,2 1-30-15,0-3-30 16,3 1-166-16</inkml:trace>
  <inkml:trace contextRef="#ctx0" brushRef="#br0" timeOffset="120516.6129">22124 8607 419 0,'5'1'77'0,"-1"-1"-66"16,1 0 19-16,1 0 3 16,2-2-6-16,0-3-11 15,0 0-4-15,-1-2-5 16,1 0-4-16,1 0-1 0,-2-1-1 15,3-1-2-15,3-5-33 16,-2-2-37-16,3-5-72 16</inkml:trace>
  <inkml:trace contextRef="#ctx0" brushRef="#br0" timeOffset="129646.6291">17131 6550 261 0,'0'-3'154'0,"0"0"-126"0,0-1-4 15,0-1 4-15,0 0-2 16,0 1-8-16,0-1-10 15,0 1 0-15,0 1 1 16,0 2 3-16,0 1 4 16,0 0-4-16,-4 4-6 0,-1 6-4 15,-3 2 0-15,0 4-2 16,0 1 1-16,-1 1-1 15,2-1 0-15,2-1 0 16,1-2-1-16,2-4 1 16,1 0-2-16,1-3-1 15,0 0 1-15,4-2 0 0,3-2 1 16,1 0 1-16,2 0 1 15,1 1-2-15,1-3 2 16,0 3-2-16,-1 1 2 16,-1 2-1-16,0 1 0 15,-3 5 0-15,-2 2 0 0,-3 6 0 16,-2 1 1-16,-1 3 2 15,-9 0-5-15,-2-1 5 16,-2-2-3-16,-1-2 2 16,-1-6 0-16,4-1 2 15,0-4 0-15,5-6 3 0,2-3-1 16,2 0-4-16,3-1-2 15,0-7-10-15,5-4-18 16,2 0-28-16,0 1-89 16</inkml:trace>
  <inkml:trace contextRef="#ctx0" brushRef="#br0" timeOffset="130520.2307">17303 7750 365 0,'0'-5'66'16,"-1"3"-39"-16,-2-1-4 15,0 3 5-15,0 0 1 0,-1 0-16 16,-2 0-9-16,-2 6-1 16,-1 5 0-16,1 2-3 15,0 3 1-15,0 0 4 16,3 0 1-16,1-2 1 15,2-3-3-15,2 1-2 0,0-3-2 16,0 1 1-16,6-1-2 16,1 4 1-16,2-1 0 15,1 3 0-15,1-1 1 16,-2 1-1-16,0-1-1 15,-2-3 2-15,-4 2-1 16,-3-2 0-16,0 2 1 0,-8 1 3 16,-5 2-2-16,-4 1-1 15,-2 0-2-15,0 0 3 16,1-2-1-16,3-4 3 15,4-4 1-15,5-2-5 16,6-5 0-16,0 0-16 0,9-7-43 16,5-7-31-16,3-3-241 15</inkml:trace>
  <inkml:trace contextRef="#ctx0" brushRef="#br0" timeOffset="131237.8319">17338 9034 448 0,'0'-2'42'15,"0"0"-26"-15,0 0 15 16,0 0 3-16,0 1-19 16,0 1-11-16,0 0 0 15,0 0 1-15,-1 1 3 0,-3 8-5 16,-2 2-3-16,0 2 0 15,2 2 1-15,-1 0-1 16,3 0 1-16,2-1 1 16,0 0-2-16,0-2 0 15,3 2 0-15,5-1 0 0,1 2 1 16,2-1-3-16,-2-1 3 15,-1-1-1-15,-1 4 0 16,-1-2 0-16,-5 2 1 16,-1 2 0-16,0-1 0 15,-7 0 0-15,-3 0 3 0,-3 0 18 16,-1-1-5-16,-1-1-8 15,0 1-1-15,0-4 1 16,4-1-5-16,2-4-4 16,4-3-1-16,5-4-1 15,0-7-25-15,11-17-35 16,6-12-18-16,3-13-126 0</inkml:trace>
  <inkml:trace contextRef="#ctx0" brushRef="#br0" timeOffset="132189.4336">19419 6002 450 0,'-2'-1'46'16,"-1"1"-14"-16,1 0-5 15,-1 0-8-15,-3 2-10 16,-1 11-5-16,-2 2-3 16,-2 7-3-16,0 2 4 0,0 0 2 15,1 0-1-15,2-3 5 16,2-3-3-16,3-4-1 15,3-2-1-15,0 1-2 16,0-5-1-16,7 1 1 16,3-2-2-16,0 1 0 0,1-2 2 15,-1 0-1-15,-3 0-1 16,-2 1 2-16,-3 0-2 15,-2 3 3-15,-3 0-1 16,-8 6 2-16,0-2-2 16,-3 1 2-16,1-3-3 15,3-1 5-15,3-4 2 0,2-3-3 16,5-4-4-16,0 0-18 15,5-2-48-15,3-3-44 16</inkml:trace>
  <inkml:trace contextRef="#ctx0" brushRef="#br0" timeOffset="132969.435">19475 7449 154 0,'7'-11'207'15,"-1"0"-166"-15,-1 1-6 16,0 2 0-16,0-1 9 15,-3 2-7-15,-1 2-11 16,-1 2-3-16,0 1-2 16,0 2-4-16,-8 0-8 0,-4 5-8 15,-2 10-3-15,-1 4-1 16,-1 4-2-16,2 2 5 15,3-3 0-15,5 0-3 16,6-3 2-16,0-5-2 16,7-2 1-16,7-3 0 0,2 0 1 15,0-4 0-15,-1-2 1 16,-2 1-3-16,-5 2 2 15,-5 1-4-15,-3 4-5 16,-9 1 10-16,-5 6 1 16,-4-3-1-16,-3 4-1 0,3-3 4 15,2 0-4-15,2-4 6 16,4-1-5-16,6-3 0 15,4-3-1-15,0-5-32 16,12-6-69-16,7-13-186 16</inkml:trace>
  <inkml:trace contextRef="#ctx0" brushRef="#br0" timeOffset="133671.4362">19511 8774 426 0,'2'-3'50'0,"-1"0"-38"16,1-2-5-16,2 0 10 16,-1 0 13-16,0 2-17 15,-1-1-7-15,-1 4 3 16,-1 0 0-16,0 2 1 0,-1 11 5 15,-6 5-10-15,-2 6-4 16,-3 4 1-16,0 2 2 16,0-2 9-16,3-2 4 15,3-2-8-15,3-4-3 16,3-3-4-16,0-2-4 0,10-2 2 15,3 1 1-15,0-2-2 16,2-1 0-16,-1-1 1 16,-3 2-4-16,-4-2-4 15,-3 1 0-15,-4-1 5 16,-1 2 3-16,-8 0 0 15,-4 1 1-15,-2-1 0 0,0-2-2 16,5 0-5-16,3-4-18 16,6-6-23-16,1 0-110 15</inkml:trace>
  <inkml:trace contextRef="#ctx0" brushRef="#br0" timeOffset="134623.0379">21833 5812 390 0,'0'-6'42'0,"-2"3"-7"15,-3 3 4-15,-4 0-3 0,-2 3-22 16,-2 8-13-16,-2 5 1 16,0 0-2-16,3 1 3 15,2 0 8-15,5-3-3 16,5-1-5-16,1-1-2 15,8 0-1-15,4-1 0 0,3 1 0 16,-1 4 0-16,-1 0 0 16,-4 2-1-16,-5 5 1 15,-5 1 1-15,-2 2-1 16,-10-1 1-16,-5 1 0 15,-3-5-2-15,1-3 3 16,2-6-2-16,3-5 0 0,7-7 1 16,7 0-2-16,2-10-34 15,12-3-41-15,4-6-41 16</inkml:trace>
  <inkml:trace contextRef="#ctx0" brushRef="#br0" timeOffset="135293.8391">21797 7345 262 0,'4'-6'167'15,"-3"2"-128"-15,1 1-3 16,-1 1 15-16,-1-1-12 16,0 3-8-16,0 0-11 15,-6 1-11-15,-3 7-5 0,-2 5-1 16,0 3-2-16,0 1-1 15,1 1 0-15,3-1 1 16,4-2-2-16,3 0 1 16,2 0 0-16,8 2 0 15,3 0 0-15,1 1 0 0,1 0-1 16,-2 0 2-16,-2-1-3 15,-4 1-5-15,-5 0-2 16,-2-1 1-16,-3-1 5 16,-9 0 4-16,-3-1-1 15,-4-2 6-15,3-3-2 0,1-1-3 16,3-5-1-16,6-3 0 15,6-1-5-15,6-3-49 16,9-6-36-16,3-2-97 16</inkml:trace>
  <inkml:trace contextRef="#ctx0" brushRef="#br0" timeOffset="135949.0402">21902 8507 268 0,'0'-10'131'16,"0"2"-79"-16,0 2-8 15,0 1 3-15,-3 2-9 16,0 2-12-16,0 1-4 15,-2 0-7-15,0 10-10 0,-3 6-3 16,0 4-1-16,-2 3 0 16,1 2-1-16,2-2 0 15,3 0 1-15,3-2-3 16,1-5 1-16,4 0-1 15,6-3 0-15,1 0 1 0,1-3 0 16,-2 0 0-16,-1 0-2 16,-6 0 2-16,-3 0 0 15,-1 4 2-15,-10 0 0 16,-4 3 0-16,-4 1 2 15,0 1-2-15,0-5 1 0,3 0-1 16,6-4-1-16,9-8 0 16,1-2-17-16,11-10-74 15,9-10-95-15</inkml:trace>
  <inkml:trace contextRef="#ctx0" brushRef="#br1" timeOffset="268400.6741">18656 5561 487 0,'0'0'6'16,"-4"0"-6"-16,1-1-3 16,0-4 4-16,0 1 0 15,-2 0 0-15,0-1 8 16,0-1 1-16,-1 1 0 15,0-2 4-15,1 1-1 0,0-1 0 16,2-1-8-16,-2-1-4 16,1-2 0-16,-1 1-1 15,-1-1 1-15,0-2-1 16,0 4 0-16,-2-1 0 15,-2 1 0-15,-1 1 0 16,0 1 0-16,-1 0-1 0,-1-1 0 16,-1 2 1-16,1-1-1 15,-1-3 1-15,1 0 1 16,1 1-1-16,-1 1 0 15,-1-1 0-15,0 2 0 0,0 3 0 16,-3 0 0-16,-2 4 0 16,-1 0-1-16,-2 0-1 15,1 7 2-15,0 1 1 16,-2-2-2-16,2 3 2 15,0-4-2-15,0 1 2 0,0-1-2 16,1 0 2-16,-1 0-2 16,-1 0 0-16,0-1 1 15,0 2 0-15,1 2-1 16,-2 2 1-16,1 1 0 15,0 3-1-15,0 3 1 16,0 1 0-16,0-1-1 0,0 2 4 16,-1 0 1-16,1-1-2 15,0 1-1-15,0 0-2 16,2-1 2-16,2-1 0 15,-1 2-1-15,3-2-1 16,2 1 2-16,1 1-2 0,1 1 2 16,0 2-2-16,1 1 1 15,0 4 0-15,0 0-1 16,0 0 1-16,0-1 0 15,3-2-1-15,-1-2 2 16,2-3-1-16,2-2 0 0,2 0 0 16,0 1 0-16,3 0-1 15,-1 4 1-15,0 3 0 16,1 3 0-16,0 2 0 15,0 5 0-15,0 1 0 16,0 0 1-16,0-1-1 16,0-2 0-16,0-1 0 0,0-2-1 15,0-2 1-15,2-1 0 16,1-1-1-16,2-2 1 15,1 1 0-15,1-1-1 16,3 1 1-16,-1 1 1 16,-1 2 0-16,2 2-1 0,-1 1 1 15,-2 0 0-15,1 0 0 16,-1-2-1-16,0-1 0 15,0-4 0-15,1-1 0 16,0 0 0-16,1-5-1 16,0 1 1-16,1 0 1 0,1 0 0 15,0 1-1-15,1 0 1 16,1 4 1-16,0-1-2 15,3 2 2-15,-1 1-2 16,2-1 0-16,-2 0 0 16,1-3 0-16,-1-3 1 15,-1-1-1-15,1-4-1 0,0-2 2 16,-2 0-1-16,3 0 0 15,0-2 0-15,1 0-1 16,2 1 1-16,0 0 1 16,4 1 0-16,0-2 0 15,2-1 1-15,0-1-2 0,1-4 0 16,0-1 1-16,0-3-1 15,-1 0 1-15,3-7 2 16,-2-5 3-16,1 0-4 16,3-5-1-16,-1 2 1 15,1-3-3-15,1-1 2 0,2 2-2 16,-2 2 2-16,0 2-2 15,1 3 1-15,-3 1-1 16,1 3 2-16,-3 1-1 16,0 0 1-16,-4-3-2 15,-1 1 1-15,-2 0 0 0,-2-1 0 16,-1-4 1-16,-1 3-2 15,0-2 2-15,2-3-1 16,-2 0 0-16,2-3 0 16,1-2 1-16,0-2-1 15,0-1 0-15,-1 0 1 16,-3 2-2-16,0-1 2 0,-3 2-1 15,-3 0 0-15,-1 1 0 16,-3-2 1-16,0 1 0 16,-2-4 1-16,1 3 1 15,-1-4 0-15,-1 0-2 16,1-2 0-16,1 1-1 0,-1-2 1 15,0-1-1-15,1 1 0 16,-2 0 1-16,-2 0-1 16,0 1 0-16,0-3 1 15,0 1-1-15,0-2 2 16,-3 0-2-16,0-2 0 0,1-1 2 15,-1-1-2-15,1 1 0 16,1 1 1-16,0 1-2 16,-1 2 2-16,0 2-3 15,0 0 3-15,-2 3 2 16,-1-1 1-16,-2 2 1 15,0-3 0-15,-2 1-1 0,-1-3 0 16,0 0 0-16,0-2-1 16,0-1-1-16,2-2-1 15,0-1 1-15,1-1-3 16,0 1 1-16,-1 0 0 15,1 2 0-15,-3 4 2 0,-1 3 0 16,-3 3-1-16,-1 2 2 16,-3 0 1-16,-2 1-1 15,-2 0-1-15,-3-4 0 16,-3 0-2-16,-4-5 2 15,-3-3 2-15,-2-4-3 0,-5-3-2 16,-4 2-7-16,-12 3-29 16,-17 13-29-16,-21 14-138 15</inkml:trace>
  <inkml:trace contextRef="#ctx0" brushRef="#br1" timeOffset="270055.2771">18455 11052 463 0,'-22'6'6'15,"-1"-2"-10"-15,4 1-1 16,3 0 4-16,4-2 4 16,3-1-2-16,6-2 8 0,3 0 11 15,1 0-13-15,12-1-6 16,4-7 7-16,6-2 3 15,6-5 6-15,4 0-9 16,3-2 1-16,4 1-3 16,2-1-4-16,1-3-2 0,2-1 1 15,2-3-1-15,1-3 1 16,1-5-2-16,2-3-9 15,-6 0-21-15,-2 3-11 16,-10 5-6-16,-9 9-22 16,-12 11 16-16,-12 7 39 15,-5 15 6-15,-17 17 26 0,-7 9 0 16,-4 8-1-16,-4 4-5 15,-3 4-2-15,2 0 1 16,2-1-7-16,-1-2 0 16,1-2-3-16,0-3 0 15,1-4 0-15,4-7-3 0,3-9 3 16,6-8 0-16,6-7 27 15,6-7 19-15,8-5-4 16,2-2-15-16,14-4-19 16,11-11 20-16,8-5 4 15,10-7-4-15,9-6-11 0,7-3-8 16,2-4-2-16,1 0-3 15,-3-1 3-15,-3 1-6 16,-5 1 5-16,-6-1-13 16,-7 3-7-16,-8 5-15 15,-12 4-15-15,-14 8-75 0</inkml:trace>
  <inkml:trace contextRef="#ctx0" brushRef="#br1" timeOffset="272707.2817">20771 5527 484 0,'-3'-11'44'16,"-3"-2"-42"-16,2-1-3 15,2 1 0-15,0 1 1 16,1 1 1-16,-1-1 0 15,-2 0-2-15,-2 2-2 0,-2-3-4 16,0-1 3-16,-2 0 3 16,-3 0 1-16,-1-3 1 15,-2 0-1-15,0 1 1 16,-1-2 3-16,-2 1 5 15,2 1-1-15,-1 2 2 0,1 0-6 16,0 2 3-16,0 0-4 16,-1 2-2-16,-1 1 0 15,0 0-1-15,-1 2-1 16,-1 1 0-16,-1 0 1 15,-2 2-5-15,-2 0 1 0,-1 2 0 16,-2 2 0-16,0 0 1 16,0 0 2-16,-2 0 0 15,3 5 2-15,1 2-2 16,0 5 2-16,0 2 2 15,1 4 0-15,-1 5 1 16,0 4-4-16,0 4 0 0,1 0 0 16,1 2-1-16,1 0 0 15,1 0 1-15,3-5-2 16,1 0 2-16,2-1 0 15,0 0 0-15,1 0 0 16,1 2 1-16,2 1-2 0,-1 4 0 16,0 2 1-16,0 3-1 15,2 4 1-15,0 0 0 16,2 2 1-16,1 1-2 15,2-1 0-15,2-2 1 16,2-2 0-16,1-2 1 0,2-2-1 16,0 0 1-16,4-2-1 15,4 2 1-15,2 0-1 16,1 2-1-16,3 2 3 15,-1 3-2-15,2 0 1 16,0 3 1-16,0-2-2 0,2 2 1 16,1-3 1-16,3 0 0 15,4-4-1-15,4-2 0 16,3-5 1-16,4-1 0 15,3-7-1-15,3-2-1 16,1-4 3-16,1-3 1 16,1-5-2-16,-1-1-1 0,0-2-1 15,-1-2 1-15,1-1-1 16,-3-2-1-16,1-3 2 15,1 0 0-15,0-4 2 16,1-9-1-16,1-6-1 0,0-4 1 16,-1-8 2-16,-1-4-1 15,0-5 0-15,-2-4-1 16,-3-1-1-16,-3 0 2 15,-5 0-4-15,-4-2 2 16,-2-3 0-16,-3-5 1 16,-1-6 1-16,-2-4-2 0,1-7 1 15,-2-2 0-15,-2-1-2 16,-7 0 1-16,-5 1-1 15,-3 2 1-15,-7-1-1 16,-11 1 1-16,-6 2 10 16,-8-1 0-16,-6 0-4 0,-6 2-1 15,-5 2-4-15,-2 4 2 16,-4 6 0-16,-1 2-1 15,-1 9-3-15,2 5-2 16,-1 7-5-16,4 10-12 16,-3 14-15-16,0 10-21 0,-1 13-64 15</inkml:trace>
  <inkml:trace contextRef="#ctx0" brushRef="#br1" timeOffset="273582.8834">20860 11177 275 0,'-7'-5'188'0,"3"-7"-168"16,4-5-16-16,1-3 12 16,13-5-5-16,9-6 7 15,8-4-5-15,8-5 0 0,5-3-4 16,7-2-2-16,2-1-1 15,-1 2-2-15,-2 2-1 16,-2 2-2-16,-7 7-1 16,-6 3-5-16,-8 7-12 15,-5 3-20-15,-8 6-21 0,-6 6-44 16,-8 5-83-16</inkml:trace>
  <inkml:trace contextRef="#ctx0" brushRef="#br1" timeOffset="273910.484">21254 10815 222 0,'-35'48'89'16,"-3"1"-64"-16,-2 1-17 0,0-1-4 15,0 0 8-15,0-6 10 16,2-4 8-16,3-8 4 16,4-4-2-16,6-5-3 15,6-8-1-15,5-4-1 16,7-4-3-16,6-4-9 0,1-2-14 15,7 0-11-15,10-7 8 16,7-7 6-16,10-8-3 16,8-7 1-16,6-6 3 15,6-7-4-15,1-3 0 16,-2-2 0-16,1-1 1 15,-7 1 3-15,-7 3-1 0,-5 5 3 16,-8 3-3-16,-3 5-4 16,-6 8 0-16,-4 6 1 15,-2 4-1-15,-3 9-3 16,-3 4-20-16,-6 10-24 0,-7 8-45 15,-19 2-368-15</inkml:trace>
  <inkml:trace contextRef="#ctx0" brushRef="#br1" timeOffset="280464.4956">21187 2977 543 0,'2'-21'2'15,"-2"15"-6"-15,0 6-4 16,-7 19-12-16,-4 11 13 0,-8 8 6 16,-5 12 2-16,-5 11 0 15,-2 6 0-15,0 8 2 16,2 9 14-16,2 9-4 15,3 14-2-15,1 12-5 16,2 12-3-16,0 7-3 0,1 4 2 16,2-4-1-16,-1-13 0 15,4-17-1-15,1-23 0 16,4-22 0-16,3-22 1 15,3-17-1-15,1-14 4 16,1-10 5-16,0-8-7 0,1-19-7 16,-1-11 2-16,1-11 2 15,0-11 2-15,1-9 0 16,0-5-1-16,0 1 0 15,3 7-1-15,1 11-1 16,-1 13 1-16,-1 14 1 0,2 17-1 16,-3 16-1-16,1 30-6 15,-1 23 10-15,0 20 2 16,0 14 1-16,1 3-3 15,1-7-2-15,0-16 1 16,4-22 0-16,3-22-2 16,6-19 0-16,7-14-2 0,7-27-1 15,12-23 2-15,8-17 8 16,6-16-2-16,-3-12-25 15,-6-7-89-15</inkml:trace>
  <inkml:trace contextRef="#ctx0" brushRef="#br1" timeOffset="281322.4971">18720 2982 388 0,'-10'-13'-2'0,"-8"16"0"16,-5 37 7-16,-3 22 0 15,-3 24 9-15,-1 21 5 16,2 18-4-16,2 13-5 0,6 7 5 15,2 8 0-15,5 1-2 16,4 2-8-16,2-2-2 16,2-7-2-16,1-9-1 15,1-19 1-15,2-21-1 16,-1-27-2-16,1-22-2 0,-1-27 4 15,1-22-3-15,0-36 0 16,-1-23 2-16,1-21 1 16,-1-18-3-16,-1-12-1 15,-1-7 3-15,-1 3 2 16,-3 10-10-16,0 14-1 15,-2 22 1-15,0 21 8 0,-2 31 13 16,-2 26 2-16,0 45-11 16,0 20-2-16,1 16 4 15,0 12 6-15,4-1-3 16,4-12 0-16,3-20 0 15,2-16 1-15,12-18-3 0,9-13-7 16,6-14 4-16,8-9 1 16,9 0 6-16,5-20-6 15,6-14 2-15,3-16-4 16,5-22-2-16,-1-24-1 15,-4-19-36-15,-12-20-107 16</inkml:trace>
  <inkml:trace contextRef="#ctx0" brushRef="#br1" timeOffset="299280.1287">23143 15295 387 0,'-6'0'87'16,"1"0"-79"-16,2-5 5 15,2 3 9-15,1 1-9 16,2 1-10-16,10 0-5 0,5 0 2 16,6-1 1-16,7 1 1 15,8 0-2-15,6-4 1 16,4-2 0-16,4-1 1 15,4-5-3-15,4-3 1 16,2-2-1-16,2-3 3 16,1 0-1-16,-1 3 1 0,0 3 0 15,-5 4-1-15,-6 4-2 16,-7 6 1-16,-8 0 1 15,-7 12-3-15,-6 2-3 16,-7 2-15-16,-2-1 3 0,-5 0-7 16,-1-3-28-16,-3-4-7 15,-6-2-57-15,-1-6-74 16</inkml:trace>
  <inkml:trace contextRef="#ctx0" brushRef="#br1" timeOffset="299919.7299">23192 15249 514 0,'8'-27'0'0,"1"0"-2"16,3 7 2-16,1 4 1 15,-1 8 1-15,-2 8 0 16,-2 3-4-16,-6 19-5 16,-2 14 7-16,-1 14 2 15,-7 8-1-15,-4 9 2 0,-1 5-1 16,0 2 0-16,3 0 0 15,0-2 4-15,1 1 2 16,4 1-1-16,0 3-2 16,2 0 10-16,1 3-6 15,2-3-1-15,0 0-1 0,3-3-4 16,9-6-1-16,4-4-2 15,6-7 0-15,6-10 0 16,4-7 0-16,3-10-2 16,3-10 2-16,3-9 2 15,2-5 0-15,2-7 1 0,2 1-2 16,4-4-1-16,1-6 2 15,7-4-2-15,4-2 3 16,5-1 3-16,4-1-2 16,-2 1-4-16,-2 1 0 15,-6 4-1-15,-8 2-4 0,-10 4-6 16,-10 3-2-16,-8 3 10 15,-8 0 3-15,-6-1-1 16,-5 4-2-16,-4 2-10 16,-2 3-10-16,-1 0-2 15,0-2-6-15,0-4-20 16,0-2-11-16,0-7-20 0,-2-14-38 15</inkml:trace>
  <inkml:trace contextRef="#ctx0" brushRef="#br1" timeOffset="300372.1307">24218 15095 438 0,'-3'-15'1'0,"-3"3"19"15,2 10-7-15,0 2 0 16,-1 8-13-16,-2 13 0 15,0 10-2-15,-2 7 2 0,0 10 0 16,-1 5 0-16,0 7 1 16,2 2-1-16,1 7 6 15,4 5 12-15,0 1-8 16,3 1 0-16,0 3 5 15,6 1 1-15,3-1-6 0,2-1 5 16,-2-3-11-16,-1-1-3 16,-3-1 2-16,-5-2-1 15,0-5-2-15,-3-3 1 16,-4-8-2-16,0-11-7 15,2-14-4-15,3-10 1 16,2-13-9-16,0-7-18 0,0-17 24 16,7-13-27-16,-4-14-79 15</inkml:trace>
  <inkml:trace contextRef="#ctx0" brushRef="#br1" timeOffset="301339.3324">23654 16193 366 0,'-4'0'21'0,"1"0"-16"16,0-2 8-16,1-2 6 16,1 0-13-16,1 1-4 15,0-1 2-15,0 0-3 0,0 1-1 16,0 0 0-16,2 3 1 15,-2-2 8-15,0 2 6 16,0 0 2-16,0 0-11 16,-4 5-5-16,-4 6-1 15,-1 3 0-15,-1 3 2 16,1 0 5-16,4-1 1 0,2 2 4 15,3-3-4-15,3 1-3 16,8-4-1-16,5-1-3 16,0-5 1-16,4-4 0 15,0-3 0-15,0-5 0 16,-4-10 0-16,-4-5-1 0,-6-3 2 15,-6-2-3-15,0-1 2 16,-10 1-2-16,-8 2-2 16,-3 7-3-16,-3 8-2 15,-1 9-7-15,0 3-6 16,5 15-13-16,4 3-15 15,7-2-134-15</inkml:trace>
  <inkml:trace contextRef="#ctx0" brushRef="#br1" timeOffset="302056.9336">23352 16034 264 0,'-12'0'40'0,"0"0"-45"15,2 0 5-15,1 0 6 16,1-1 9-16,2-2 8 15,0 0-5-15,2 1 2 0,0 0-5 16,1 0-13-16,-1 2-3 16,1-1 0-16,-1 1-3 15,0 0 1-15,0 0-6 16,0 0 4-16,0 1 3 15,1 1 2-15,1-1 1 16,1-1 5-16,1 0 11 0,0 0-6 16,2 0-6-16,8 0 8 15,3-1 4-15,4-7-9 16,5 1-1-16,5-3-1 15,5-1-4-15,2-1 0 16,2-1 3-16,4-1 3 0,4 1-2 16,1-1-1-16,4-1-2 15,4 2-3-15,3-2 0 16,0 0 0-16,-3 1-2 15,-4 2 2-15,-7 0 2 16,-10 5-5-16,-11 2-4 0,-11 4-5 16,-7 1-5-16,-3 1-15 15,-7 9 35-15,-5 2 1 16,0-2 5-16,2 2-8 15,2-5-8-15,4-7-41 16,4-3-107-16</inkml:trace>
  <inkml:trace contextRef="#ctx0" brushRef="#br1" timeOffset="305693.7401">20663 12722 556 0,'-13'-21'-12'15,"1"1"12"-15,4 7-1 16,4 6 1-16,4 4 0 15,0 2-4-15,1 1-6 0,6 0 10 16,3-1-1-16,3 1-1 16,1 0-1-16,4-1 0 15,2-3 1-15,4 0 3 16,4-5-3-16,4-1 2 15,7-2 0-15,6-3 3 16,4 3 2-16,9-3 0 0,3 2-2 16,4 0 0-16,3 3 0 15,1 0-3-15,0 0 3 16,0 0-2-16,-2 0-2 15,1-1 3-15,-1 0-2 16,-3 0 0-16,-2-1 0 0,-4 0-2 16,-6 3 2-16,-4 1 1 15,-7 2-2-15,-5 1 2 16,-4 3-1-16,-6 2 0 15,-5 0 0-15,-4 0 0 16,-4 0 0-16,-2 1 0 0,-3 3-3 16,-2 0 5-16,0 0-3 15,-3 0 2-15,-2-1-1 16,1 3 1-16,-1 2-1 15,-1 1 0-15,0 5 3 16,0 3 0-16,0 6 1 16,0 8 0-16,0 8-2 0,1 11 0 15,-1 13 1-15,0 15-1 16,1 14 3-16,-1 9-1 15,1 11 2-15,-1 4-1 16,5 1-2-16,10-1 2 16,6-4-4-16,4-5-1 0,6-6 2 15,0-7 2-15,-3-4-5 16,-4-7 3-16,-9-5-3 15,-7-6 0-15,-7-6-1 16,-1-8 0-16,-10-11 0 16,-2-13-6-16,1-17-10 0,2-17-13 15,3-13-11-15,0-25-31 16,0-16-130-16</inkml:trace>
  <inkml:trace contextRef="#ctx0" brushRef="#br1" timeOffset="306286.5412">20815 12998 564 0,'-29'-37'-13'15,"6"4"14"-15,6 6-5 0,7 9 0 16,4 6-11-16,3 7 6 15,1 5-1-15,1 9-3 16,0 19-11-16,1 17 17 16,-1 16 6-16,-1 16 2 15,2 15 0-15,0 13-1 0,0 10 3 16,0 9-2-16,4 5 5 15,3 3-3-15,2-1 0 16,2-6 6-16,4-8-1 16,3-11-5-16,4-12 3 15,7-13-4-15,5-14-2 0,8-16-2 16,6-16 1-16,10-14 6 15,8-17 11-15,8-4-6 16,6-18 0-16,6-9-2 16,3-4-6-16,0-1 0 15,-2 1-2-15,-2 4 0 16,-6 5 1-16,-5 6 0 0,-4 0-2 15,-6 4 0-15,-5 4 2 16,-2-2-2-16,-4-1 2 16,-4-2-11-16,-6 1 1 15,-5 1-3-15,-6-1 3 16,-6 3 5-16,-6 2 2 0,-3 4 0 15,-7 2 3-15,-2 1-2 16,-4-1-18-16,-4 1-45 16,-5-4-160-16</inkml:trace>
  <inkml:trace contextRef="#ctx0" brushRef="#br1" timeOffset="307674.9436">21248 12915 420 0,'-3'-18'1'0,"0"4"5"16,0 4 4-16,1 3-1 16,1 4-3-16,-2 1-2 0,1 1-3 15,-1 1-2-15,0 0 0 16,-2 0-2-16,1 7 4 15,-2 6-1-15,0 5 4 16,-1 10 6-16,2 7 8 16,0 7 3-16,0 8-6 0,3 0 0 15,1 0-4-15,1-2-6 16,1-6-2-16,-1-9-3 15,2-9 2-15,0-7-2 16,-1-7-1-16,1-10-5 16,0 0 4-16,0-18 3 0,2-9 8 15,0-11-6-15,2-10-3 16,-1-4-2-16,1-5-1 15,-2-2-4-15,0 0-1 16,-1 4-2-16,3 5-4 16,-2 7 7-16,1 8 6 15,0 10 2-15,2 10 4 0,0 9-1 16,2 6-6-16,1 0 1 15,3 11 2-15,0 6 1 16,2 1-1-16,-2 4 2 16,-1 3 2-16,-3 1-7 15,-3 2 4-15,-2 2 4 0,-1 2 1 16,-1-3 0-16,-1 0 2 15,-1-7-5-15,1-4-1 16,2-6-3-16,-1-7 0 16,3-5-2-16,0 0 1 15,1-15 9-15,3-6 4 0,-1-9-6 16,1-3-5-16,-1-8-1 15,-2-2 0-15,1-4-2 16,-1 1-2-16,2-1 0 16,2 1-2-16,3 3 2 15,2 5 0-15,4 10-1 0,-1 12 4 16,0 12 0-16,-1 9-4 15,-3 25 2-15,-3 19 4 16,-4 16 1-16,-4 15 4 16,-2 13-6-16,-1 3 1 15,-4 0-3-15,0-10-11 0,1-11-20 16,4-13-6-16,3-17 1 15,7-16-16-15,1-8-125 16</inkml:trace>
  <inkml:trace contextRef="#ctx0" brushRef="#br1" timeOffset="308470.545">21484 13516 499 0,'-8'-1'4'0,"0"-2"-2"15,2 0 1-15,3 2 7 16,1 0 0-16,0 1-3 16,2-1-6-16,0 1-3 15,0 0-4-15,0 0 1 16,0 11 4-16,0 8-1 15,-4 8 3-15,-1 7 1 0,-2 1 0 16,-2 0 2-16,3-8 1 16,1-6 3-16,2-10 0 15,3-10 1-15,0-1-6 16,1-15 5-16,5-7-4 15,1-7-2-15,2-5-2 0,-1-5-1 16,0 0 0-16,-1-2-1 16,-1 2 0-16,-1 1 1 15,-1 4 2-15,-1 5-2 16,-1 5 2-16,2 8-2 15,0 4 1-15,0 5 0 16,1 5 1-16,1 2 1 0,0 1 1 16,0 14 0-16,-1 8 3 15,-2 7 0-15,-2 5-1 16,-1 1-2-16,0 0-2 15,0-3 1-15,0-6-1 0,0-9-1 16,7-6 0-16,1-8 0 16,4-4-3-16,2-6 2 15,3-15-1-15,0-8 4 16,1-8-4-16,-2-3 1 15,-4-5 0-15,-2-2 2 0,-3 1-2 16,0 2 1-16,-3 8 0 16,-1 8-2-16,-1 9 4 15,0 9 5-15,1 9-5 16,0 1-2-16,2 7-3 15,3 9 2-15,0 6 5 16,2 8 1-16,-3 10-4 0,-1 7 0 16,-5 10-1-16,-1 6 1 15,1 3 0-15,-5 2-4 16,-3-5-10-16,3-5-4 15,1-9-13-15,1-6-4 16,2-7 11-16,0-5-5 0,0-5-18 16,1-5-59-16</inkml:trace>
  <inkml:trace contextRef="#ctx0" brushRef="#br1" timeOffset="309312.9465">21581 13863 551 0,'2'-12'4'15,"1"-3"-4"-15,4 0-10 0,1 0 8 16,0 1 2-16,0 2-4 15,-2 4-12-15,-4 3 3 16,-2 5 6-16,-3 0 0 16,-8 9 10-16,-3 4-3 15,-5 3-2-15,-2 5 2 0,-3 0 0 16,1 0 7-16,1 0 2 15,3-4 6-15,4-4-1 16,5-3-3-16,5-2-3 16,5-1-6-16,0 0-9 15,12 2 2-15,3 0 5 16,5 1 2-16,5 1-2 0,1 0-2 15,3 0 2-15,0 0 0 16,-1-1 0-16,-1 0-1 16,-6-1-1-16,-5 3-2 15,-7-1 3-15,-8 4-1 0,-3 7-4 16,-18 10 11-16,-7 5-1 15,-9 8 2-15,-8 5 13 16,-3-4 0-16,-2-3 4 16,0-10-5-16,4-9-1 15,4-12-10-15,5-12-6 16,6-12 0-16,8-18-7 0,9-16-16 15,6-11-28-15,6-6-35 16,0 1-152-16</inkml:trace>
  <inkml:trace contextRef="#ctx0" brushRef="#br1" timeOffset="311934.7511">22711 13758 349 0,'-18'0'40'0,"-1"-8"-37"0,0-9-2 16,1-8 25-16,1-6-2 16,4-1-5-16,1-1-9 15,2 4-1-15,3 5 18 16,2 5-6-16,2 9-12 15,1 4 0-15,-1 5 7 16,2 1-12-16,0 11-6 0,-1 10 1 16,1 7 0-16,1 5 1 15,0 6-1-15,0 7 0 16,9 3 2-16,3 3-2 15,6 8 2-15,3 5 9 16,5 3 2-16,2 5 2 0,2 3-1 16,3-1-3-16,1 1-3 15,0-1-4-15,-1-1-2 16,0-9 0-16,-2-5 1 15,-2-8-3-15,1-8 2 0,-3-7-4 16,-1-7 0-16,0-5-1 16,-4-6-8-16,-4-1-9 15,-6-1-15-15,-8 2-23 16,-4 0-14-16,-14 0-84 15</inkml:trace>
  <inkml:trace contextRef="#ctx0" brushRef="#br1" timeOffset="312184.3516">22874 14887 391 0,'-27'-21'18'0,"3"1"-19"16,4 3 2-16,7 3 23 15,6 5 0-15,5 7-17 16,2 2-4-16,9 1-7 0,7 9 5 16,6 5 7-16,4 0 0 15,1 1-5-15,2-1-2 16,1-4 0-16,1-3 0 15,-2-1-1-15,1-1 3 16,1-1 4-16,0 2 6 0,-2 3-11 16,-3 1 0-16,-3 2-3 15,-5 0-9-15,-4-4-21 16,-4-9-34-16,-2-6-60 15,-3-20-28-15</inkml:trace>
  <inkml:trace contextRef="#ctx0" brushRef="#br1" timeOffset="312371.5519">23180 14510 143 0,'-12'-34'160'0,"5"10"-74"15,1 12-26-15,3 7-31 16,3 5-12-16,0 0-10 16,2 10-8-16,3 17 7 15,1 8 0-15,-1 12-5 0,-3 10-5 16,-2 7-22-16,-5 1-12 15,-7-2-5-15,-3-7 24 16,0-11 6-16,-1-13-77 16</inkml:trace>
  <inkml:trace contextRef="#ctx0" brushRef="#br1" timeOffset="312979.953">22675 13776 385 0,'-6'-25'11'0,"0"-3"-5"15,2 0-3-15,0 4-1 16,0 1-1-16,1 6 14 16,1 10 11-16,-1 6-8 15,-1 1-4-15,0 14-4 16,-2 13-6-16,-1 7-3 0,-2 11 2 15,-2 8-2-15,-1 3-1 16,-1-3 3-16,2-7 7 16,2-12 7-16,2-10 2 15,4-11-5-15,3-11-7 16,0-2-9-16,0-16 2 0,4-10 3 15,2-8-2-15,2-10 0 16,1-6 1-16,-3-8-3 16,1-5 1-16,-2-1 2 15,2-1-2-15,0 5-1 0,-1 9 1 16,3 12 1-16,2 14 0 15,1 18 0-15,5 11 0 16,1 22 9-16,3 11 5 16,2 9-6-16,4 5-5 15,1-2-3-15,3-3-2 16,0-9-2-16,-1-9-25 15,-3-8-12-15,-5-7-26 0,-6-8-50 16</inkml:trace>
  <inkml:trace contextRef="#ctx0" brushRef="#br1" timeOffset="314385.9556">20758 12613 180 0,'-6'0'41'0,"2"0"11"16,3-4-11-16,1-4-24 0,0-3-13 15,1 0 4-15,5-1 5 16,-1 2 3-16,0-1 5 15,1 4 7-15,-1 3-5 16,-2 2-7-16,1 2-7 16,-1 10-5-16,-1 21 8 0,1 17 9 15,0 23-11-15,1 21-6 16,1 16-2-16,2 5-1 15,4-6-8-15,0-16-46 16,-1-22-39-16</inkml:trace>
  <inkml:trace contextRef="#ctx0" brushRef="#br1" timeOffset="315789.958">22650 12035 198 0,'0'-9'83'16,"-2"-1"-85"-16,-2 0 14 0,0-1 22 16,0-3-3-16,-2 1 0 15,-1-1-3-15,0 2 4 16,0 2-5-16,-1 1-2 15,-1 6-9-15,-2 3-3 16,-3 1-8-16,-3 18-6 0,-3 7-1 16,-3 9 0-16,-1 4-4 15,0 4 5-15,4 0 2 16,4-5-3-16,7 0 4 15,7-2 4-15,2-6-6 16,10 1 1-16,7-4-1 16,5-6 0-16,5-3 0 0,3-5 1 15,2-6-2-15,-1-4 1 16,-2-3 0-16,-2 0 0 15,-3 1 0-15,-4 3 0 16,-5 1 0-16,-5 8-1 16,-7 5-6-16,-3 8 6 0,-10 6 1 15,-8 6-1-15,-9 2 3 16,-3-1-1-16,-2-6 2 15,0-5 6-15,2-6 5 16,2-10-7-16,6-5-5 16,3-5-3-16,4-2 2 0,4 0-8 15,4-7-21-15,5-4-12 16,2 0-3-16,0-2 0 15,8 2-4-15,2 0-107 16</inkml:trace>
  <inkml:trace contextRef="#ctx0" brushRef="#br1" timeOffset="318005.1619">22933 12041 315 0,'0'-1'25'16,"0"-2"-23"-16,0 1-9 16,2-1-5-16,0-1-22 15,-2 1-13-15,2 0 15 16,-1 2 20-16,-1-1 10 0,0 2 6 15,0 0 2-15,0 0-3 16,0 0 7-16,0 0 2 16,0 0 13-16,-1 0 9 15,-1 0-8-15,1 3-6 16,-1 0-5-16,1-2-3 0,0 1 5 15,0-1-1-15,0-1 0 16,1 0-5-16,0 0-3 16,0-4-7-16,0-3 5 15,0-3-4-15,3-3-2 16,1-1 2-16,0 0-1 0,0 1 0 15,-1-2 3-15,-1 1-1 16,0 2 8-16,-1-1 1 16,-1-1 0-16,1 1 1 15,-1 0-4-15,1 0-5 16,0 2 0-16,0 2-3 0,1 3 1 15,0 3 1-15,0 3-3 16,-1 0-4-16,2 18 3 16,-2 10 3-16,1 12 7 15,-1 8 1-15,0 8-4 16,1 2-3-16,-2 2-1 15,2-7-2-15,0-7 1 0,1-9-1 16,-1-6 0-16,1-10-5 16,0-9-18-16,0-8-20 15,0-4-42-15,-1-7-208 16</inkml:trace>
  <inkml:trace contextRef="#ctx0" brushRef="#br1" timeOffset="319268.7641">23375 12114 405 0,'0'-5'79'16,"-1"-2"-58"-16,-2-1 8 15,3 1-17-15,0 2-7 16,0 1-1-16,0 2-3 0,3 2-2 15,1 7-2-15,-3 14 3 16,0 11 4-16,-1 5 1 16,-1 10-4-16,-6 1-1 15,-1-1-20-15,1-6-21 16,-1-9-18-16,3-14-45 15</inkml:trace>
  <inkml:trace contextRef="#ctx0" brushRef="#br1" timeOffset="319877.1652">23754 11429 353 0,'-5'-3'110'0,"-5"-1"-71"15,-2-1 4-15,4 1-15 16,-2-2-12-16,2 3-5 16,-1-1-4-16,1 4-8 15,-2 0 2-15,-3 4-2 0,-1 15-1 16,-3 8 0-16,0 8 2 15,2 8-1-15,2 1 1 16,5 3 0-16,5-3-2 16,3-3 2-16,7-2-2 0,7-5-1 15,6 0 3-15,1-5-4 16,1-1 4-16,1-3 0 15,1-2-4-15,-2-4 1 16,-2-4 3-16,-4-4-1 16,-5-4-3-16,-3-2 4 15,-5-3-1-15,-3-2 2 0,0 0 5 16,-11 3-6-16,-6 1 0 15,-1 8-2-15,-6 6-2 16,-3 5-1-16,2 3 4 16,2 2-1-16,4-5 1 15,8-5-7-15,10-10-14 0,2-8-31 16,15-15-44-16,5-12-165 15</inkml:trace>
  <inkml:trace contextRef="#ctx0" brushRef="#br1" timeOffset="320313.966">23899 11477 477 0,'-9'-10'5'0,"7"-7"12"16,3-3-7-16,15 0-7 16,7 0-2-16,6 2 0 15,1 6-2-15,1 9 1 16,-4 1-1-16,-2 15 0 0,-4 10 2 15,-7 6-2-15,-5 6-2 16,-5 4 0-16,-4 0 2 16,-2 1 1-16,-8-2 1 15,-4-4 0-15,0-4 1 16,-1-4 5-16,1-6 16 0,4-5-4 15,1-4-2-15,5-3-3 16,3-2-2-16,1-2-9 16,5-4-2-16,8 0 2 15,5-4 2-15,7-9 0 16,7-10 1-16,4-5-2 15,6-6-2-15,0 0-1 0,-2 2-1 16,-4 3-1-16,-7 9-15 16,-8 8-24-16,-11 8-28 15,-10 4-47-15</inkml:trace>
  <inkml:trace contextRef="#ctx0" brushRef="#br1" timeOffset="321031.5672">23834 12336 439 0,'-4'-5'34'0,"-7"5"-4"0,-2 0-11 16,-2 5-4-16,-2 7-10 15,-2 4-3-15,1-1-2 16,3 3 1-16,3-2 1 15,3-1 3-15,3 2 0 16,4 0-5-16,2 3 4 16,0 8 0-16,3 1 2 0,6 5 7 15,5 4-9-15,2 2-3 16,3 4 0-16,2-3 1 15,3-1 0-15,-3-1 0 16,-1-7-4-16,-3-3 2 16,-5-7-6-16,-5-4 0 0,-5-2 3 15,-2-3 2-15,-11-1 2 16,-5 0 2-16,-5 1-1 15,-4-2-2-15,-2 1 10 16,-1-5-8-16,4 0-1 16,0-5-1-16,6-2 1 15,5-4-3-15,9-12-21 0,4-7-27 16,7-9-29-16,10-3-134 15</inkml:trace>
  <inkml:trace contextRef="#ctx0" brushRef="#br1" timeOffset="321593.1682">24111 12324 529 0,'-16'-1'9'0,"6"-15"9"16,8-5-11-16,2-3-9 15,14-2 4-15,5-2-2 0,5 3-1 16,3 3-3-16,1 6-9 15,1 7-4-15,-3 4-5 16,-3 5 4-16,-3 0-2 16,-6 12-2-16,-5 1 15 15,-6 4 5-15,-3 2 2 0,-3 4 4 16,-9 1 18-16,-4 5 2 15,-2 3 3-15,-2 2-9 16,-1 2-6-16,1-3-3 16,4-1-3-16,5-4 1 15,5-3-2-15,6-5-6 0,3-2-1 16,13-5 1-16,4-2 0 15,6-4-2-15,2-2 4 16,0-3-1-16,-2 1-1 16,-3 3 1-16,-6 4-2 15,-8 7 3-15,-7 9-2 16,-2 7 2-16,-10 7 2 0,-9 2 1 15,-7 1 4-15,-3-4-1 16,-1-9 11-16,0-6 1 16,5-10-8-16,5-4-7 15,6-7 0-15,7-3-4 16,6-4-7-16,1-16-40 0,10-7-33 15,4-6-53-15</inkml:trace>
  <inkml:trace contextRef="#ctx0" brushRef="#br1" timeOffset="322014.3689">24622 11345 528 0,'-3'9'52'16,"-4"4"-23"-16,1 10-11 15,-2 17-15-15,0 16 1 0,-4 17-4 16,-5 11-2-16,-11 4-52 16,-7-1-134-16</inkml:trace>
  <inkml:trace contextRef="#ctx0" brushRef="#br1" timeOffset="325149.9745">24528 14758 273 0,'-15'-14'244'0,"0"-2"-231"16,2-2 8-16,2 1-11 15,4-1-6-15,0-2-4 16,0 0 1-16,0-1-1 15,-3 0-2-15,-2-1-6 16,-2 2-7-16,-4 2-3 16,-2 4 5-16,-6 0-1 0,-4 2 2 15,-4 4 1-15,-3-1 8 16,-2 0 3-16,-2 0 2 15,0 0-1-15,-2-1 6 16,-3 2 5-16,-1 1-2 16,-3 3-2-16,-1 3 4 0,-3 1-8 15,-1 0 2-15,-3 13-2 16,-1 3-2-16,-1 5 0 15,-5 7-2-15,-3 2-1 16,1 6 0-16,-1 2-2 16,1-2 4-16,3 1-4 0,8-3 3 15,5 0 1-15,5 0 0 16,6 4-2-16,2 5 1 15,4 5-1-15,-3 9 0 16,2 7 3-16,0 8-5 16,-2 9 4-16,2 4-1 15,3 5 2-15,4 4 1 0,2 0-3 16,4-1 0-16,6 0 2 15,4-4-2-15,4-3-2 16,6-4 2-16,2-4-1 16,5-2 2-16,8 1-2 15,5 0-1-15,3 0 5 0,3 1-1 16,2 4-3-16,5-1 2 15,2-2-1-15,2-4 0 16,2-7 0-16,3-8-1 16,3-9-1-16,2-9 2 15,3-8 0-15,3-5 1 0,4-4 0 16,1-1-2-16,5-4 2 15,0-1 0-15,1-1 0 16,1-4 1-16,2-1-1 16,0-8 0-16,-1-3 0 15,1-3 3-15,0-7-4 16,4-12 2-16,-1-7-1 0,-1-6 2 15,1-6-2-15,0-6-1 16,-1-5-1-16,-3-3 4 16,-2-4-4-16,0-3 3 15,-3 0 0-15,-4-2-4 16,-5 2 2-16,-4 0 2 0,-8-2 2 15,-5-2 3-15,-4-5 2 16,-1-5 4-16,-2-6 0 16,-2-7-6-16,3-3 0 15,-2-3-5-15,-2-2-1 16,-5-1 0-16,-5 3-1 0,-8 1-3 15,-5 3-3-15,-7 4-1 16,-13 5 2-16,-7 4 0 16,-5-1 2-16,-4 1 1 15,-4-3 0-15,0 1 4 16,1-4 1-16,3 0 11 0,0 0-1 15,4 3-6-15,4 7-4 16,-1 8-2-16,-1 10-3 16,-7 16-4-16,-9 17-31 15,-16 16-54-15,-20 5-257 16</inkml:trace>
  <inkml:trace contextRef="#ctx0" brushRef="#br1" timeOffset="329424.382">22852 17478 221 0,'-5'8'-23'0,"3"-3"-61"16</inkml:trace>
  <inkml:trace contextRef="#ctx0" brushRef="#br1" timeOffset="330360.3836">22846 17419 318 0,'0'0'163'16,"0"-2"-159"-16,0 2-6 0,0 0 8 15,0 0-4-15,0 9-2 16,2 7 4-16,0 8 3 15,1 6 1-15,-2 8-2 16,-1 5-3-16,0 2 1 16,0-1 6-16,0-2-5 0,-3-8-2 15,2-6-2-15,1-8 2 16,0-5 4-16,0-7 0 15,0-2-2-15,0-4-2 16,0-1-1-16,0-1 0 16,0 0 4-16,0-5 1 0,0-10 12 15,0-10-11-15,1-10-7 16,6-10-1-16,5-7 0 15,2-6 0-15,1 1-3 16,2 3 2-16,-1 8-1 16,-4 12 1-16,-2 10 1 15,-3 10 3-15,-3 9 6 0,-1 5-5 16,-2 6-4-16,1 11-2 15,-2 7 3-15,0 5 6 16,0 1-4-16,0 0-4 16,0-2 3-16,3-3-3 15,1-3 2-15,0-2-3 0,2-2 3 16,-1-3-1-16,1-4 1 15,-2-3-1-15,0-3 0 16,-1-4 0-16,0-1 2 16,2 0 1-16,1-8 1 15,3-11 4-15,3-8-1 0,2-7-2 16,2-9-5-16,1-2 0 15,-1 3 0-15,-1 7-7 16,-3 7 6-16,-3 9-3 16,-3 11 0-16,-1 6-1 15,-3 2 0-15,-2 12-1 16,1 8 5-16,-1 6-1 0,1 6 4 15,1 4-2-15,-1 4 0 16,4 2 0-16,0 4 0 16,3 2 0-16,0 3 0 15,-1 0-7-15,3 0-5 16,-3-4-6-16,1-8-7 0,1-10-9 15,2-15-2-15,3-15-7 16,4-20-2-16,5-21-36 16</inkml:trace>
  <inkml:trace contextRef="#ctx0" brushRef="#br1" timeOffset="330578.784">23467 17334 420 0,'-6'7'211'0,"0"-6"-208"15,1 1-5-15,0 6 5 16,2 5 0-16,1 5 3 16,0 8-3-16,1 6-2 15,1 9 1-15,1 1-2 16,-1 4-1-16,7-3-14 0,1-3-30 15,1-7-38-15,0-9-25 16,-3-7-108-16</inkml:trace>
  <inkml:trace contextRef="#ctx0" brushRef="#br1" timeOffset="330829.3845">23761 17637 561 0,'0'15'86'15,"0"-1"-97"-15,0 4-10 16,0 5 18-16,-2 6 5 15,-2 2-3-15,-1 3-28 0,-2-5-26 16,-3-4-34-16,-4-7-296 16</inkml:trace>
  <inkml:trace contextRef="#ctx0" brushRef="#br1" timeOffset="331578.1858">23943 17390 565 0,'-5'3'15'16,"1"0"-14"-16,1 4 8 0,2 4 3 16,1 5-2-16,0 6 1 15,0 3-4-15,6 5-5 16,0 3 1-16,2-2-1 15,-1 0-2-15,0-5 1 0,-1-6-1 16,-2-6-1-16,-1-6-7 16,-2-8 0-16,-2-4 10 15,1-18 4-15,0-5-1 16,0-6-5-16,0-8 1 15,-3-3 1-15,3 0 0 16,0 0-3-16,-1-1 1 0,5 5-1 16,3 2-2-16,2 8-3 15,0 8 1-15,0 7 3 16,0 8 0-16,0 6 0 15,-2 1 0-15,1 16 3 16,0 6 8-16,-1 8 9 0,-2 8-3 16,0 2-2-16,0 2-4 15,0-1-5-15,2-1-2 16,0-5-1-16,2-4-2 15,1-6 0-15,1-9-1 16,0-8-1-16,2-9 1 16,3-11 3-16,2-18 5 0,0-9-4 15,3-11 0-15,0-6-2 16,0-5 1-16,-2-1 0 15,-3 4-2-15,-4 10 1 16,-1 7-2-16,-3 13 1 16,-3 12 0-16,-2 16-1 0,0 5-6 15,-3 19 3-15,1 11 7 16,-1 5 0-16,1 10 1 15,1 4-3-15,2 0 1 16,3 1-1-16,2-2 0 16,1-1-4-16,2-1-16 0,-1-5-12 15,-2-5-5-15,0-6-20 16,-4-10-13-16,-1-14-23 15,0-11-156-15</inkml:trace>
  <inkml:trace contextRef="#ctx0" brushRef="#br1" timeOffset="331983.7865">24637 17137 450 0,'0'-1'65'0,"0"-1"-42"15,0 0 0-15,0 1 0 0,0 1 1 16,0-2-2-16,1 1-15 15,4-3-6-15,3 2-1 16,1-1 1-16,2 3-1 16,1 0-1-16,0 7 0 15,0 13-2-15,-1 8 0 0,0 10 2 16,-3 7-1-16,-2 1-3 15,-2 2-8-15,-4-5 1 16,1-4 1-16,-5-3 7 16,-7-8 3-16,-1-4 1 15,-1-4 2-15,-1-4 8 16,5-6 19-16,3-3 8 0,3-2-2 15,2-4-8-15,1-1-15 16,0 0-11-16,10 0 0 16,9-8 1-16,6-6 1 15,12-3-1-15,5-5-1 16,3 1-4-16,-3-3-18 0,-8 2-14 15,-9 6-23-15,-15 0-26 16,-10 8-73-16</inkml:trace>
  <inkml:trace contextRef="#ctx0" brushRef="#br1" timeOffset="332857.388">24085 18135 112 0,'6'-5'501'15,"-4"2"-492"-15,0 1-12 0,1 2 2 16,1 0 8-16,1 9-2 16,0 10-1-16,-1 10 0 15,-3 12-1-15,-1 9 2 16,0 6-1-16,-4 1 1 15,-3-3-4-15,1-9 0 0,0-12-1 16,1-7 1-16,3-13-1 16,3-5 2-16,-2-5-1 15,1-3-2-15,0 0 4 16,-1-14 2-16,1-6 3 15,0-8-4-15,5-8-3 0,-1-9-2 16,3-4 0-16,2-5-3 16,-1 1-1-16,0 3-2 15,1 7 4-15,-1 11 1 16,-2 10 2-16,0 9-2 15,-1 9 2-15,0 4 2 0,0 1 0 16,1 13 3-16,2 3 2 16,0 5 0-16,0 4-2 15,0 3-1-15,2 1-3 16,-3 2 1-16,1-2-2 15,-1-4 2-15,0-3-2 16,-2-6-2-16,-1-7 1 0,0-6 1 16,1-4 0-16,1 0 3 15,5-16-1-15,3-10 5 16,4-10 4-16,2-10-7 15,0-6-4-15,3-6 0 16,-3 0 1-16,-2 5-3 0,-1 7 1 16,-4 10 0-16,-3 10-3 15,-2 13 2-15,-1 13-3 16,-4 7-3-16,-1 20 6 15,-1 10-1-15,0 10 6 16,-1 9-2-16,-4 5 1 16,1 0 0-16,-1 0-2 0,2-4-1 15,2-5-2-15,0-6-6 16,0-7-10-16,0-6-15 15,3-10-3-15,0-9 8 16,0-10-19-16,4-4-5 16,4-20-51-16,1-14-217 0</inkml:trace>
  <inkml:trace contextRef="#ctx0" brushRef="#br1" timeOffset="333340.9889">24740 17919 571 0,'-4'1'18'0,"2"-1"-18"16,2 0-1-16,0 0 7 0,3 0 12 15,7-6 0-15,4-2-15 16,3 0-4-16,3 1 2 15,1 5 0-15,0 2 0 16,-4 0-3-16,-3 13 1 16,-3 4 0-16,-5 3-3 15,-4 1 4-15,-2 2-3 0,-3-3-6 16,-7-2 0-16,-2-1 2 15,0-3 2-15,-1 0 1 16,2-3 3-16,4 0 0 16,4 4 1-16,3 4 0 15,0 4 1-15,12 4 5 0,2 5-5 16,3 2-1-16,2 0 7 15,-2-2-3-15,-2-4-3 16,-3-4 1-16,-5-2-1 16,-6-4-2-16,-1-1 2 15,-13 0-2-15,-5 3-1 16,-7-2-1-16,-5 2 4 0,-4 0-1 15,0-4 2-15,2 1 1 16,2-4 3-16,4-3 4 16,3-5-8-16,5-5-23 15,7-10-29-15,4-16-129 16</inkml:trace>
  <inkml:trace contextRef="#ctx0" brushRef="#br1" timeOffset="337274.1959">19829 15322 382 0,'0'-19'113'0,"-3"-6"-109"0,-3 1-4 16,1 2-4-16,0-2-11 15,-3 2 5-15,0 1 4 16,-4-1-3-16,-2 1-2 16,-5 0 10-16,-1 1 0 15,-5 1 2-15,-2 0 0 0,-3-2 2 16,-4 3 0-16,-3-3 0 15,-1 3 2-15,-2-4 2 16,-2 2 0-16,-1-1 2 16,0 0 0-16,-1 1-2 15,-2 1 0-15,0 3-3 0,-3 1 0 16,1 4-2-16,-4 1-1 15,-3 4-2-15,-1 3 2 16,-2 2-2-16,-4 2 1 16,-1 0 1-16,0 5-2 15,1 3 1-15,3 3 1 16,-1 1 0-16,1 2-1 0,1 1 1 15,0 3 0-15,-1 3-1 16,2 5 1-16,0 4 1 16,2 4 5-16,1 4-5 15,2 3 0-15,2 5 2 0,1 3-3 16,-1 5 1-16,3 1 1 15,1 1-3-15,2-1 0 16,2 0 1-16,4-1 0 16,3 0 0-16,2 0 3 15,2 1-1-15,2 3 0 0,3 2-2 16,0 3 2-16,4 2-1 15,1 2-1-15,3-1 1 16,1 1 0-16,3 0-1 16,2-1 0-16,1 1-1 15,2-1 1-15,2 2-1 16,3 3 0-16,2 0 0 0,3 2 1 15,-1 1-1-15,5 2 0 16,3-3 0-16,2 0 0 16,3 1 0-16,1 2 0 15,3-3 0-15,1 0 0 16,2 2 1-16,4-2-1 0,2 1 1 15,4-4 1-15,4-3-2 16,3-1 1-16,2-4-1 16,2 1 0-16,4-6 1 15,0-1-1-15,3-2 0 16,2-4 0-16,2-2 1 15,3-6-2-15,1-8 3 0,2-3-3 16,2-5 2-16,3-6 0 16,2-4-1-16,0-4 1 15,5-3 1-15,3-3 0 16,2-2-4-16,0-2 4 15,-1-2-1-15,1-2 0 0,-2 1-1 16,-2-5 0-16,0-7 1 16,0-4-1-16,1-6 1 15,0-4 1-15,-2-5 2 16,2-5-3-16,0-3 1 15,1-5-1-15,0-2 0 0,3-4-1 16,-1-1 1-16,-3-2-1 16,0-4-1-16,-6-4 1 15,-4 0 0-15,-4-4-4 16,-5-1-1-16,-5-4 2 15,-4-3 1-15,-5-3 2 0,-3-4 1 16,-3-3-1-16,-4-2 1 16,-2-1-1-16,-4 1 3 15,-2 0 2-15,-5 4-1 16,-4 1 2-16,-3 2-3 15,-5 1 4-15,-4 2-2 16,0 1-4-16,-1-1 1 0,-8-3-2 16,-3-2 2-16,-4-2 0 15,-4-3-1-15,-4-2-1 16,-4 3 0-16,-3 0 1 15,-5 4-1-15,-3 4 0 16,-3 3 0-16,-3 1 1 0,-4 2 1 16,0 1-1-16,-2-1-2 15,0 2 2-15,0 3 5 16,1 5-5-16,-3 5-1 15,-2 6-4-15,-5 11-18 16,-9 13-21-16,-7 10-33 16,-10 12-45-16</inkml:trace>
  <inkml:trace contextRef="#ctx0" brushRef="#br1" timeOffset="337866.997">18249 15733 426 0,'0'0'229'16,"-4"-5"-233"-16,0 4-24 16,4 2 7-16,0 19 1 15,0 12 18-15,4 14 3 0,1 16-1 16,-1 15 1-16,0 8 0 15,1 9 3-15,-1 5-1 16,1 2 1-16,1-1-2 16,-2-3 1-16,-1-1 0 15,1-6-1-15,-2-4 3 0,1-8 3 16,0-4 0-16,1-2-4 15,0-2-1-15,2-2-1 16,0-2 0-16,1-3-2 16,-1-5-8-16,1-9-17 15,-1-18-16-15,-5-19-43 16,-1-19-77-16</inkml:trace>
  <inkml:trace contextRef="#ctx0" brushRef="#br1" timeOffset="338709.3984">18183 15828 331 0,'-18'-19'312'0,"0"-1"-310"15,2 1-6-15,7 8 3 16,7 2 0-16,2-1 2 16,11 3-2-16,9-3-2 15,11-2 1-15,10-1 1 16,13-2 1-16,7 0 1 0,8-2-1 15,7-1 0-15,3-1-5 16,1-2-3-16,-2 1 3 16,-1-2 2-16,-5 1 2 15,-7-2 0-15,-6 3 1 16,-8 3 0-16,-8 5 0 0,-10 2 0 15,-8 5 1-15,-6 4-1 16,-5 1-1-16,-4-1 0 16,-3 5 0-16,0 6 1 15,0 2 1-15,2 4-1 16,0 4 1-16,0 7 0 0,2 6-2 15,0 9 2-15,0 7-1 16,0 9 1-16,1 8 0 16,1 8 1-16,-2 5 0 15,2 2 2-15,-1 1-4 16,1-1 5-16,-1-1-4 15,-1-2 1-15,-1-3-1 0,-1 0 0 16,1 0 1-16,-1-2 0 16,0-1 2-16,1 1 2 15,0-5 0-15,1-5 2 16,2-2-4-16,-1-6-1 15,2-4 0-15,-2-7-1 0,0-4-1 16,-2-7 0-16,-4-7-2 16,-1-6 0-16,-5-4-5 15,0-5 0-15,-12-1 2 16,-6-4 8-16,-9-2-3 15,-7-1-4-15,-5-3 3 0,-5 0 2 16,-3 0-2-16,-3-3 1 16,-4 3 0-16,-1 0 3 15,-3 3-2-15,-2 9-2 16,-2 4-1-16,2 2 2 15,1 1 0-15,2-1-1 16,2-1 0-16,6-2 0 0,1-3 0 16,5-2 1-16,3-4-1 15,4 0 0-15,4-5 1 16,5-1-1-16,5 0-3 15,5 0 1-15,4 0-4 16,6 0-2-16,4 0-9 0,3-1-21 16,4-1-46-16,6-4-48 15,3-6-92-15</inkml:trace>
  <inkml:trace contextRef="#ctx0" brushRef="#br1" timeOffset="339348.9996">18395 16846 520 0,'-23'-9'6'0,"3"-4"-7"15,4 3 1-15,5 2 1 0,3 3-1 16,5 2-1-16,3-1-5 15,0 0-12-15,6-1-6 16,7 1 14-16,5-3 9 16,7 2 1-16,6-3 1 15,7 1-2-15,6-3 5 0,7-4 3 16,5-3 2-16,6-3-2 15,5-4 2-15,4-4 0 16,2-2 6-16,1-3 4 16,-1 3 0-16,0 0-1 15,-3 3-4-15,-6 4-1 0,-5 4-7 16,-7 5-5-16,-7 2 0 15,-7 7 0-15,-6-1-2 16,-6 6 1-16,-5-2 0 16,-4 0-2-16,-4 2-1 15,-5 0-7-15,-2 0-16 0,-5 0-22 16,-1 0-29-16,-13 0-129 15</inkml:trace>
  <inkml:trace contextRef="#ctx0" brushRef="#br1" timeOffset="340207.0011">18889 16872 458 0,'0'-10'26'0,"0"-1"-21"16,0 1-1-16,0 5 5 15,0 0-1-15,-1 3 2 16,-1 2-2-16,0 0-10 0,-1 7-3 16,-4 12 1-16,-2 7 2 15,-1 5 2-15,-1 6 1 16,1-2 5-16,2-1-2 15,4-8 2-15,4-3-4 16,0-6-3-16,7-8 1 0,6-6 2 16,3-3 1-16,5-6 2 15,3-12 5-15,-1-6 1 16,-1-1-5-16,-4-2-1 15,-6-1 1-15,-10 1 12 16,-2 2 4-16,-12 2-6 0,-9 4-12 16,-4 6-6-16,-3 9-12 15,-2 5-26-15,-2 7-42 16,2 4-211-16</inkml:trace>
  <inkml:trace contextRef="#ctx0" brushRef="#br1" timeOffset="342640.6053">14006 17420 441 0,'-3'-5'38'0,"-1"-1"-22"0,0 4 2 16,2 0 4-16,1 0-2 15,0 2-12-15,1 0-7 16,0 1-4-16,0 13-9 15,1 10 7-15,1 7 3 16,2 10 6-16,-1 10-5 16,-1 6 1-16,-1 1 1 0,0-1 0 15,0-5 0-15,-1-6-1 16,1-8 0-16,-1-12 0 15,0-7 1-15,0-8-1 16,0-5 1-16,0-4 0 16,0-2 0-16,0-3 6 0,0-12 3 15,0-9-7-15,0-9-2 16,-1-10-1-16,1-7 0 15,1-6 1-15,0-2-2 16,1-3 1-16,1 4 1 16,1 6-1-16,-1 6-1 0,0 9 2 15,1 10-1-15,-1 8 2 16,0 6 0-16,2 4-2 15,2 4-2-15,3 1 1 16,4 3 0-16,1 4-1 16,3 14 0-16,0 12-1 0,0 12 3 15,-1 12 2-15,-1 8 1 16,-3 5 2-16,-3-2 3 15,-1-4-4-15,-3-11 1 16,-1-13-3-16,-2-10 1 16,0-11 0-16,-2-7-2 0,2-8-1 15,0-1-1-15,4-19 4 16,0-17 1-16,4-15 2 15,3-13-5-15,1-11-1 16,2-6-1-16,-1-6-1 16,1 3-1-16,0 5-2 15,0 5 4-15,-2 12 1 0,-2 11-1 16,-3 17 1-16,-3 15 0 15,-2 9 0-15,0 10-4 16,-1 4-1-16,-1 19 1 16,1 13 4-16,2 14 2 15,-2 10 0-15,0 11 0 0,1 3-1 16,0-1 0-16,4-4-1 15,-1-3 0-15,3-7 1 16,-1-6 0-16,0-8-4 16,-2-2-11-16,0-9-8 15,-1-8-17-15,-1-11-10 0,3-15-25 16,-1-7-55-16,4-29 33 15</inkml:trace>
  <inkml:trace contextRef="#ctx0" brushRef="#br1" timeOffset="342874.6058">14814 16955 500 0,'6'11'94'0,"-2"-3"-89"15,0 5-17-15,5 6 8 16,3 12 3-16,0 16 0 0,2 17 4 15,-3 14 7-15,-2 13-5 16,-4 5 0-16,-2-3-3 16,-3-5-1-16,2-16 0 15,-2-18 1-15,2-15 0 16,1-15-1-16,4-14-3 0,4-12-26 15,0-31-25-15,0-17-37 16</inkml:trace>
  <inkml:trace contextRef="#ctx0" brushRef="#br1" timeOffset="343607.807">15404 16973 665 0,'1'14'26'0,"-1"-2"-28"0,-5 12-4 16,-2 15 3-16,0 17 3 16,0 12 3-16,3 8 4 15,0 3-4-15,2-2-3 16,2-4 1-16,0-9-1 15,0-10 0-15,0-10 0 16,0-10-3-16,1-8-10 0,0-13 1 16,-1-13 6-16,1-9 3 15,1-23 0-15,1-14 2 16,2-12-5-16,2-12 4 15,2-11 2-15,3-1 0 16,1-3 0-16,-1 4 1 0,2 3-1 16,2 8 0-16,-3 12 0 15,-2 14-1-15,-2 11 2 16,-2 14 1-16,-2 9 0 15,0 10-4-15,0 3-3 0,2 18 1 16,0 13 5-16,3 8 5 16,1 13 2-16,-1 7 0 15,1 1 1-15,0-2-1 16,0-6-5-16,0-7 0 15,-3-8-4-15,0-12 1 16,-2-9 0-16,-3-6 2 0,0-5-2 16,-2-8 0-16,-1-5 3 15,0-19 1-15,3-14-2 16,3-17-2-16,3-15-1 15,6-14 0-15,6-11-5 16,5-2-6-16,5 4 1 16,2 9 1-16,-2 13 5 0,-1 20 3 15,-3 21 2-15,-7 22-1 16,-5 13-6-16,-5 29 6 15,-5 21 8-15,-1 15 1 16,-2 11-1-16,-2 9-3 0,1 4-4 16,1-3 2-16,0-7-1 15,3-8-1-15,1-9-2 16,1-11-8-16,2-10-7 15,0-10-1-15,2-14-13 16,2-16-10-16,0-11-28 16,2-30-47-16,-1-19-199 0</inkml:trace>
  <inkml:trace contextRef="#ctx0" brushRef="#br1" timeOffset="343935.4076">16166 16655 540 0,'3'-14'28'0,"0"3"-16"16,7 2-13-16,5 4 0 15,5 5 1-15,6 0 2 16,2 12 6-16,0 16 6 16,-3 13-10-16,-3 16-2 0,-6 8 2 15,-6 9-6-15,-5-1 1 16,-5-1 0-16,0-8 2 15,-9-7 0-15,-2-11 1 16,0-11 5-16,2-9 14 16,3-9 6-16,4-8-1 0,2-9-14 15,13-1-16-15,12-20 6 16,10-11 6-16,13-12 1 15,11-10-6-15,7-8-2 16,2 2-4-16,-5 8-20 16,-7 13-26-16,-13 17-15 15,-20 16-40-15,-19 10-146 0</inkml:trace>
  <inkml:trace contextRef="#ctx0" brushRef="#br1" timeOffset="344746.609">16124 18145 566 0,'14'-53'-1'15,"-3"5"-8"-15,2 8 6 16,-1 9 8-16,-2 13 6 0,-2 15-1 15,-4 6-11-15,-4 22 8 16,0 13 14-16,0 13-6 16,0 10-12-16,-2 9 0 15,-4 0-3-15,-1-6 0 16,0-9 1-16,0-9 1 0,0-15 3 15,2-10 11-15,1-11-3 16,3-3 1-16,0-7 1 16,0 0-6-16,1-17-6 15,0-15-2-15,10-16-2 16,4-17-2-16,6-15-4 15,5-13-2-15,6-6-2 0,2 0-6 16,2 5 6-16,-1 11 8 16,-5 17 3-16,-5 20 1 15,-7 16 1-15,-3 20-3 16,-5 12-4-16,-4 24 3 15,-1 14 11-15,-1 12 3 0,-3 15-4 16,1 8-2-16,-1 4-1 16,-1-3 0-16,-3-6 4 15,2-10-4-15,1-14-4 16,0-14 0-16,1-12-1 15,0-12-1-15,0-8 0 0,1-14 3 16,11-23 3-16,3-16 2 16,7-21-5-16,5-16-1 15,2-14-2-15,1 0-1 16,0 4-4-16,-4 17 2 15,-4 16 2-15,-6 20-1 0,-4 23 1 16,-4 17-3-16,-5 12-7 16,-1 24 3-16,-2 16 7 15,0 14 4-15,1 11-1 16,-1 9-1-16,0 1 1 15,3-1 0-15,4-8 0 0,2-3-1 16,2-9 0-16,1-6-4 16,1-6-5-16,1-5-15 15,1-5-10-15,1-6-15 16,0-10-19-16,2-15-16 15,2-12-88-15</inkml:trace>
  <inkml:trace contextRef="#ctx0" brushRef="#br1" timeOffset="345232.21">17061 17630 632 0,'-9'-1'4'0,"1"-13"-8"16,8 0-6-16,1-3 5 15,9 0-1-15,3 1 6 16,4 1 0-16,1 6-2 0,1 6 0 16,0 3-1-16,-2 19 0 15,-1 10 0-15,-4 10 1 16,-6 6 2-16,-3 0 0 15,-3-4-2-15,0-5-3 0,-6-9 4 16,-1-10 2-16,3-7 0 16,0-3 1-16,2-5 0 15,2-1-1-15,0-1 0 16,0 0-3-16,8 0-4 15,5 0 7-15,5 0 4 0,7 0-2 16,4 7-1-16,5 5 0 16,1 0-1-16,-1 7 0 15,0 2-1-15,-8 3 0 16,-7 3-2-16,-12 9 2 15,-6 8-1-15,-21 7 8 16,-11 10 11-16,-11 6-3 0,-6 3 3 16,2-8 2-16,2-8 6 15,11-15-4-15,8-14-14 16,16-20-7-16,9-13-3 15,19-36-58-15,10-27-25 16,6-24-145-16</inkml:trace>
  <inkml:trace contextRef="#ctx0" brushRef="#br2" timeOffset="351567.8212">3982 17821 153 0,'-5'0'51'0,"0"0"-5"0,1 0 5 15,0 0-19-15,0 0-7 16,1 0-4-16,2 0 12 15,-1 0-1-15,2 0-12 16,0 0-6-16,0 0-2 16,0 0-6-16,0 0-7 0,0 1-5 15,0 2-28-15,0-1-36 16,-2-2-41-16</inkml:trace>
  <inkml:trace contextRef="#ctx0" brushRef="#br2" timeOffset="354282.226">14958 16674 291 0,'4'0'217'15,"1"-6"-225"-15,0-6-3 16,2 1 11-16,-2 2 1 16,0 2-1-16,-3 2 0 0,-1 3 2 15,-1 2-2-15,0-1 1 16,-2-1 1-16,-4 0-1 15,-1-1 2-15,-1 0-1 16,-3-3 3-16,0-1 4 16,-2-3 4-16,0-1 3 15,-1 0-3-15,0-1-5 0,0 1-4 16,0-2 0-16,0 1 0 15,-2 2 1-15,0 0 0 16,0 2-4-16,-1 0 0 16,0 1-1-16,-2 1 1 15,0-1-2-15,-3 1 0 0,0-1 1 16,-2 3-1-16,-1 0 1 15,0 0 0-15,-1 2 1 16,0 0 1-16,-1 2 0 16,-3 0-2-16,2 0 2 15,-4 7-4-15,1 4 4 0,0 2-2 16,-1 3 0-16,2 3 0 15,-2 2-2-15,1 3-2 16,0 2 2-16,-1 3 0 16,0 0-1-16,1 4 2 15,0 0-2-15,0 3 3 16,0 1 0-16,0 2 1 0,-1 5 0 15,1 0-1-15,1 2-1 16,2 0 3-16,1-2 0 16,5-1-1-16,2 2 1 15,3 1-3-15,1 1 0 0,2-1 2 16,2 0-2-16,2-1 1 15,3-1 1-15,0-2-2 16,3-2 1-16,0 1 0 16,3 2 0-16,2 0 0 15,-1 4 1-15,0 1-1 16,3 2 1-16,2 2-1 0,2-3 0 15,1 0-1-15,1-2 1 16,2-1-1-16,2-4 1 16,1-2-1-16,2-1 0 15,1-4-1-15,2 0 1 16,2-2 2-16,0-2-5 0,4-1 4 15,1 1 4-15,2-1 0 16,2-1-5-16,2-1 4 16,2-1-1-16,1-2-2 15,3-2 1-15,1-3-1 16,0-1 1-16,-1-5 0 15,-1-2 1-15,0-2-2 0,0-2 0 16,0-3 0-16,1-1 2 16,1-2 1-16,0-3-2 15,3 1 0-15,-1-1-2 16,0-1 2-16,0-4-1 15,0-1 1-15,-4-2-1 0,-2-1 1 16,-4 0-1-16,-3-1 2 16,-4-2-2-16,0-3 1 15,0-3 1-15,0-3 0 16,1-5 1-16,2-3 0 15,1-5-3-15,-1-2 1 16,1-2 0-16,-1 0-2 0,-3-1 0 16,-2 0-4-16,-3-1 3 15,-3 1 1-15,-4 1 0 16,-4 0 3-16,-2-1-3 15,-3 1 2-15,-2-4 0 0,-1 1 5 16,0-2-1-16,-1 1 1 16,1 3 0-16,0 1 1 15,-4 2 4-15,0 2 3 16,0-1-6-16,-1 0 1 15,-1 0-3-15,1-2-2 16,-1-4-1-16,-1-1-3 0,0-2 2 16,-2-2-1-16,1 0-1 15,-2-3 0-15,-1 3 1 16,-1-2-1-16,-1-1-1 15,1-1 3-15,-1-3-1 16,1-2-1-16,1 0 0 0,2-2 0 16,1 2 2-16,2 3-1 15,-1 2 0-15,0 3-1 16,-3 5 2-16,-5 4-1 15,-6 4 1-15,-5 6 0 16,-7 6-3-16,-3 7 0 0,-5 8-4 16,-4 9-9-16,-7 1-25 15,-5 6-80-15</inkml:trace>
  <inkml:trace contextRef="#ctx0" brushRef="#br2" timeOffset="357667.432">25102 16764 493 0,'3'0'10'0,"0"0"-8"15,-2 0 13-15,2 0-5 16,1 0-2-16,-1-2-1 15,3-4-6-15,-2 1 1 16,0 0-1-16,-1-2 0 16,1 2 1-16,-4-3 3 0,0 2-1 15,0-2-2-15,-2-2 0 16,-1-1 1-16,-3-1 1 15,1 1 8-15,0-2-4 16,-1-1-4-16,0 1 0 16,-2 1 0-16,0-1-1 15,-2 0-2-15,-1 1-1 0,-4 1 0 16,-1 0 0-16,-2 2 1 15,-1 2-1-15,-1 0 1 16,-2 1 0-16,-2 0-2 16,-2 3 1-16,0-2 0 0,-1 0 0 15,0 1 0-15,2-3 0 16,-1 2 0-16,4-1 1 15,1 0 0-15,2-1-2 16,0 3 2-16,2-2-1 16,-2 2 0-16,-1 2-1 15,-3 2 1-15,-3 0-1 0,0 0 1 16,-2 1-1-16,-2 3 1 15,1 3 0-15,0-2 1 16,3 1-2-16,2 0 1 16,-1-1 0-16,3 1 0 15,1 0 1-15,-1 1-1 0,0 2 0 16,0 0 0-16,0 1-1 15,0 3 1-15,-2 0 1 16,3 2-2-16,0 0 1 16,2 0 0-16,2 0 0 15,2 0-1-15,1 1 1 0,3-2-1 16,1 0 1-16,-1 3 0 15,0 1 0-15,1 1 0 16,-2 3-1-16,0 0 1 16,-3 5 0-16,2-2 0 15,-2 1 0-15,1-2 1 0,2-2 0 16,1-4 2-16,1-1-1 15,2-2-2-15,1 1 2 16,0 2-2-16,2 2 1 16,-1 5-1-16,2 3-1 15,1 2 1-15,-1 2 0 16,1 3 1-16,2-3-1 0,-1-1 1 15,1-4-1-15,1-2 1 16,0-2-1-16,0-5-1 16,0 0 1-16,0 0-1 15,4 0 1-15,-1 3 0 16,2 0 1-16,1 4 0 0,1-1-1 15,1 2 1-15,1 1-1 16,2 0-2-16,0 0 1 16,3-3 2-16,1 0-1 15,3-4 1-15,0-3-2 16,2-2 2-16,1-1 2 0,2-2-2 15,-1 0 1-15,1-1-2 16,-1 1 1-16,0 1 1 16,-2 0-2-16,0-2 0 15,0 3 0-15,-1-1 0 16,0 0 0-16,1-1 0 15,1 1 0-15,-1-3 0 0,0-2 0 16,0-1 0-16,0-1 0 16,-1-3 0-16,0-1 1 15,1 0-1-15,-2-1 0 16,0 3 1-16,1-4-1 15,0 0 0-15,0 2 1 0,3-1-2 16,1-2 1-16,2 1 1 16,-2 0 0-16,0 0-1 15,-1-4 0-15,0-3 0 16,0 1 0-16,-1 0 0 15,0-1 0-15,3 1 0 0,1-1-1 16,0 0-1-16,-1-1 2 16,2 2 0-16,0-3 0 15,0 1 1-15,1-1-1 16,-1 1 0-16,-1-2 0 15,-1 2-1-15,-1-3 1 0,0 0 0 16,-5-3 0-16,-1-2 1 16,-1-4-3-16,0-2 0 15,0-4 0-15,-1 1 2 16,3-3 0-16,1 3 1 15,-2-2-2-15,-2 2 1 16,0 0 0-16,-1 3-2 0,-3 2-2 16,-3 0-4-16,0-2 6 15,-3 1 1-15,-2-3 0 16,1 0 2-16,-1-4 0 15,-1 1-1-15,-3 0 1 16,4 1 3-16,-3 2 0 0,0 4-1 16,0 0 0-16,0 1 0 15,0 2 0-15,0 0-2 16,0 2 0-16,0-2 1 15,-5 1-2-15,-1-1 0 16,2 0 1-16,-2-1 0 0,0-2 1 16,2 0 2-16,4-1-1 15,-1 1-2-15,1 0 1 16,0 0-3-16,0 0 4 15,0 1-1-15,0 2 0 16,-4 0 1-16,-2 1-1 0,2 0-1 16,-1 0 2-16,-1 0-1 15,-2-1 1-15,3 0 1 16,-2-1 0-16,0-1 0 15,-1-2 0-15,1-2-3 16,-1-2 3-16,-3-2-3 0,-2 1 1 16,-5-5 3-16,-6 5-3 15,-7 2-2-15,-7 6 1 16,-7 10-2-16,-9 8-3 15,-9 1-29-15,-4-1-57 16</inkml:trace>
  <inkml:trace contextRef="#ctx0" brushRef="#br2" timeOffset="360834.2375">23735 18683 187 0,'-3'0'42'0,"1"-6"-117"16</inkml:trace>
  <inkml:trace contextRef="#ctx0" brushRef="#br2" timeOffset="361739.0391">23423 18734 463 0,'-8'0'15'0,"3"0"-15"16,1 0 23-16,4 0-2 15,0 0 6-15,5-1-4 16,6-3-7-16,5-2-17 15,6-2-1-15,5-4 2 16,5-2 2-16,6-2 1 0,4-5 1 16,2-1-1-16,0-2 1 15,-2 2 3-15,-4 0 14 16,-4 2-20-16,-6 4 0 15,-4 4-2-15,-4 2 2 0,-2 1-2 16,-1 2-2-16,-1 1-8 16,0 0-2-16,-2 0-5 15,-1 0-8-15,-4-1-5 16,-2-1 2-16,-5 0 2 15,-2-1 2-15,0-1-10 16,-5 0 21-16,-5-1 12 0,0 1 3 16,-2 1 1-16,0 0 15 15,1 1 6-15,1 2-7 16,1-1-8-16,1 1 6 15,2 2 2-15,-1 0 4 16,2 1 5-16,0 2-2 0,2-1-9 16,0 2-6-16,1 0-3 15,2 0-1-15,0 0-2 16,0 0-2-16,0 0-9 15,6 0 0-15,5 0 10 16,4-1 7-16,4 1 1 0,3-2 0 16,1-1-1-16,0 1-5 15,-2 1-1-15,-5 1-3 16,-2-1 2-16,-4 5-3 15,-3 5 0-15,-5 6-2 16,-2 5 2-16,0 2 4 0,-6 3 1 16,-3 0-1-16,-2-1-1 15,0-3 0-15,0-1 0 16,-1-4 0-16,-4 3 0 15,-6 1 1-15,-5 3-1 16,-3 4-10-16,-5 0-15 16,-1 1 24-16,6-2 0 0,5-3 0 15,12-6-21-15,11-15 10 16,6-8-2-16,16-29-16 15,8-22-21-15,9-18-67 16</inkml:trace>
  <inkml:trace contextRef="#ctx0" brushRef="#br2" timeOffset="363267.8418">17172 15287 429 0,'4'-27'5'0,"-4"3"1"0,0 8 4 15,0 4 6-15,0 5-8 16,-5 5 3-16,-2 2 3 15,-2 3-8-15,-5 14-5 16,-1 9-1-16,-4 9 0 16,-4 10 2-16,-4 7 2 0,-3 8 1 15,-2 4 0-15,-3 6-1 16,-2 4-2-16,-2 4-2 15,-3 2 1-15,-1 4 2 16,-1-1 10-16,0-2 5 16,3-5-2-16,4-7 0 0,7-9-5 15,8-12 1-15,8-12-7 16,7-10-6-16,6-10 0 15,1-8-7-15,3-8-10 16,6-1 1-16,0-18 12 16,0-11 1-16,0-9-3 15,-3-9-2-15,-2-4 7 0,-4-1 2 16,0-2 1-16,-2 5 2 15,-3 2 3-15,0 9 1 16,0 6 0-16,2 11 4 16,-1 7 1-16,2 6-4 15,2 8-3-15,-1 1-10 0,0 18 1 16,0 11 4-16,-4 11 1 15,-1 17 0-15,-3 7 0 16,-1 6 0-16,-2-1-1 16,2-6 1-16,2-10-1 15,3-12 2-15,5-9 0 0,2-13-2 16,14-11-2-16,13-9 0 15,14-18 11-15,14-16 8 16,12-12-6-16,11-14-8 16,3-4-3-16,-3 2-1 15,-15 3-20-15,-24 5-54 0,-30 2-208 16</inkml:trace>
  <inkml:trace contextRef="#ctx0" brushRef="#br2" timeOffset="381401.074">22733 12668 343 0,'-3'-5'124'0,"-2"-5"-121"16,3 1-3-16,1 3 13 16,1 2-4-16,0 2-2 15,0 2-5-15,2 0-1 16,4 2-1-16,0 8 2 0,2 4 0 15,1 3 1-15,2 0-1 16,0-1 0-16,2-2 1 16,-1-2 2-16,1-3-3 15,0-3 3-15,-1-1 0 16,0-2 4-16,-1-1 4 15,-1 0-7-15,1-1-3 0,-1-1 1 16,-2 0 2-16,1-13 3 16,-1-7 2-16,3-11 6 15,1-6-3-15,2-8-7 16,1-4-4-16,1 0-2 15,1 2-4-15,-1 7-18 0,-1 13-20 16,-5 6-28-16,-4 11-51 16</inkml:trace>
  <inkml:trace contextRef="#ctx0" brushRef="#br2" timeOffset="382134.2753">24667 11852 398 0,'4'1'103'0,"-4"-1"-104"16,0 1-4-16,1 2 1 15,1 1 4-15,-1 6 2 0,3 4 1 16,1 5 6-16,2 3 1 15,3 5 3-15,3-1-3 16,6-3-7-16,3-2 0 16,5-6-4-16,4-6 0 15,0-9 2-15,2-10 6 16,-1-14 1-16,-4-14 6 15,-1-10-3-15,-2-6-2 0,-2-4-7 16,-3-2 1-16,-2 0-3 16,1 4 2-16,-3 5-2 15,-2 10-2-15,0 9-14 16,-1 12-6-16,-5 15-25 0,-6 5-29 15,-2 15-47-15</inkml:trace>
  <inkml:trace contextRef="#ctx0" brushRef="#br2" timeOffset="382617.8761">24288 13313 555 0,'-8'-9'-2'15,"1"2"4"-15,4 6 4 0,3 1 0 16,0 5-6-16,5 7-1 16,5 6 1-16,3 2 2 15,3 1-2-15,3-3 0 16,3-4 0-16,2-10-2 15,2-4 0-15,3-16 2 0,3-15 13 16,3-14 9-16,3-10-3 16,0-8-5-16,0-6-10 15,-1-1 0-15,-1 4-3 16,-3 3 2-16,-4 7-3 15,-2 11-26-15,-6 9-19 16,-7 15-33-16,-8 12-92 0</inkml:trace>
  <inkml:trace contextRef="#ctx0" brushRef="#br2" timeOffset="384536.6795">20480 15440 87 0,'3'-17'442'0,"-2"-1"-443"15,-1-2-8-15,1-2 6 16,3-1 4-16,0-1 0 16,3-2 1-16,3-6 0 0,6-7-2 15,8-8 3-15,8-7 0 16,7-10-3-16,8-7 0 15,3 0 0-15,1 0-18 16,-4 2-10-16,-4 6-21 16,-10 8-14-16,-11 8-15 15,-10 7 1-15,-10 7 64 0,-3 8 17 16,-13 5 54-16,-8 5 17 15,-3 4-46-15,-1 3 7 16,-1 1 0-16,3 2 2 16,3 1-7-16,5-1 3 15,6 3-9-15,6-1-5 0,4 1-11 16,10 2-11-16,10 0-1 15,8 10 3-15,9 7-2 16,11 5 4-16,4 4-2 16,3 2-2-16,-2 0-1 15,-4-2-10-15,-12 0-3 0,-13-1 1 16,-16 4 8-16,-12 8 3 15,-22 7 13-15,-13 8 6 16,-5 4-10-16,-4 0-2 16,3 0-2-16,5-8-3 15,6-8-9-15,6-13-46 16,6-10-65-16</inkml:trace>
  <inkml:trace contextRef="#ctx0" brushRef="#br2" timeOffset="384848.68">20388 14857 677 0,'-10'-11'-45'0,"1"-2"44"16,5 9 7-16,4 4-4 15,5 20-8-15,4 25 4 0,2 20 11 16,0 20-3-16,1 12-6 16,-2 3 0-16,-2-7-8 15,2-15 3-15,1-20 1 16,2-16-5-16,2-18 7 0,4-11-3 15,4-11 2-15,9-2-1 16,9-15 2-16,7-14-2 16,10-13-12-16,9-14 2 15,7-13-28-15,1-12-61 16</inkml:trace>
  <inkml:trace contextRef="#ctx0" brushRef="#br2" timeOffset="398298.9038">6530 11207 399 0,'2'-9'10'0,"3"-1"-7"0,4-3-2 16,2 3 0-16,2-5 0 16,1 1-1-16,1-1 0 15,-2 2 0-15,-1 2 0 16,-2 3 1-16,-1 1-2 15,1 2 1-15,-2 3 1 0,1 0 2 16,1 2-1-16,0 0-2 16,4 0 2-16,4 0 0 15,3 0-2-15,6 0 1 16,4 0 0-16,5-4-1 15,3-3 0-15,1 0 2 0,2 1-2 16,1 0 0-16,0 2 0 16,0 3 0-16,-2-1 3 15,1 2 8-15,-1 0-1 16,2 0-1-16,2 0-2 15,2 3-2-15,2-3 1 0,4 0-4 16,3 0-1-16,4 0 0 16,1 0 0-16,4-7-2 15,-1-1 2-15,3 0-2 16,1 0 0-16,-1 2-1 15,-2 1 2-15,2 1 0 0,0 3 0 16,-4 1-1-16,2 0 2 16,-1 0-2-16,0 2 1 15,1 2 1-15,-1 0-1 16,0-1 0-16,1-1 0 15,-2 0 0-15,0 0 0 16,-1-2 2-16,2 0-1 0,1 0-1 16,1 0 2-16,2 0-2 15,2-2 2-15,2 2-2 16,-1 0 0-16,-2 2 0 15,-1-1 0-15,1 3 0 16,-4-1 0-16,0 0-1 0,0 1 2 16,-3-1-1-16,-1 0 0 15,-4-1-1-15,0 0 1 16,-3 0 1-16,0-2-1 15,-1 1 1-15,1-1-1 16,-1-1 0-16,1 1 1 16,-2 0 1-16,0 0 3 0,-4 0 1 15,-1 1 0-15,-4 3-1 16,-3-2 1-16,-4 2 0 15,-4-2 0-15,-5 0-2 16,-4 0 2-16,-5-2 2 16,-7 0-2-16,-3 0 2 0,-5 0 0 15,-1 0 7-15,-2 0 7 16,0 0-10-16,-9 7-10 15,-13 3-20-15,-21-9-95 16</inkml:trace>
  <inkml:trace contextRef="#ctx0" brushRef="#br2" timeOffset="400264.5073">4535 14570 379 0,'18'0'-1'0,"6"0"2"15,6-4 1-15,5 1 8 0,6 0-3 16,4-2 1-16,4-1 0 16,4 0 1-16,6-5 0 15,7-1 1-15,4-3-6 16,5-1-2-16,2 0-2 0,5 1 0 15,-1 2 0-15,3 1-1 16,0 3 3-16,2 2-2 16,1 1 1-16,2 1 5 15,2 0 0-15,4-1-4 16,3-1 1-16,3-2 1 0,3-1-1 15,3-2 0-15,-3 0-1 16,0 2-1-16,1 1-1 16,-2 1-1-16,-2 2 1 15,0 4 1-15,2 1-1 16,-1 0 0-16,-1 10 0 15,0 6 0-15,-2 4 0 0,-2 2 0 16,-1 1 0-16,0 0 0 16,0-3 0-16,-1-2-1 15,2-3 3-15,1-4-2 16,0-1 4-16,0-4 0 15,1 0-3-15,2-3-1 0,0-2 0 16,3-2 0-16,3 2 2 16,3-1-1-16,1 0 1 15,1-2-1-15,-1-1 2 16,-1 3 0-16,-2-1 2 15,-1 2-1-15,-4-1 1 0,-3-1 0 16,-2 2 0-16,-3 3-1 16,-3 0 0-16,-3 0-2 15,-4-1 0-15,-3-1-1 16,-6 1 1-16,-3-1 0 15,-6-1-2-15,-3-1 1 16,-2 0 4-16,-6 1 4 0,-2-4-2 16,-2-2-2-16,-5 1-2 15,-4-1 1-15,-7 2-3 16,-6-2 2-16,-7 2-2 15,-7 3 2-15,-7 1-3 0,-9 5 1 16,-19 24-14-16,-33 9-37 16,-33-4-63-16</inkml:trace>
  <inkml:trace contextRef="#ctx0" brushRef="#br2" timeOffset="470263.8347">18571 5908 344 0,'-2'0'61'0,"0"0"-46"15,2 0-14-15,0-4-1 16,2-3 1-16,4-1 1 16,3-3 0-16,1-3 1 15,4-5 1-15,5-7 7 0,9-8 3 16,9-8-1-16,12-10 2 15,12-11-1-15,7-5-5 16,6-3-4-16,2 1-2 16,-4 5-3-16,-10 10-26 15,-16 13-38-15,-16 14-87 0</inkml:trace>
  <inkml:trace contextRef="#ctx0" brushRef="#br2" timeOffset="470778.6356">18738 5461 464 0,'-15'-12'12'16,"2"2"-8"-16,6 4 4 0,3 2 1 15,3 3-5-15,1-2-3 16,0 1-1-16,0 2-2 16,0-2 2-16,0 2-1 15,0 3-1-15,-3 15-7 16,-7 19-2-16,-8 17 12 0,-5 12-1 15,-2 9 0-15,-2-2 2 16,4-8-1-16,8-13 3 16,12-17 6-16,10-13-4 15,20-11 8-15,18-8 9 16,18-3 0-16,16-13-16 15,8-10-4-15,0-7-4 0,-11-5-39 16,-19-3-109-16</inkml:trace>
  <inkml:trace contextRef="#ctx0" brushRef="#br2" timeOffset="472652.639">21025 7365 379 0,'-17'2'66'0,"0"-2"-54"15,5-7-5-15,9-5 19 16,6-8-4-16,19-11-14 0,15-11 0 16,16-12-1-16,11-9-4 15,14-8 3-15,6-6-7 16,4 1 1-16,-2 1-1 15,-6 6-8-15,-10 4-19 16,-16 9-33-16,-16 13-38 0,-20 14-166 16</inkml:trace>
  <inkml:trace contextRef="#ctx0" brushRef="#br2" timeOffset="473011.4396">21228 6859 441 0,'-12'-17'60'16,"-2"-3"-58"-16,-1 1-2 0,4 3 0 15,3 2 3-15,2 5 2 16,3 2 3-16,2 6 2 15,1 1-7-15,0 13-5 16,1 12 0-16,1 12 7 16,-2 16 6-16,-9 15-5 0,-12 13-3 15,-10 4 0-15,-8 0-8 16,-4-6-5-16,0-16 3 15,3-18 8-15,11-16 7 16,12-16 17-16,17-13 5 16,30-17-12-16,29-16-20 15,25-13 6-15,26-10-4 0,20-10-4 16,6-4-34-16,-9-2-46 15,-21 4-265-15</inkml:trace>
  <inkml:trace contextRef="#ctx0" brushRef="#br2" timeOffset="473682.2408">23871 8353 489 0,'-9'5'2'15,"2"-5"-4"-15,5 0 2 16,2-1 6-16,8-21 3 16,12-12 1-16,11-14 4 0,12-16 0 15,11-14 3-15,15-9-4 16,9-7-2-16,10-4 0 15,7 0-10-15,-1 3-1 16,-6 12-7-16,-12 14-20 16,-18 18-12-16,-22 21-7 0,-28 20-40 15,-16 14-153-15</inkml:trace>
  <inkml:trace contextRef="#ctx0" brushRef="#br2" timeOffset="474056.6414">24074 7802 521 0,'0'-34'-25'16,"-3"6"22"-16,1 5 0 16,2 8 6-16,0 9 7 15,0 6-2-15,0 10-6 0,0 14 15 16,-7 16 20-16,-6 14-17 15,-10 19-6-15,-11 15-3 16,-9 9-5-16,-4 0-7 16,2-11 2-16,6-16-5 15,9-19 5-15,17-19 2 0,14-17 18 16,32-8-14-16,26-7-2 15,26-8 13-15,28-10-5 16,25-15-9-16,0-14-36 16,-11-16-85-16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25-09-2015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2" name="Rectangle 11"/>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28" name="Rectangle 2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mj-lt"/>
              <a:buAutoNum type="arabicPeriod"/>
            </a:pPr>
            <a:r>
              <a:rPr lang="en-IN" sz="3200" dirty="0" smtClean="0"/>
              <a:t>Analyse Specification</a:t>
            </a:r>
          </a:p>
          <a:p>
            <a:pPr marL="457200" indent="-457200">
              <a:buFont typeface="+mj-lt"/>
              <a:buAutoNum type="arabicPeriod"/>
            </a:pPr>
            <a:r>
              <a:rPr lang="en-IN" sz="3200" dirty="0" smtClean="0"/>
              <a:t>Identify Categories</a:t>
            </a:r>
          </a:p>
          <a:p>
            <a:pPr marL="457200" indent="-457200">
              <a:buFont typeface="+mj-lt"/>
              <a:buAutoNum type="arabicPeriod"/>
            </a:pPr>
            <a:r>
              <a:rPr lang="en-IN" sz="3200" dirty="0" smtClean="0"/>
              <a:t>Partition Categories</a:t>
            </a:r>
          </a:p>
          <a:p>
            <a:pPr marL="457200" indent="-457200">
              <a:buFont typeface="+mj-lt"/>
              <a:buAutoNum type="arabicPeriod"/>
            </a:pPr>
            <a:r>
              <a:rPr lang="en-IN" sz="3200" dirty="0" smtClean="0"/>
              <a:t>Identify Constraints</a:t>
            </a:r>
          </a:p>
          <a:p>
            <a:pPr marL="457200" indent="-457200">
              <a:buFont typeface="+mj-lt"/>
              <a:buAutoNum type="arabicPeriod"/>
            </a:pPr>
            <a:r>
              <a:rPr lang="en-IN" sz="3200" dirty="0" smtClean="0"/>
              <a:t>(Re) write test specification</a:t>
            </a:r>
          </a:p>
          <a:p>
            <a:pPr marL="457200" indent="-457200">
              <a:buFont typeface="+mj-lt"/>
              <a:buAutoNum type="arabicPeriod"/>
            </a:pPr>
            <a:r>
              <a:rPr lang="en-IN" sz="3200" dirty="0" smtClean="0"/>
              <a:t>Process specification</a:t>
            </a:r>
          </a:p>
          <a:p>
            <a:pPr marL="457200" indent="-457200">
              <a:buFont typeface="+mj-lt"/>
              <a:buAutoNum type="arabicPeriod"/>
            </a:pPr>
            <a:r>
              <a:rPr lang="en-IN" sz="3200" dirty="0" smtClean="0"/>
              <a:t>Evaluate generator output</a:t>
            </a:r>
          </a:p>
          <a:p>
            <a:pPr marL="457200" indent="-457200">
              <a:buFont typeface="+mj-lt"/>
              <a:buAutoNum type="arabicPeriod"/>
            </a:pPr>
            <a:r>
              <a:rPr lang="en-IN" sz="3200" dirty="0" smtClean="0"/>
              <a:t>Generate test scripts</a:t>
            </a:r>
            <a:endParaRPr lang="en-IN" sz="3200" dirty="0"/>
          </a:p>
        </p:txBody>
      </p:sp>
      <p:sp>
        <p:nvSpPr>
          <p:cNvPr id="3" name="Content Placeholder 2"/>
          <p:cNvSpPr>
            <a:spLocks noGrp="1"/>
          </p:cNvSpPr>
          <p:nvPr>
            <p:ph sz="quarter" idx="10"/>
          </p:nvPr>
        </p:nvSpPr>
        <p:spPr/>
        <p:txBody>
          <a:bodyPr/>
          <a:lstStyle/>
          <a:p>
            <a:r>
              <a:rPr lang="en-IN" dirty="0" smtClean="0"/>
              <a:t>CP Method Steps</a:t>
            </a:r>
            <a:endParaRPr lang="en-IN" dirty="0"/>
          </a:p>
        </p:txBody>
      </p:sp>
    </p:spTree>
    <p:extLst>
      <p:ext uri="{BB962C8B-B14F-4D97-AF65-F5344CB8AC3E}">
        <p14:creationId xmlns:p14="http://schemas.microsoft.com/office/powerpoint/2010/main" val="99140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Identify the functional unit that can be tested separately</a:t>
            </a:r>
          </a:p>
          <a:p>
            <a:pPr marL="457200" indent="-457200">
              <a:buFont typeface="Arial" panose="020B0604020202020204" pitchFamily="34" charset="0"/>
              <a:buChar char="•"/>
            </a:pPr>
            <a:r>
              <a:rPr lang="en-IN" sz="3200" dirty="0" smtClean="0"/>
              <a:t>For larger systems, break down into subsystems, that can be tested independently</a:t>
            </a:r>
          </a:p>
        </p:txBody>
      </p:sp>
      <p:sp>
        <p:nvSpPr>
          <p:cNvPr id="3" name="Content Placeholder 2"/>
          <p:cNvSpPr>
            <a:spLocks noGrp="1"/>
          </p:cNvSpPr>
          <p:nvPr>
            <p:ph sz="quarter" idx="10"/>
          </p:nvPr>
        </p:nvSpPr>
        <p:spPr/>
        <p:txBody>
          <a:bodyPr/>
          <a:lstStyle/>
          <a:p>
            <a:r>
              <a:rPr lang="en-IN" dirty="0" smtClean="0"/>
              <a:t>1: Analyse Specification</a:t>
            </a:r>
            <a:endParaRPr lang="en-IN" dirty="0"/>
          </a:p>
        </p:txBody>
      </p:sp>
    </p:spTree>
    <p:extLst>
      <p:ext uri="{BB962C8B-B14F-4D97-AF65-F5344CB8AC3E}">
        <p14:creationId xmlns:p14="http://schemas.microsoft.com/office/powerpoint/2010/main" val="3720445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For each testable unit, analyse the specification and isolate inputs</a:t>
            </a:r>
          </a:p>
          <a:p>
            <a:pPr marL="457200" indent="-457200">
              <a:buFont typeface="Arial" panose="020B0604020202020204" pitchFamily="34" charset="0"/>
              <a:buChar char="•"/>
            </a:pPr>
            <a:r>
              <a:rPr lang="en-IN" sz="3200" dirty="0" smtClean="0"/>
              <a:t>Identify objects in the environment</a:t>
            </a:r>
          </a:p>
          <a:p>
            <a:pPr marL="457200" indent="-457200">
              <a:buFont typeface="Arial" panose="020B0604020202020204" pitchFamily="34" charset="0"/>
              <a:buChar char="•"/>
            </a:pPr>
            <a:r>
              <a:rPr lang="en-IN" sz="3200" dirty="0" smtClean="0"/>
              <a:t>Determine characteristics (category) of each parameter and environment object</a:t>
            </a:r>
          </a:p>
          <a:p>
            <a:pPr marL="857250" lvl="1" indent="-457200">
              <a:buFont typeface="Arial" panose="020B0604020202020204" pitchFamily="34" charset="0"/>
              <a:buChar char="•"/>
            </a:pPr>
            <a:r>
              <a:rPr lang="en-IN" dirty="0" smtClean="0"/>
              <a:t>Explicit characteristics</a:t>
            </a:r>
          </a:p>
          <a:p>
            <a:pPr marL="857250" lvl="1" indent="-457200">
              <a:buFont typeface="Arial" panose="020B0604020202020204" pitchFamily="34" charset="0"/>
              <a:buChar char="•"/>
            </a:pPr>
            <a:r>
              <a:rPr lang="en-IN" dirty="0" smtClean="0"/>
              <a:t>Implicit characteristics</a:t>
            </a:r>
            <a:endParaRPr lang="en-IN" dirty="0"/>
          </a:p>
        </p:txBody>
      </p:sp>
      <p:sp>
        <p:nvSpPr>
          <p:cNvPr id="3" name="Content Placeholder 2"/>
          <p:cNvSpPr>
            <a:spLocks noGrp="1"/>
          </p:cNvSpPr>
          <p:nvPr>
            <p:ph sz="quarter" idx="10"/>
          </p:nvPr>
        </p:nvSpPr>
        <p:spPr/>
        <p:txBody>
          <a:bodyPr/>
          <a:lstStyle/>
          <a:p>
            <a:r>
              <a:rPr lang="en-IN" dirty="0"/>
              <a:t>2</a:t>
            </a:r>
            <a:r>
              <a:rPr lang="en-IN" dirty="0" smtClean="0"/>
              <a:t>: Identify Categories</a:t>
            </a:r>
            <a:endParaRPr lang="en-IN" dirty="0"/>
          </a:p>
        </p:txBody>
      </p:sp>
    </p:spTree>
    <p:extLst>
      <p:ext uri="{BB962C8B-B14F-4D97-AF65-F5344CB8AC3E}">
        <p14:creationId xmlns:p14="http://schemas.microsoft.com/office/powerpoint/2010/main" val="874493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Identify cases against which the functional unit must be tested (cases = choices)</a:t>
            </a:r>
          </a:p>
          <a:p>
            <a:pPr marL="457200" indent="-457200">
              <a:buFont typeface="Arial" panose="020B0604020202020204" pitchFamily="34" charset="0"/>
              <a:buChar char="•"/>
            </a:pPr>
            <a:r>
              <a:rPr lang="en-IN" sz="3200" dirty="0" smtClean="0"/>
              <a:t>Partition categories into at least two subsets – correct values and incorrect values</a:t>
            </a:r>
            <a:endParaRPr lang="en-IN" dirty="0" smtClean="0"/>
          </a:p>
          <a:p>
            <a:pPr marL="857250" lvl="1" indent="-457200">
              <a:buFont typeface="Arial" panose="020B0604020202020204" pitchFamily="34" charset="0"/>
              <a:buChar char="•"/>
            </a:pPr>
            <a:r>
              <a:rPr lang="en-IN" dirty="0" smtClean="0"/>
              <a:t>Valid subdomain</a:t>
            </a:r>
          </a:p>
          <a:p>
            <a:pPr marL="857250" lvl="1" indent="-457200">
              <a:buFont typeface="Arial" panose="020B0604020202020204" pitchFamily="34" charset="0"/>
              <a:buChar char="•"/>
            </a:pPr>
            <a:r>
              <a:rPr lang="en-IN" dirty="0" smtClean="0"/>
              <a:t>Invalid subdomain</a:t>
            </a:r>
          </a:p>
          <a:p>
            <a:pPr marL="457200" indent="-457200">
              <a:buFont typeface="Arial" panose="020B0604020202020204" pitchFamily="34" charset="0"/>
              <a:buChar char="•"/>
            </a:pPr>
            <a:endParaRPr lang="en-IN" dirty="0" smtClean="0"/>
          </a:p>
        </p:txBody>
      </p:sp>
      <p:sp>
        <p:nvSpPr>
          <p:cNvPr id="3" name="Content Placeholder 2"/>
          <p:cNvSpPr>
            <a:spLocks noGrp="1"/>
          </p:cNvSpPr>
          <p:nvPr>
            <p:ph sz="quarter" idx="10"/>
          </p:nvPr>
        </p:nvSpPr>
        <p:spPr/>
        <p:txBody>
          <a:bodyPr/>
          <a:lstStyle/>
          <a:p>
            <a:r>
              <a:rPr lang="en-IN" dirty="0" smtClean="0"/>
              <a:t>3: Partition Categories</a:t>
            </a:r>
            <a:endParaRPr lang="en-IN" dirty="0"/>
          </a:p>
        </p:txBody>
      </p:sp>
    </p:spTree>
    <p:extLst>
      <p:ext uri="{BB962C8B-B14F-4D97-AF65-F5344CB8AC3E}">
        <p14:creationId xmlns:p14="http://schemas.microsoft.com/office/powerpoint/2010/main" val="2750656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Test for functional unit consists of a combination of choices for (a) parameter and (b) environment object</a:t>
            </a:r>
          </a:p>
          <a:p>
            <a:pPr marL="457200" indent="-457200">
              <a:buFont typeface="Arial" panose="020B0604020202020204" pitchFamily="34" charset="0"/>
              <a:buChar char="•"/>
            </a:pPr>
            <a:r>
              <a:rPr lang="en-IN" sz="3200" dirty="0" smtClean="0"/>
              <a:t>Identify possible and not-possible combinations</a:t>
            </a:r>
          </a:p>
          <a:p>
            <a:pPr marL="457200" indent="-457200">
              <a:buFont typeface="Arial" panose="020B0604020202020204" pitchFamily="34" charset="0"/>
              <a:buChar char="•"/>
            </a:pPr>
            <a:r>
              <a:rPr lang="en-IN" sz="3200" dirty="0" smtClean="0"/>
              <a:t>Thus, specify the constraints</a:t>
            </a:r>
          </a:p>
        </p:txBody>
      </p:sp>
      <p:sp>
        <p:nvSpPr>
          <p:cNvPr id="3" name="Content Placeholder 2"/>
          <p:cNvSpPr>
            <a:spLocks noGrp="1"/>
          </p:cNvSpPr>
          <p:nvPr>
            <p:ph sz="quarter" idx="10"/>
          </p:nvPr>
        </p:nvSpPr>
        <p:spPr/>
        <p:txBody>
          <a:bodyPr/>
          <a:lstStyle/>
          <a:p>
            <a:r>
              <a:rPr lang="en-IN" dirty="0"/>
              <a:t>4</a:t>
            </a:r>
            <a:r>
              <a:rPr lang="en-IN" dirty="0" smtClean="0"/>
              <a:t>: Identify Constraints</a:t>
            </a:r>
            <a:endParaRPr lang="en-IN" dirty="0"/>
          </a:p>
        </p:txBody>
      </p:sp>
    </p:spTree>
    <p:extLst>
      <p:ext uri="{BB962C8B-B14F-4D97-AF65-F5344CB8AC3E}">
        <p14:creationId xmlns:p14="http://schemas.microsoft.com/office/powerpoint/2010/main" val="1435649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Based on previous steps a test specification can now be written</a:t>
            </a:r>
          </a:p>
          <a:p>
            <a:pPr marL="457200" indent="-457200">
              <a:buFont typeface="Arial" panose="020B0604020202020204" pitchFamily="34" charset="0"/>
              <a:buChar char="•"/>
            </a:pPr>
            <a:r>
              <a:rPr lang="en-IN" sz="3200" dirty="0" smtClean="0"/>
              <a:t>Write the complete test specification</a:t>
            </a:r>
          </a:p>
          <a:p>
            <a:pPr marL="457200" indent="-457200">
              <a:buFont typeface="Arial" panose="020B0604020202020204" pitchFamily="34" charset="0"/>
              <a:buChar char="•"/>
            </a:pPr>
            <a:r>
              <a:rPr lang="en-IN" sz="3200" dirty="0" smtClean="0"/>
              <a:t>Make use of a TSL which can help automate the process</a:t>
            </a:r>
            <a:endParaRPr lang="en-IN" sz="3200" dirty="0"/>
          </a:p>
        </p:txBody>
      </p:sp>
      <p:sp>
        <p:nvSpPr>
          <p:cNvPr id="3" name="Content Placeholder 2"/>
          <p:cNvSpPr>
            <a:spLocks noGrp="1"/>
          </p:cNvSpPr>
          <p:nvPr>
            <p:ph sz="quarter" idx="10"/>
          </p:nvPr>
        </p:nvSpPr>
        <p:spPr/>
        <p:txBody>
          <a:bodyPr>
            <a:normAutofit/>
          </a:bodyPr>
          <a:lstStyle/>
          <a:p>
            <a:r>
              <a:rPr lang="en-IN" dirty="0" smtClean="0"/>
              <a:t>5: (Re) write test specification</a:t>
            </a:r>
            <a:endParaRPr lang="en-IN" dirty="0"/>
          </a:p>
        </p:txBody>
      </p:sp>
    </p:spTree>
    <p:extLst>
      <p:ext uri="{BB962C8B-B14F-4D97-AF65-F5344CB8AC3E}">
        <p14:creationId xmlns:p14="http://schemas.microsoft.com/office/powerpoint/2010/main" val="570953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TSL or test specification is used to generate test frames</a:t>
            </a:r>
          </a:p>
          <a:p>
            <a:pPr marL="457200" indent="-457200">
              <a:buFont typeface="Arial" panose="020B0604020202020204" pitchFamily="34" charset="0"/>
              <a:buChar char="•"/>
            </a:pPr>
            <a:r>
              <a:rPr lang="en-IN" sz="3200" dirty="0" smtClean="0"/>
              <a:t>Test frames are not test cases</a:t>
            </a:r>
            <a:endParaRPr lang="en-IN" sz="3200" dirty="0"/>
          </a:p>
        </p:txBody>
      </p:sp>
      <p:sp>
        <p:nvSpPr>
          <p:cNvPr id="3" name="Content Placeholder 2"/>
          <p:cNvSpPr>
            <a:spLocks noGrp="1"/>
          </p:cNvSpPr>
          <p:nvPr>
            <p:ph sz="quarter" idx="10"/>
          </p:nvPr>
        </p:nvSpPr>
        <p:spPr/>
        <p:txBody>
          <a:bodyPr>
            <a:normAutofit/>
          </a:bodyPr>
          <a:lstStyle/>
          <a:p>
            <a:r>
              <a:rPr lang="en-IN" dirty="0"/>
              <a:t>6</a:t>
            </a:r>
            <a:r>
              <a:rPr lang="en-IN" dirty="0" smtClean="0"/>
              <a:t>: Process Specification</a:t>
            </a:r>
            <a:endParaRPr lang="en-IN" dirty="0"/>
          </a:p>
        </p:txBody>
      </p:sp>
    </p:spTree>
    <p:extLst>
      <p:ext uri="{BB962C8B-B14F-4D97-AF65-F5344CB8AC3E}">
        <p14:creationId xmlns:p14="http://schemas.microsoft.com/office/powerpoint/2010/main" val="1104170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Examine test frames for redundancy or missing cases</a:t>
            </a:r>
          </a:p>
          <a:p>
            <a:pPr marL="457200" indent="-457200">
              <a:buFont typeface="Arial" panose="020B0604020202020204" pitchFamily="34" charset="0"/>
              <a:buChar char="•"/>
            </a:pPr>
            <a:r>
              <a:rPr lang="en-IN" sz="3200" dirty="0" smtClean="0"/>
              <a:t>Iterative process and steps </a:t>
            </a:r>
            <a:endParaRPr lang="en-IN" sz="3200" dirty="0"/>
          </a:p>
        </p:txBody>
      </p:sp>
      <p:sp>
        <p:nvSpPr>
          <p:cNvPr id="3" name="Content Placeholder 2"/>
          <p:cNvSpPr>
            <a:spLocks noGrp="1"/>
          </p:cNvSpPr>
          <p:nvPr>
            <p:ph sz="quarter" idx="10"/>
          </p:nvPr>
        </p:nvSpPr>
        <p:spPr/>
        <p:txBody>
          <a:bodyPr>
            <a:normAutofit/>
          </a:bodyPr>
          <a:lstStyle/>
          <a:p>
            <a:r>
              <a:rPr lang="en-IN" dirty="0" smtClean="0"/>
              <a:t>7: Evaluate Generator Output</a:t>
            </a:r>
            <a:endParaRPr lang="en-IN" dirty="0"/>
          </a:p>
        </p:txBody>
      </p:sp>
    </p:spTree>
    <p:extLst>
      <p:ext uri="{BB962C8B-B14F-4D97-AF65-F5344CB8AC3E}">
        <p14:creationId xmlns:p14="http://schemas.microsoft.com/office/powerpoint/2010/main" val="3871077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Arial" panose="020B0604020202020204" pitchFamily="34" charset="0"/>
              <a:buChar char="•"/>
            </a:pPr>
            <a:r>
              <a:rPr lang="en-IN" sz="3200" dirty="0" smtClean="0"/>
              <a:t>Generate test cases from test frames</a:t>
            </a:r>
          </a:p>
          <a:p>
            <a:pPr marL="457200" indent="-457200">
              <a:buFont typeface="Arial" panose="020B0604020202020204" pitchFamily="34" charset="0"/>
              <a:buChar char="•"/>
            </a:pPr>
            <a:r>
              <a:rPr lang="en-IN" sz="3200" dirty="0" smtClean="0"/>
              <a:t>Generate test scripts from test cases; typically a group of test cases</a:t>
            </a:r>
            <a:endParaRPr lang="en-IN" sz="3200" dirty="0"/>
          </a:p>
        </p:txBody>
      </p:sp>
      <p:sp>
        <p:nvSpPr>
          <p:cNvPr id="3" name="Content Placeholder 2"/>
          <p:cNvSpPr>
            <a:spLocks noGrp="1"/>
          </p:cNvSpPr>
          <p:nvPr>
            <p:ph sz="quarter" idx="10"/>
          </p:nvPr>
        </p:nvSpPr>
        <p:spPr/>
        <p:txBody>
          <a:bodyPr>
            <a:normAutofit/>
          </a:bodyPr>
          <a:lstStyle/>
          <a:p>
            <a:r>
              <a:rPr lang="en-IN" dirty="0"/>
              <a:t>8</a:t>
            </a:r>
            <a:r>
              <a:rPr lang="en-IN" dirty="0" smtClean="0"/>
              <a:t>: Generate Test Scripts</a:t>
            </a:r>
            <a:endParaRPr lang="en-IN" dirty="0"/>
          </a:p>
        </p:txBody>
      </p:sp>
    </p:spTree>
    <p:extLst>
      <p:ext uri="{BB962C8B-B14F-4D97-AF65-F5344CB8AC3E}">
        <p14:creationId xmlns:p14="http://schemas.microsoft.com/office/powerpoint/2010/main" val="1743089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524299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4: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a:t>
            </a:r>
            <a:r>
              <a:rPr lang="en-IN" sz="2400" b="1" dirty="0"/>
              <a:t>4</a:t>
            </a:r>
            <a:r>
              <a:rPr lang="en-IN" sz="2400" b="1" dirty="0" smtClean="0"/>
              <a:t>.1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Domain Testing</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4.2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Combinatorial</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4.3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Decision Table Based Testing</a:t>
            </a:r>
            <a:endParaRPr lang="en-IN" sz="2400" b="1" dirty="0"/>
          </a:p>
        </p:txBody>
      </p:sp>
      <p:sp>
        <p:nvSpPr>
          <p:cNvPr id="10" name="Pentagon 9"/>
          <p:cNvSpPr/>
          <p:nvPr/>
        </p:nvSpPr>
        <p:spPr>
          <a:xfrm>
            <a:off x="395536" y="5589320"/>
            <a:ext cx="2016224" cy="720000"/>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Topic 4.4</a:t>
            </a:r>
            <a:endParaRPr lang="en-IN" sz="2400" b="1" dirty="0"/>
          </a:p>
        </p:txBody>
      </p:sp>
      <p:sp>
        <p:nvSpPr>
          <p:cNvPr id="11" name="Chevron 10"/>
          <p:cNvSpPr/>
          <p:nvPr/>
        </p:nvSpPr>
        <p:spPr>
          <a:xfrm>
            <a:off x="2267744" y="5589320"/>
            <a:ext cx="6552728" cy="720000"/>
          </a:xfrm>
          <a:prstGeom prst="chevr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smtClean="0"/>
              <a:t>Examples &amp; Case Study</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4: Specification Based Testing – (2/2)</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4.2: Combinatorial</a:t>
            </a:r>
            <a:endParaRPr lang="en-IN" dirty="0"/>
          </a:p>
        </p:txBody>
      </p:sp>
    </p:spTree>
    <p:extLst>
      <p:ext uri="{BB962C8B-B14F-4D97-AF65-F5344CB8AC3E}">
        <p14:creationId xmlns:p14="http://schemas.microsoft.com/office/powerpoint/2010/main" val="576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Software to be test in various environments</a:t>
            </a:r>
          </a:p>
          <a:p>
            <a:pPr>
              <a:buFont typeface="Arial" panose="020B0604020202020204" pitchFamily="34" charset="0"/>
              <a:buChar char="•"/>
            </a:pPr>
            <a:r>
              <a:rPr lang="en-IN" sz="2800" dirty="0" smtClean="0"/>
              <a:t>Various combination factors</a:t>
            </a:r>
          </a:p>
          <a:p>
            <a:pPr>
              <a:buFont typeface="Arial" panose="020B0604020202020204" pitchFamily="34" charset="0"/>
              <a:buChar char="•"/>
            </a:pPr>
            <a:r>
              <a:rPr lang="en-IN" sz="2800" dirty="0" smtClean="0"/>
              <a:t>Need for combinations of inputs</a:t>
            </a:r>
          </a:p>
          <a:p>
            <a:pPr>
              <a:buFont typeface="Arial" panose="020B0604020202020204" pitchFamily="34" charset="0"/>
              <a:buChar char="•"/>
            </a:pPr>
            <a:r>
              <a:rPr lang="en-IN" sz="2800" dirty="0" smtClean="0"/>
              <a:t>Application</a:t>
            </a:r>
          </a:p>
          <a:p>
            <a:pPr lvl="2"/>
            <a:r>
              <a:rPr lang="en-IN" sz="2800" dirty="0" smtClean="0"/>
              <a:t>High Reliability needs</a:t>
            </a:r>
          </a:p>
          <a:p>
            <a:pPr lvl="4"/>
            <a:r>
              <a:rPr lang="en-IN" dirty="0" smtClean="0"/>
              <a:t>Work on various configurations (Windows, Mac, Linux)</a:t>
            </a:r>
          </a:p>
          <a:p>
            <a:pPr lvl="2"/>
            <a:r>
              <a:rPr lang="en-IN" sz="2800" dirty="0" smtClean="0"/>
              <a:t>Interoperability</a:t>
            </a:r>
          </a:p>
          <a:p>
            <a:pPr lvl="4"/>
            <a:r>
              <a:rPr lang="en-IN" dirty="0" smtClean="0"/>
              <a:t>Various Clients &amp; Servers (MMS)</a:t>
            </a:r>
          </a:p>
          <a:p>
            <a:pPr lvl="2"/>
            <a:endParaRPr lang="en-IN" sz="2800" dirty="0"/>
          </a:p>
        </p:txBody>
      </p:sp>
      <p:sp>
        <p:nvSpPr>
          <p:cNvPr id="3" name="Content Placeholder 2"/>
          <p:cNvSpPr>
            <a:spLocks noGrp="1"/>
          </p:cNvSpPr>
          <p:nvPr>
            <p:ph sz="quarter" idx="10"/>
          </p:nvPr>
        </p:nvSpPr>
        <p:spPr/>
        <p:txBody>
          <a:bodyPr/>
          <a:lstStyle/>
          <a:p>
            <a:r>
              <a:rPr lang="en-IN" dirty="0" smtClean="0"/>
              <a:t>Need of Combinatorial</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22720" y="776520"/>
              <a:ext cx="7691400" cy="5968440"/>
            </p14:xfrm>
          </p:contentPart>
        </mc:Choice>
        <mc:Fallback>
          <p:pic>
            <p:nvPicPr>
              <p:cNvPr id="4" name="Ink 3"/>
              <p:cNvPicPr/>
              <p:nvPr/>
            </p:nvPicPr>
            <p:blipFill>
              <a:blip r:embed="rId3"/>
              <a:stretch>
                <a:fillRect/>
              </a:stretch>
            </p:blipFill>
            <p:spPr>
              <a:xfrm>
                <a:off x="1414080" y="765720"/>
                <a:ext cx="7711200" cy="5989320"/>
              </a:xfrm>
              <a:prstGeom prst="rect">
                <a:avLst/>
              </a:prstGeom>
            </p:spPr>
          </p:pic>
        </mc:Fallback>
      </mc:AlternateContent>
    </p:spTree>
    <p:extLst>
      <p:ext uri="{BB962C8B-B14F-4D97-AF65-F5344CB8AC3E}">
        <p14:creationId xmlns:p14="http://schemas.microsoft.com/office/powerpoint/2010/main" val="1027090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dirty="0" smtClean="0"/>
                  <a:t>Program P</a:t>
                </a:r>
              </a:p>
              <a:p>
                <a:pPr>
                  <a:buFont typeface="Arial" panose="020B0604020202020204" pitchFamily="34" charset="0"/>
                  <a:buChar char="•"/>
                </a:pPr>
                <a:r>
                  <a:rPr lang="en-IN" dirty="0" smtClean="0"/>
                  <a:t>Input variables: X and Y</a:t>
                </a:r>
              </a:p>
              <a:p>
                <a:pPr>
                  <a:buFont typeface="Arial" panose="020B0604020202020204" pitchFamily="34" charset="0"/>
                  <a:buChar char="•"/>
                </a:pPr>
                <a:r>
                  <a:rPr lang="en-IN" dirty="0" smtClean="0"/>
                  <a:t>X can take one value from {a, b, c}</a:t>
                </a:r>
              </a:p>
              <a:p>
                <a:pPr>
                  <a:buFont typeface="Arial" panose="020B0604020202020204" pitchFamily="34" charset="0"/>
                  <a:buChar char="•"/>
                </a:pPr>
                <a:r>
                  <a:rPr lang="en-IN" dirty="0" smtClean="0"/>
                  <a:t>Y can take one value from {d, e, f)</a:t>
                </a:r>
              </a:p>
              <a:p>
                <a:pPr>
                  <a:buFont typeface="Arial" panose="020B0604020202020204" pitchFamily="34" charset="0"/>
                  <a:buChar char="•"/>
                </a:pPr>
                <a:r>
                  <a:rPr lang="en-IN" dirty="0" smtClean="0"/>
                  <a:t>Leads to:</a:t>
                </a:r>
              </a:p>
              <a:p>
                <a:pPr>
                  <a:buFont typeface="Arial" panose="020B0604020202020204" pitchFamily="34" charset="0"/>
                  <a:buChar char="•"/>
                </a:pPr>
                <a:r>
                  <a:rPr lang="en-IN" dirty="0" smtClean="0"/>
                  <a:t>9 factor combinations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a:rPr>
                          <m:t>3</m:t>
                        </m:r>
                      </m:e>
                      <m:sup>
                        <m:r>
                          <a:rPr lang="en-IN" b="0" i="1" smtClean="0">
                            <a:latin typeface="Cambria Math"/>
                          </a:rPr>
                          <m:t>2</m:t>
                        </m:r>
                      </m:sup>
                    </m:sSup>
                  </m:oMath>
                </a14:m>
                <a:r>
                  <a:rPr lang="en-IN" dirty="0" smtClean="0"/>
                  <a:t>)</a:t>
                </a:r>
              </a:p>
              <a:p>
                <a:pPr>
                  <a:buFont typeface="Arial" panose="020B0604020202020204" pitchFamily="34" charset="0"/>
                  <a:buChar char="•"/>
                </a:pPr>
                <a:endParaRPr lang="en-IN" dirty="0"/>
              </a:p>
              <a:p>
                <a:pPr>
                  <a:buFont typeface="Arial" panose="020B0604020202020204" pitchFamily="34" charset="0"/>
                  <a:buChar char="•"/>
                </a:pPr>
                <a:r>
                  <a:rPr lang="en-IN" dirty="0" smtClean="0"/>
                  <a:t>For large number of variables and values of each variable these combinations can be very large</a:t>
                </a:r>
              </a:p>
              <a:p>
                <a:pPr>
                  <a:buFont typeface="Arial" panose="020B0604020202020204" pitchFamily="34" charset="0"/>
                  <a:buChar char="•"/>
                </a:pPr>
                <a:r>
                  <a:rPr lang="en-IN" dirty="0" smtClean="0"/>
                  <a:t>If we image one test case per combination; we will have a huge number of test cases</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963" t="-175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Modelling The Input</a:t>
            </a:r>
            <a:endParaRPr lang="en-IN" dirty="0"/>
          </a:p>
        </p:txBody>
      </p:sp>
    </p:spTree>
    <p:extLst>
      <p:ext uri="{BB962C8B-B14F-4D97-AF65-F5344CB8AC3E}">
        <p14:creationId xmlns:p14="http://schemas.microsoft.com/office/powerpoint/2010/main" val="2071099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anose="020B0604020202020204" pitchFamily="34" charset="0"/>
              <a:buChar char="•"/>
            </a:pPr>
            <a:r>
              <a:rPr lang="en-IN" dirty="0" smtClean="0"/>
              <a:t>Fault Model (Interaction Faults)</a:t>
            </a:r>
          </a:p>
          <a:p>
            <a:pPr lvl="2"/>
            <a:r>
              <a:rPr lang="en-IN" dirty="0" smtClean="0"/>
              <a:t>Two or more </a:t>
            </a:r>
            <a:r>
              <a:rPr lang="en-IN" dirty="0"/>
              <a:t>v</a:t>
            </a:r>
            <a:r>
              <a:rPr lang="en-IN" dirty="0" smtClean="0"/>
              <a:t>ariables play a role</a:t>
            </a:r>
          </a:p>
          <a:p>
            <a:pPr lvl="2"/>
            <a:r>
              <a:rPr lang="en-IN" dirty="0" smtClean="0"/>
              <a:t>One or more specific values play a role</a:t>
            </a:r>
          </a:p>
          <a:p>
            <a:pPr>
              <a:buFont typeface="Arial" panose="020B0604020202020204" pitchFamily="34" charset="0"/>
              <a:buChar char="•"/>
            </a:pPr>
            <a:r>
              <a:rPr lang="en-IN" dirty="0" smtClean="0"/>
              <a:t>Unique combinations</a:t>
            </a:r>
          </a:p>
          <a:p>
            <a:pPr lvl="2"/>
            <a:r>
              <a:rPr lang="en-IN" dirty="0" smtClean="0"/>
              <a:t>Latin Squares</a:t>
            </a:r>
          </a:p>
          <a:p>
            <a:pPr lvl="2"/>
            <a:r>
              <a:rPr lang="en-IN" dirty="0" smtClean="0"/>
              <a:t>Pairwise Testing</a:t>
            </a:r>
          </a:p>
          <a:p>
            <a:pPr lvl="2"/>
            <a:r>
              <a:rPr lang="en-IN" dirty="0" smtClean="0"/>
              <a:t>Orthogonal Array</a:t>
            </a:r>
          </a:p>
          <a:p>
            <a:pPr lvl="2"/>
            <a:endParaRPr lang="en-IN" dirty="0"/>
          </a:p>
          <a:p>
            <a:pPr marL="0" indent="0" algn="ctr"/>
            <a:r>
              <a:rPr lang="en-IN" sz="2800" b="1" dirty="0" smtClean="0">
                <a:solidFill>
                  <a:srgbClr val="FF0000"/>
                </a:solidFill>
              </a:rPr>
              <a:t>In this module we focus on the use of combinatorial alone; Focus on the reduction and specific techniques for optimization will be discussed in </a:t>
            </a:r>
            <a:r>
              <a:rPr lang="en-IN" sz="2800" b="1" dirty="0" smtClean="0">
                <a:solidFill>
                  <a:srgbClr val="FF0000"/>
                </a:solidFill>
              </a:rPr>
              <a:t>later Module</a:t>
            </a:r>
            <a:endParaRPr lang="en-IN" sz="2800" b="1" dirty="0" smtClean="0">
              <a:solidFill>
                <a:srgbClr val="FF0000"/>
              </a:solidFill>
            </a:endParaRP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Model the input</a:t>
            </a:r>
            <a:endParaRPr lang="en-IN" dirty="0"/>
          </a:p>
        </p:txBody>
      </p:sp>
    </p:spTree>
    <p:extLst>
      <p:ext uri="{BB962C8B-B14F-4D97-AF65-F5344CB8AC3E}">
        <p14:creationId xmlns:p14="http://schemas.microsoft.com/office/powerpoint/2010/main" val="2766337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445461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4.3: Decision Table Based Testing</a:t>
            </a:r>
            <a:endParaRPr lang="en-IN" dirty="0"/>
          </a:p>
        </p:txBody>
      </p:sp>
    </p:spTree>
    <p:extLst>
      <p:ext uri="{BB962C8B-B14F-4D97-AF65-F5344CB8AC3E}">
        <p14:creationId xmlns:p14="http://schemas.microsoft.com/office/powerpoint/2010/main" val="3713059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915816" y="1600200"/>
            <a:ext cx="6075784" cy="4525963"/>
          </a:xfrm>
        </p:spPr>
        <p:txBody>
          <a:bodyPr>
            <a:normAutofit fontScale="77500" lnSpcReduction="20000"/>
          </a:bodyPr>
          <a:lstStyle/>
          <a:p>
            <a:pPr>
              <a:buFontTx/>
              <a:buChar char="•"/>
            </a:pPr>
            <a:r>
              <a:rPr lang="en-US" altLang="en-US" dirty="0"/>
              <a:t>One of the most systematic approaches of designing Test Cases</a:t>
            </a:r>
          </a:p>
          <a:p>
            <a:pPr>
              <a:buFontTx/>
              <a:buChar char="•"/>
            </a:pPr>
            <a:endParaRPr lang="en-US" altLang="en-US" dirty="0"/>
          </a:p>
          <a:p>
            <a:pPr>
              <a:buFontTx/>
              <a:buChar char="•"/>
            </a:pPr>
            <a:r>
              <a:rPr lang="en-US" altLang="en-US" dirty="0"/>
              <a:t>Decision Tables are rigorous – enforce </a:t>
            </a:r>
            <a:r>
              <a:rPr lang="en-US" altLang="en-US" u="sng" dirty="0"/>
              <a:t>logical</a:t>
            </a:r>
            <a:r>
              <a:rPr lang="en-US" altLang="en-US" dirty="0"/>
              <a:t> rigor</a:t>
            </a:r>
          </a:p>
          <a:p>
            <a:pPr>
              <a:buFontTx/>
              <a:buChar char="•"/>
            </a:pPr>
            <a:endParaRPr lang="en-US" altLang="en-US" dirty="0"/>
          </a:p>
          <a:p>
            <a:pPr>
              <a:buFontTx/>
              <a:buChar char="•"/>
            </a:pPr>
            <a:r>
              <a:rPr lang="en-US" altLang="en-US" dirty="0"/>
              <a:t>Related Method – Cause Effect Graphing</a:t>
            </a:r>
          </a:p>
          <a:p>
            <a:pPr>
              <a:buFontTx/>
              <a:buChar char="•"/>
            </a:pPr>
            <a:endParaRPr lang="en-US" altLang="en-US" dirty="0"/>
          </a:p>
          <a:p>
            <a:pPr>
              <a:buFontTx/>
              <a:buChar char="•"/>
            </a:pPr>
            <a:r>
              <a:rPr lang="en-US" altLang="en-US" dirty="0"/>
              <a:t>Ideal for situations with number of combinations of actions are taken under varying sets of condition</a:t>
            </a:r>
          </a:p>
          <a:p>
            <a:pPr>
              <a:buFontTx/>
              <a:buChar char="•"/>
            </a:pPr>
            <a:endParaRPr lang="en-US" altLang="en-US" dirty="0"/>
          </a:p>
          <a:p>
            <a:pPr>
              <a:buFontTx/>
              <a:buChar char="•"/>
            </a:pPr>
            <a:r>
              <a:rPr lang="en-US" altLang="en-US" dirty="0"/>
              <a:t>Structure of describing </a:t>
            </a:r>
            <a:r>
              <a:rPr lang="en-US" altLang="en-US" dirty="0" smtClean="0"/>
              <a:t>rules</a:t>
            </a:r>
            <a:endParaRPr lang="en-US" altLang="en-US" dirty="0"/>
          </a:p>
        </p:txBody>
      </p:sp>
      <p:sp>
        <p:nvSpPr>
          <p:cNvPr id="4" name="Content Placeholder 3"/>
          <p:cNvSpPr>
            <a:spLocks noGrp="1"/>
          </p:cNvSpPr>
          <p:nvPr>
            <p:ph sz="quarter" idx="10"/>
          </p:nvPr>
        </p:nvSpPr>
        <p:spPr/>
        <p:txBody>
          <a:bodyPr/>
          <a:lstStyle/>
          <a:p>
            <a:r>
              <a:rPr lang="en-IN" dirty="0" smtClean="0"/>
              <a:t>Decision Tables</a:t>
            </a:r>
            <a:endParaRPr lang="en-IN" dirty="0"/>
          </a:p>
        </p:txBody>
      </p:sp>
      <p:sp>
        <p:nvSpPr>
          <p:cNvPr id="5" name="Text Box 10"/>
          <p:cNvSpPr txBox="1">
            <a:spLocks noChangeArrowheads="1"/>
          </p:cNvSpPr>
          <p:nvPr/>
        </p:nvSpPr>
        <p:spPr bwMode="auto">
          <a:xfrm>
            <a:off x="984250" y="1772816"/>
            <a:ext cx="760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Steps</a:t>
            </a:r>
          </a:p>
        </p:txBody>
      </p:sp>
      <p:sp>
        <p:nvSpPr>
          <p:cNvPr id="6" name="Rectangle 11"/>
          <p:cNvSpPr>
            <a:spLocks noChangeArrowheads="1"/>
          </p:cNvSpPr>
          <p:nvPr/>
        </p:nvSpPr>
        <p:spPr bwMode="auto">
          <a:xfrm>
            <a:off x="457200" y="24475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Specifications</a:t>
            </a:r>
          </a:p>
        </p:txBody>
      </p:sp>
      <p:sp>
        <p:nvSpPr>
          <p:cNvPr id="7" name="Rectangle 13"/>
          <p:cNvSpPr>
            <a:spLocks noChangeArrowheads="1"/>
          </p:cNvSpPr>
          <p:nvPr/>
        </p:nvSpPr>
        <p:spPr bwMode="auto">
          <a:xfrm>
            <a:off x="457200" y="36667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Decision Table</a:t>
            </a:r>
          </a:p>
        </p:txBody>
      </p:sp>
      <p:sp>
        <p:nvSpPr>
          <p:cNvPr id="8" name="Rectangle 14"/>
          <p:cNvSpPr>
            <a:spLocks noChangeArrowheads="1"/>
          </p:cNvSpPr>
          <p:nvPr/>
        </p:nvSpPr>
        <p:spPr bwMode="auto">
          <a:xfrm>
            <a:off x="457200" y="48859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Test Cases</a:t>
            </a:r>
          </a:p>
        </p:txBody>
      </p:sp>
      <p:sp>
        <p:nvSpPr>
          <p:cNvPr id="9" name="Line 15"/>
          <p:cNvSpPr>
            <a:spLocks noChangeShapeType="1"/>
          </p:cNvSpPr>
          <p:nvPr/>
        </p:nvSpPr>
        <p:spPr bwMode="auto">
          <a:xfrm>
            <a:off x="1371600" y="32095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6"/>
          <p:cNvSpPr>
            <a:spLocks noChangeShapeType="1"/>
          </p:cNvSpPr>
          <p:nvPr/>
        </p:nvSpPr>
        <p:spPr bwMode="auto">
          <a:xfrm>
            <a:off x="1371600" y="44287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92353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DT Technique</a:t>
            </a:r>
            <a:endParaRPr lang="en-IN" dirty="0"/>
          </a:p>
        </p:txBody>
      </p:sp>
      <p:pic>
        <p:nvPicPr>
          <p:cNvPr id="4" name="Picture 15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14400" y="1600200"/>
            <a:ext cx="7239000" cy="2343150"/>
          </a:xfrm>
          <a:noFill/>
          <a:ln/>
        </p:spPr>
      </p:pic>
      <p:sp>
        <p:nvSpPr>
          <p:cNvPr id="5" name="Text Box 153"/>
          <p:cNvSpPr txBox="1">
            <a:spLocks noChangeArrowheads="1"/>
          </p:cNvSpPr>
          <p:nvPr/>
        </p:nvSpPr>
        <p:spPr bwMode="auto">
          <a:xfrm>
            <a:off x="1127125" y="4251325"/>
            <a:ext cx="28648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Arial" panose="020B0604020202020204" pitchFamily="34" charset="0"/>
                <a:cs typeface="Arial" panose="020B0604020202020204" pitchFamily="34" charset="0"/>
              </a:rPr>
              <a:t>T: True</a:t>
            </a:r>
          </a:p>
          <a:p>
            <a:r>
              <a:rPr lang="en-US" altLang="en-US" sz="2000" dirty="0">
                <a:latin typeface="Arial" panose="020B0604020202020204" pitchFamily="34" charset="0"/>
                <a:cs typeface="Arial" panose="020B0604020202020204" pitchFamily="34" charset="0"/>
              </a:rPr>
              <a:t>F: False</a:t>
            </a:r>
          </a:p>
          <a:p>
            <a:r>
              <a:rPr lang="en-US" altLang="en-US" sz="2000" dirty="0">
                <a:latin typeface="Arial" panose="020B0604020202020204" pitchFamily="34" charset="0"/>
                <a:cs typeface="Arial" panose="020B0604020202020204" pitchFamily="34" charset="0"/>
              </a:rPr>
              <a:t>---: Don’t Care</a:t>
            </a:r>
          </a:p>
          <a:p>
            <a:r>
              <a:rPr lang="en-US" altLang="en-US" sz="2000" dirty="0">
                <a:latin typeface="Arial" panose="020B0604020202020204" pitchFamily="34" charset="0"/>
                <a:cs typeface="Arial" panose="020B0604020202020204" pitchFamily="34" charset="0"/>
              </a:rPr>
              <a:t>&lt;blank&gt;: Not applicable</a:t>
            </a:r>
          </a:p>
          <a:p>
            <a:r>
              <a:rPr lang="en-US" altLang="en-US" sz="2000" dirty="0">
                <a:latin typeface="Arial" panose="020B0604020202020204" pitchFamily="34" charset="0"/>
                <a:cs typeface="Arial" panose="020B0604020202020204" pitchFamily="34" charset="0"/>
              </a:rPr>
              <a:t>X: Action takes place</a:t>
            </a:r>
          </a:p>
        </p:txBody>
      </p:sp>
      <p:sp>
        <p:nvSpPr>
          <p:cNvPr id="6" name="Text Box 154"/>
          <p:cNvSpPr txBox="1">
            <a:spLocks noChangeArrowheads="1"/>
          </p:cNvSpPr>
          <p:nvPr/>
        </p:nvSpPr>
        <p:spPr bwMode="auto">
          <a:xfrm>
            <a:off x="4355976" y="4573577"/>
            <a:ext cx="37785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Arial" panose="020B0604020202020204" pitchFamily="34" charset="0"/>
                <a:cs typeface="Arial" panose="020B0604020202020204" pitchFamily="34" charset="0"/>
              </a:rPr>
              <a:t>Notion of completeness</a:t>
            </a:r>
          </a:p>
          <a:p>
            <a:pPr>
              <a:buFontTx/>
              <a:buChar char="•"/>
            </a:pPr>
            <a:r>
              <a:rPr lang="en-US" altLang="en-US" sz="2000" dirty="0">
                <a:latin typeface="Arial" panose="020B0604020202020204" pitchFamily="34" charset="0"/>
                <a:cs typeface="Arial" panose="020B0604020202020204" pitchFamily="34" charset="0"/>
              </a:rPr>
              <a:t>N conditions </a:t>
            </a:r>
            <a:r>
              <a:rPr lang="en-US" altLang="en-US" sz="2000" dirty="0">
                <a:latin typeface="Arial" panose="020B0604020202020204" pitchFamily="34" charset="0"/>
                <a:cs typeface="Arial" panose="020B0604020202020204" pitchFamily="34" charset="0"/>
                <a:sym typeface="Wingdings" pitchFamily="2" charset="2"/>
              </a:rPr>
              <a:t> 2</a:t>
            </a:r>
            <a:r>
              <a:rPr lang="en-US" altLang="en-US" sz="2000" baseline="30000" dirty="0">
                <a:latin typeface="Arial" panose="020B0604020202020204" pitchFamily="34" charset="0"/>
                <a:cs typeface="Arial" panose="020B0604020202020204" pitchFamily="34" charset="0"/>
                <a:sym typeface="Wingdings" pitchFamily="2" charset="2"/>
              </a:rPr>
              <a:t>N</a:t>
            </a:r>
            <a:r>
              <a:rPr lang="en-US" altLang="en-US" sz="2000" dirty="0">
                <a:latin typeface="Arial" panose="020B0604020202020204" pitchFamily="34" charset="0"/>
                <a:cs typeface="Arial" panose="020B0604020202020204" pitchFamily="34" charset="0"/>
                <a:sym typeface="Wingdings" pitchFamily="2" charset="2"/>
              </a:rPr>
              <a:t> rules</a:t>
            </a:r>
          </a:p>
          <a:p>
            <a:pPr>
              <a:buFontTx/>
              <a:buChar char="•"/>
            </a:pPr>
            <a:r>
              <a:rPr lang="en-US" altLang="en-US" sz="2000" dirty="0">
                <a:latin typeface="Arial" panose="020B0604020202020204" pitchFamily="34" charset="0"/>
                <a:cs typeface="Arial" panose="020B0604020202020204" pitchFamily="34" charset="0"/>
                <a:sym typeface="Wingdings" pitchFamily="2" charset="2"/>
              </a:rPr>
              <a:t>Actions can be defined by user</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0908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dirty="0"/>
              <a:t>Component Specification: Input of 2 characters such that</a:t>
            </a:r>
          </a:p>
          <a:p>
            <a:pPr>
              <a:buFontTx/>
              <a:buAutoNum type="arabicPeriod"/>
            </a:pPr>
            <a:r>
              <a:rPr lang="en-US" altLang="en-US" dirty="0"/>
              <a:t>The 1</a:t>
            </a:r>
            <a:r>
              <a:rPr lang="en-US" altLang="en-US" baseline="30000" dirty="0"/>
              <a:t>st</a:t>
            </a:r>
            <a:r>
              <a:rPr lang="en-US" altLang="en-US" dirty="0"/>
              <a:t> character </a:t>
            </a:r>
            <a:r>
              <a:rPr lang="en-US" altLang="en-US" u="sng" dirty="0"/>
              <a:t>must</a:t>
            </a:r>
            <a:r>
              <a:rPr lang="en-US" altLang="en-US" dirty="0"/>
              <a:t> be A or B.</a:t>
            </a:r>
          </a:p>
          <a:p>
            <a:pPr>
              <a:buFontTx/>
              <a:buAutoNum type="arabicPeriod"/>
            </a:pPr>
            <a:r>
              <a:rPr lang="en-US" altLang="en-US" dirty="0"/>
              <a:t>The 2</a:t>
            </a:r>
            <a:r>
              <a:rPr lang="en-US" altLang="en-US" baseline="30000" dirty="0"/>
              <a:t>nd</a:t>
            </a:r>
            <a:r>
              <a:rPr lang="en-US" altLang="en-US" dirty="0"/>
              <a:t> character </a:t>
            </a:r>
            <a:r>
              <a:rPr lang="en-US" altLang="en-US" u="sng" dirty="0"/>
              <a:t>must</a:t>
            </a:r>
            <a:r>
              <a:rPr lang="en-US" altLang="en-US" dirty="0"/>
              <a:t> be a digit.</a:t>
            </a:r>
          </a:p>
          <a:p>
            <a:pPr>
              <a:buFontTx/>
              <a:buAutoNum type="arabicPeriod"/>
            </a:pPr>
            <a:r>
              <a:rPr lang="en-US" altLang="en-US" dirty="0"/>
              <a:t>If the 1</a:t>
            </a:r>
            <a:r>
              <a:rPr lang="en-US" altLang="en-US" baseline="30000" dirty="0"/>
              <a:t>st</a:t>
            </a:r>
            <a:r>
              <a:rPr lang="en-US" altLang="en-US" dirty="0"/>
              <a:t> character is A or B and the 2</a:t>
            </a:r>
            <a:r>
              <a:rPr lang="en-US" altLang="en-US" baseline="30000" dirty="0"/>
              <a:t>nd</a:t>
            </a:r>
            <a:r>
              <a:rPr lang="en-US" altLang="en-US" dirty="0"/>
              <a:t> character is a digit </a:t>
            </a:r>
            <a:r>
              <a:rPr lang="en-US" altLang="en-US" u="sng" dirty="0"/>
              <a:t>the file is updated</a:t>
            </a:r>
            <a:r>
              <a:rPr lang="en-US" altLang="en-US" dirty="0"/>
              <a:t>.</a:t>
            </a:r>
          </a:p>
          <a:p>
            <a:pPr>
              <a:buFontTx/>
              <a:buAutoNum type="arabicPeriod"/>
            </a:pPr>
            <a:r>
              <a:rPr lang="en-US" altLang="en-US" dirty="0"/>
              <a:t>If the 1</a:t>
            </a:r>
            <a:r>
              <a:rPr lang="en-US" altLang="en-US" baseline="30000" dirty="0"/>
              <a:t>st</a:t>
            </a:r>
            <a:r>
              <a:rPr lang="en-US" altLang="en-US" dirty="0"/>
              <a:t> character is incorrect, </a:t>
            </a:r>
            <a:r>
              <a:rPr lang="en-US" altLang="en-US" u="sng" dirty="0"/>
              <a:t>message X12</a:t>
            </a:r>
            <a:r>
              <a:rPr lang="en-US" altLang="en-US" dirty="0"/>
              <a:t> is displayed.</a:t>
            </a:r>
          </a:p>
          <a:p>
            <a:pPr>
              <a:buFontTx/>
              <a:buAutoNum type="arabicPeriod"/>
            </a:pPr>
            <a:r>
              <a:rPr lang="en-US" altLang="en-US" dirty="0"/>
              <a:t>If the 2</a:t>
            </a:r>
            <a:r>
              <a:rPr lang="en-US" altLang="en-US" baseline="30000" dirty="0"/>
              <a:t>nd</a:t>
            </a:r>
            <a:r>
              <a:rPr lang="en-US" altLang="en-US" dirty="0"/>
              <a:t> character is not a digit, </a:t>
            </a:r>
            <a:r>
              <a:rPr lang="en-US" altLang="en-US" u="sng" dirty="0"/>
              <a:t>message X13</a:t>
            </a:r>
            <a:r>
              <a:rPr lang="en-US" altLang="en-US" dirty="0"/>
              <a:t> is displayed.</a:t>
            </a:r>
          </a:p>
          <a:p>
            <a:pPr>
              <a:buFontTx/>
              <a:buAutoNum type="arabicPeriod"/>
            </a:pPr>
            <a:endParaRPr lang="en-US" altLang="en-US" dirty="0"/>
          </a:p>
          <a:p>
            <a:r>
              <a:rPr lang="en-US" altLang="en-US" b="1" dirty="0"/>
              <a:t>Develop test cases using Decision table </a:t>
            </a:r>
            <a:r>
              <a:rPr lang="en-US" altLang="en-US" b="1" dirty="0" smtClean="0"/>
              <a:t>technique</a:t>
            </a:r>
            <a:endParaRPr lang="en-US" altLang="en-US" b="1" dirty="0"/>
          </a:p>
        </p:txBody>
      </p:sp>
      <p:sp>
        <p:nvSpPr>
          <p:cNvPr id="3" name="Content Placeholder 2"/>
          <p:cNvSpPr>
            <a:spLocks noGrp="1"/>
          </p:cNvSpPr>
          <p:nvPr>
            <p:ph sz="quarter" idx="10"/>
          </p:nvPr>
        </p:nvSpPr>
        <p:spPr/>
        <p:txBody>
          <a:bodyPr/>
          <a:lstStyle/>
          <a:p>
            <a:r>
              <a:rPr lang="en-IN" dirty="0" smtClean="0"/>
              <a:t>DT - Example</a:t>
            </a:r>
            <a:endParaRPr lang="en-IN" dirty="0"/>
          </a:p>
        </p:txBody>
      </p:sp>
    </p:spTree>
    <p:extLst>
      <p:ext uri="{BB962C8B-B14F-4D97-AF65-F5344CB8AC3E}">
        <p14:creationId xmlns:p14="http://schemas.microsoft.com/office/powerpoint/2010/main" val="3692968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DT Example Solution</a:t>
            </a:r>
            <a:endParaRPr lang="en-IN" dirty="0"/>
          </a:p>
        </p:txBody>
      </p:sp>
      <p:pic>
        <p:nvPicPr>
          <p:cNvPr id="4" name="Picture 38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2457" y="1484784"/>
            <a:ext cx="8560023" cy="2160240"/>
          </a:xfrm>
          <a:noFill/>
          <a:ln/>
        </p:spPr>
      </p:pic>
      <p:pic>
        <p:nvPicPr>
          <p:cNvPr id="5" name="Picture 4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7200" y="4038600"/>
            <a:ext cx="3581400" cy="2093913"/>
          </a:xfrm>
          <a:prstGeom prst="rect">
            <a:avLst/>
          </a:prstGeom>
          <a:noFill/>
          <a:ln/>
        </p:spPr>
      </p:pic>
      <p:sp>
        <p:nvSpPr>
          <p:cNvPr id="6" name="Text Box 444"/>
          <p:cNvSpPr txBox="1">
            <a:spLocks noChangeArrowheads="1"/>
          </p:cNvSpPr>
          <p:nvPr/>
        </p:nvSpPr>
        <p:spPr bwMode="auto">
          <a:xfrm>
            <a:off x="4556125" y="4151313"/>
            <a:ext cx="43363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Arial" panose="020B0604020202020204" pitchFamily="34" charset="0"/>
                <a:cs typeface="Arial" panose="020B0604020202020204" pitchFamily="34" charset="0"/>
              </a:rPr>
              <a:t>Note that it may not be possible to execute or even design test cases for the impossible action rule. But to begin with never ignore these conditions. Design them and then evaluate if they can be included in the Test Suite.</a:t>
            </a:r>
          </a:p>
        </p:txBody>
      </p:sp>
    </p:spTree>
    <p:extLst>
      <p:ext uri="{BB962C8B-B14F-4D97-AF65-F5344CB8AC3E}">
        <p14:creationId xmlns:p14="http://schemas.microsoft.com/office/powerpoint/2010/main" val="3397047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4.1: Domain Testing</a:t>
            </a:r>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5315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4.4: Examples &amp; Case Study</a:t>
            </a:r>
            <a:endParaRPr lang="en-IN" dirty="0"/>
          </a:p>
        </p:txBody>
      </p:sp>
    </p:spTree>
    <p:extLst>
      <p:ext uri="{BB962C8B-B14F-4D97-AF65-F5344CB8AC3E}">
        <p14:creationId xmlns:p14="http://schemas.microsoft.com/office/powerpoint/2010/main" val="1099977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Equivalence Class</a:t>
            </a:r>
          </a:p>
          <a:p>
            <a:pPr>
              <a:buFont typeface="Arial" panose="020B0604020202020204" pitchFamily="34" charset="0"/>
              <a:buChar char="•"/>
            </a:pPr>
            <a:r>
              <a:rPr lang="en-IN" sz="2800" dirty="0" smtClean="0"/>
              <a:t>Boundary Value Analysis</a:t>
            </a:r>
          </a:p>
          <a:p>
            <a:pPr>
              <a:buFont typeface="Arial" panose="020B0604020202020204" pitchFamily="34" charset="0"/>
              <a:buChar char="•"/>
            </a:pPr>
            <a:r>
              <a:rPr lang="en-IN" sz="2800" dirty="0" smtClean="0"/>
              <a:t>Domain Partitioning</a:t>
            </a:r>
          </a:p>
          <a:p>
            <a:pPr>
              <a:buFont typeface="Arial" panose="020B0604020202020204" pitchFamily="34" charset="0"/>
              <a:buChar char="•"/>
            </a:pPr>
            <a:r>
              <a:rPr lang="en-IN" sz="2800" dirty="0" smtClean="0"/>
              <a:t>Combinatorial</a:t>
            </a:r>
          </a:p>
          <a:p>
            <a:pPr>
              <a:buFont typeface="Arial" panose="020B0604020202020204" pitchFamily="34" charset="0"/>
              <a:buChar char="•"/>
            </a:pPr>
            <a:r>
              <a:rPr lang="en-IN" sz="2800" dirty="0" smtClean="0"/>
              <a:t>Decision Table</a:t>
            </a:r>
            <a:endParaRPr lang="en-IN" sz="2800" dirty="0"/>
          </a:p>
        </p:txBody>
      </p:sp>
      <p:sp>
        <p:nvSpPr>
          <p:cNvPr id="3" name="Content Placeholder 2"/>
          <p:cNvSpPr>
            <a:spLocks noGrp="1"/>
          </p:cNvSpPr>
          <p:nvPr>
            <p:ph sz="quarter" idx="10"/>
          </p:nvPr>
        </p:nvSpPr>
        <p:spPr/>
        <p:txBody>
          <a:bodyPr/>
          <a:lstStyle/>
          <a:p>
            <a:r>
              <a:rPr lang="en-IN" dirty="0" smtClean="0"/>
              <a:t>Test Techniques</a:t>
            </a:r>
            <a:endParaRPr lang="en-IN" dirty="0"/>
          </a:p>
        </p:txBody>
      </p:sp>
    </p:spTree>
    <p:extLst>
      <p:ext uri="{BB962C8B-B14F-4D97-AF65-F5344CB8AC3E}">
        <p14:creationId xmlns:p14="http://schemas.microsoft.com/office/powerpoint/2010/main" val="509990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a:t>TV Remote Control Software</a:t>
            </a:r>
          </a:p>
          <a:p>
            <a:pPr lvl="1"/>
            <a:r>
              <a:rPr lang="en-US" altLang="en-US" sz="2000" dirty="0"/>
              <a:t>Software is designed for the remote control which has typical controls and options. Using </a:t>
            </a:r>
            <a:r>
              <a:rPr lang="en-US" altLang="en-US" sz="2000" dirty="0" smtClean="0"/>
              <a:t>DT design </a:t>
            </a:r>
            <a:r>
              <a:rPr lang="en-US" altLang="en-US" sz="2000" dirty="0"/>
              <a:t>and develop test cases</a:t>
            </a:r>
          </a:p>
          <a:p>
            <a:r>
              <a:rPr lang="en-US" altLang="en-US" sz="3200" dirty="0"/>
              <a:t>A web based shopping cart checkout logic</a:t>
            </a:r>
          </a:p>
          <a:p>
            <a:pPr lvl="1"/>
            <a:r>
              <a:rPr lang="en-US" altLang="en-US" sz="2000" dirty="0"/>
              <a:t>By number of items</a:t>
            </a:r>
          </a:p>
          <a:p>
            <a:pPr lvl="1"/>
            <a:r>
              <a:rPr lang="en-US" altLang="en-US" sz="2000" dirty="0" smtClean="0"/>
              <a:t>By </a:t>
            </a:r>
            <a:r>
              <a:rPr lang="en-US" altLang="en-US" sz="2000" dirty="0"/>
              <a:t>weight of items</a:t>
            </a:r>
          </a:p>
          <a:p>
            <a:pPr lvl="1"/>
            <a:r>
              <a:rPr lang="en-US" altLang="en-US" sz="2000" dirty="0"/>
              <a:t>By value of </a:t>
            </a:r>
            <a:r>
              <a:rPr lang="en-US" altLang="en-US" sz="2000" dirty="0" smtClean="0"/>
              <a:t>items</a:t>
            </a:r>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2065681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3200" dirty="0" smtClean="0"/>
              <a:t>An insurance renewal premium</a:t>
            </a:r>
          </a:p>
          <a:p>
            <a:pPr lvl="1"/>
            <a:r>
              <a:rPr lang="en-US" altLang="en-US" sz="2000" dirty="0" smtClean="0"/>
              <a:t>By Age</a:t>
            </a:r>
          </a:p>
          <a:p>
            <a:pPr lvl="1"/>
            <a:r>
              <a:rPr lang="en-US" altLang="en-US" sz="2000" dirty="0" smtClean="0"/>
              <a:t>By Number of claims</a:t>
            </a:r>
          </a:p>
          <a:p>
            <a:pPr lvl="1"/>
            <a:r>
              <a:rPr lang="en-US" altLang="en-US" sz="2000" dirty="0" smtClean="0"/>
              <a:t>By Value of claims</a:t>
            </a:r>
          </a:p>
          <a:p>
            <a:r>
              <a:rPr lang="en-US" altLang="en-US" sz="3200" dirty="0"/>
              <a:t>Folder and File Name generation for a Digital Camera</a:t>
            </a:r>
          </a:p>
          <a:p>
            <a:pPr lvl="1"/>
            <a:r>
              <a:rPr lang="en-US" altLang="en-US" sz="2000" dirty="0"/>
              <a:t>Use of a Serial number</a:t>
            </a:r>
          </a:p>
          <a:p>
            <a:pPr lvl="1"/>
            <a:r>
              <a:rPr lang="en-US" altLang="en-US" sz="2000" dirty="0"/>
              <a:t>Use of Date</a:t>
            </a:r>
          </a:p>
          <a:p>
            <a:pPr lvl="1"/>
            <a:r>
              <a:rPr lang="en-US" altLang="en-US" sz="2000" dirty="0"/>
              <a:t>Use of </a:t>
            </a:r>
            <a:r>
              <a:rPr lang="en-US" altLang="en-US" sz="2000" dirty="0" err="1" smtClean="0"/>
              <a:t>Date+time</a:t>
            </a:r>
            <a:endParaRPr lang="en-US" altLang="en-US" sz="2000" dirty="0"/>
          </a:p>
        </p:txBody>
      </p:sp>
      <p:sp>
        <p:nvSpPr>
          <p:cNvPr id="3" name="Content Placeholder 2"/>
          <p:cNvSpPr>
            <a:spLocks noGrp="1"/>
          </p:cNvSpPr>
          <p:nvPr>
            <p:ph sz="quarter" idx="10"/>
          </p:nvPr>
        </p:nvSpPr>
        <p:spPr/>
        <p:txBody>
          <a:bodyPr/>
          <a:lstStyle/>
          <a:p>
            <a:r>
              <a:rPr lang="en-IN" dirty="0" smtClean="0"/>
              <a:t>Examples – Solve them</a:t>
            </a:r>
            <a:endParaRPr lang="en-IN" dirty="0"/>
          </a:p>
        </p:txBody>
      </p:sp>
    </p:spTree>
    <p:extLst>
      <p:ext uri="{BB962C8B-B14F-4D97-AF65-F5344CB8AC3E}">
        <p14:creationId xmlns:p14="http://schemas.microsoft.com/office/powerpoint/2010/main" val="3508287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Browsers (Firefox, Chrome, Safari and </a:t>
            </a:r>
            <a:r>
              <a:rPr lang="en-IN" dirty="0" err="1"/>
              <a:t>MyBrowser</a:t>
            </a:r>
            <a:r>
              <a:rPr lang="en-IN" dirty="0"/>
              <a:t>) are to be tested on various operating systems (Windows, Linux) and on various platforms like PC, Mobile. On Mobile phones the operating systems to be considered are (iOS, WP8, Android)</a:t>
            </a:r>
          </a:p>
          <a:p>
            <a:pPr>
              <a:buFont typeface="Arial" panose="020B0604020202020204" pitchFamily="34" charset="0"/>
              <a:buChar char="•"/>
            </a:pPr>
            <a:endParaRPr lang="en-IN" dirty="0"/>
          </a:p>
          <a:p>
            <a:pPr>
              <a:buFont typeface="Arial" panose="020B0604020202020204" pitchFamily="34" charset="0"/>
              <a:buChar char="•"/>
            </a:pPr>
            <a:r>
              <a:rPr lang="en-IN" dirty="0"/>
              <a:t>Come up with a strategy and test cases</a:t>
            </a:r>
          </a:p>
          <a:p>
            <a:endParaRPr lang="en-IN" dirty="0"/>
          </a:p>
        </p:txBody>
      </p:sp>
      <p:sp>
        <p:nvSpPr>
          <p:cNvPr id="3" name="Content Placeholder 2"/>
          <p:cNvSpPr>
            <a:spLocks noGrp="1"/>
          </p:cNvSpPr>
          <p:nvPr>
            <p:ph sz="quarter" idx="10"/>
          </p:nvPr>
        </p:nvSpPr>
        <p:spPr/>
        <p:txBody>
          <a:bodyPr/>
          <a:lstStyle/>
          <a:p>
            <a:r>
              <a:rPr lang="en-IN" dirty="0"/>
              <a:t>Browsers on Operating Systems</a:t>
            </a:r>
          </a:p>
        </p:txBody>
      </p:sp>
    </p:spTree>
    <p:extLst>
      <p:ext uri="{BB962C8B-B14F-4D97-AF65-F5344CB8AC3E}">
        <p14:creationId xmlns:p14="http://schemas.microsoft.com/office/powerpoint/2010/main" val="2161123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2000" dirty="0"/>
              <a:t>An attendance sub-system is developed which is part of a School Management System. At the beginning of the year the Class teacher creates the roster for the class by pulling in the details from Master Data Base. The fields that teacher uses are Full Name and Class/Division. Over that she builds a local database with entry of Nickname, Months of attendance, Attendance, Reasons for absence in case of absence (Sick, Informed Leave, School program, Competitions). Following reports are generated at the end of the week:</a:t>
            </a:r>
          </a:p>
          <a:p>
            <a:pPr lvl="1">
              <a:buFont typeface="Arial" panose="020B0604020202020204" pitchFamily="34" charset="0"/>
              <a:buChar char="•"/>
            </a:pPr>
            <a:r>
              <a:rPr lang="en-IN" dirty="0"/>
              <a:t>Classes attendance report</a:t>
            </a:r>
          </a:p>
          <a:p>
            <a:pPr lvl="1">
              <a:buFont typeface="Arial" panose="020B0604020202020204" pitchFamily="34" charset="0"/>
              <a:buChar char="•"/>
            </a:pPr>
            <a:r>
              <a:rPr lang="en-IN" dirty="0"/>
              <a:t>Student attendance report</a:t>
            </a:r>
          </a:p>
          <a:p>
            <a:pPr lvl="1">
              <a:buFont typeface="Arial" panose="020B0604020202020204" pitchFamily="34" charset="0"/>
              <a:buChar char="•"/>
            </a:pPr>
            <a:r>
              <a:rPr lang="en-IN" dirty="0"/>
              <a:t>Absenteeism report</a:t>
            </a:r>
          </a:p>
          <a:p>
            <a:pPr lvl="1">
              <a:buFont typeface="Arial" panose="020B0604020202020204" pitchFamily="34" charset="0"/>
              <a:buChar char="•"/>
            </a:pPr>
            <a:r>
              <a:rPr lang="en-IN" dirty="0"/>
              <a:t>Student absenteeism report</a:t>
            </a:r>
          </a:p>
          <a:p>
            <a:pPr>
              <a:buFont typeface="Arial" panose="020B0604020202020204" pitchFamily="34" charset="0"/>
              <a:buChar char="•"/>
            </a:pPr>
            <a:r>
              <a:rPr lang="en-IN" sz="2000" dirty="0"/>
              <a:t>Design a set of test cases to test such a sub-system</a:t>
            </a:r>
          </a:p>
          <a:p>
            <a:endParaRPr lang="en-IN" dirty="0"/>
          </a:p>
        </p:txBody>
      </p:sp>
      <p:sp>
        <p:nvSpPr>
          <p:cNvPr id="3" name="Content Placeholder 2"/>
          <p:cNvSpPr>
            <a:spLocks noGrp="1"/>
          </p:cNvSpPr>
          <p:nvPr>
            <p:ph sz="quarter" idx="10"/>
          </p:nvPr>
        </p:nvSpPr>
        <p:spPr/>
        <p:txBody>
          <a:bodyPr/>
          <a:lstStyle/>
          <a:p>
            <a:r>
              <a:rPr lang="en-IN" dirty="0"/>
              <a:t>School Attendance System</a:t>
            </a:r>
          </a:p>
        </p:txBody>
      </p:sp>
    </p:spTree>
    <p:extLst>
      <p:ext uri="{BB962C8B-B14F-4D97-AF65-F5344CB8AC3E}">
        <p14:creationId xmlns:p14="http://schemas.microsoft.com/office/powerpoint/2010/main" val="2064345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583162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a:t>A black box test technique</a:t>
            </a:r>
          </a:p>
          <a:p>
            <a:pPr>
              <a:buFont typeface="Arial" panose="020B0604020202020204" pitchFamily="34" charset="0"/>
              <a:buChar char="•"/>
            </a:pPr>
            <a:r>
              <a:rPr lang="en-US" altLang="en-US" dirty="0"/>
              <a:t>Based on specifications</a:t>
            </a:r>
          </a:p>
          <a:p>
            <a:pPr>
              <a:buFont typeface="Arial" panose="020B0604020202020204" pitchFamily="34" charset="0"/>
              <a:buChar char="•"/>
            </a:pPr>
            <a:r>
              <a:rPr lang="en-US" altLang="en-US" dirty="0"/>
              <a:t>Independent of implementation</a:t>
            </a:r>
          </a:p>
          <a:p>
            <a:pPr>
              <a:buFont typeface="Arial" panose="020B0604020202020204" pitchFamily="34" charset="0"/>
              <a:buChar char="•"/>
            </a:pPr>
            <a:r>
              <a:rPr lang="en-US" altLang="en-US" dirty="0"/>
              <a:t>Focus</a:t>
            </a:r>
          </a:p>
          <a:p>
            <a:pPr lvl="2"/>
            <a:r>
              <a:rPr lang="en-US" altLang="en-US" dirty="0"/>
              <a:t>Functional testing</a:t>
            </a:r>
          </a:p>
          <a:p>
            <a:pPr lvl="2"/>
            <a:r>
              <a:rPr lang="en-US" altLang="en-US" dirty="0" err="1"/>
              <a:t>Behaviour</a:t>
            </a:r>
            <a:endParaRPr lang="en-US" altLang="en-US" dirty="0"/>
          </a:p>
          <a:p>
            <a:pPr lvl="2"/>
            <a:r>
              <a:rPr lang="en-US" altLang="en-US" dirty="0"/>
              <a:t>Input </a:t>
            </a:r>
            <a:r>
              <a:rPr lang="en-US" altLang="en-US" dirty="0" smtClean="0"/>
              <a:t>&amp; </a:t>
            </a:r>
            <a:r>
              <a:rPr lang="en-US" altLang="en-US" dirty="0"/>
              <a:t>c</a:t>
            </a:r>
            <a:r>
              <a:rPr lang="en-US" altLang="en-US" dirty="0" smtClean="0"/>
              <a:t>orresponding </a:t>
            </a:r>
            <a:r>
              <a:rPr lang="en-US" altLang="en-US" dirty="0"/>
              <a:t>o</a:t>
            </a:r>
            <a:r>
              <a:rPr lang="en-US" altLang="en-US" dirty="0" smtClean="0"/>
              <a:t>utput</a:t>
            </a:r>
            <a:endParaRPr lang="en-US" altLang="en-US" dirty="0"/>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smtClean="0"/>
              <a:t>The Concept</a:t>
            </a:r>
            <a:endParaRPr lang="en-IN" dirty="0"/>
          </a:p>
        </p:txBody>
      </p:sp>
      <p:sp>
        <p:nvSpPr>
          <p:cNvPr id="4" name="Rectangle 4"/>
          <p:cNvSpPr>
            <a:spLocks noChangeArrowheads="1"/>
          </p:cNvSpPr>
          <p:nvPr/>
        </p:nvSpPr>
        <p:spPr bwMode="auto">
          <a:xfrm>
            <a:off x="1853885" y="5109865"/>
            <a:ext cx="1371600" cy="10668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solidFill>
                  <a:schemeClr val="bg1"/>
                </a:solidFill>
              </a:rPr>
              <a:t>P</a:t>
            </a:r>
          </a:p>
          <a:p>
            <a:pPr algn="ctr"/>
            <a:r>
              <a:rPr lang="en-US" altLang="en-US" sz="1200" b="1" dirty="0">
                <a:solidFill>
                  <a:schemeClr val="bg1"/>
                </a:solidFill>
              </a:rPr>
              <a:t>(Square </a:t>
            </a:r>
          </a:p>
          <a:p>
            <a:pPr algn="ctr"/>
            <a:r>
              <a:rPr lang="en-US" altLang="en-US" sz="1200" b="1" dirty="0">
                <a:solidFill>
                  <a:schemeClr val="bg1"/>
                </a:solidFill>
              </a:rPr>
              <a:t>of number)</a:t>
            </a:r>
          </a:p>
        </p:txBody>
      </p:sp>
      <p:sp>
        <p:nvSpPr>
          <p:cNvPr id="5" name="Line 5"/>
          <p:cNvSpPr>
            <a:spLocks noChangeShapeType="1"/>
          </p:cNvSpPr>
          <p:nvPr/>
        </p:nvSpPr>
        <p:spPr bwMode="auto">
          <a:xfrm>
            <a:off x="558485" y="5643265"/>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6"/>
          <p:cNvSpPr>
            <a:spLocks noChangeShapeType="1"/>
          </p:cNvSpPr>
          <p:nvPr/>
        </p:nvSpPr>
        <p:spPr bwMode="auto">
          <a:xfrm>
            <a:off x="3225485" y="5643265"/>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Text Box 7"/>
          <p:cNvSpPr txBox="1">
            <a:spLocks noChangeArrowheads="1"/>
          </p:cNvSpPr>
          <p:nvPr/>
        </p:nvSpPr>
        <p:spPr bwMode="auto">
          <a:xfrm>
            <a:off x="558485" y="5114628"/>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latin typeface="Times New Roman" panose="02020603050405020304" pitchFamily="18" charset="0"/>
                <a:cs typeface="Times New Roman" panose="02020603050405020304" pitchFamily="18" charset="0"/>
              </a:rPr>
              <a:t>x</a:t>
            </a:r>
            <a:endParaRPr lang="en-US" altLang="en-US" sz="2800" dirty="0">
              <a:latin typeface="Times New Roman" panose="02020603050405020304" pitchFamily="18" charset="0"/>
              <a:cs typeface="Times New Roman" panose="02020603050405020304" pitchFamily="18" charset="0"/>
            </a:endParaRPr>
          </a:p>
        </p:txBody>
      </p:sp>
      <p:sp>
        <p:nvSpPr>
          <p:cNvPr id="8" name="Text Box 8"/>
          <p:cNvSpPr txBox="1">
            <a:spLocks noChangeArrowheads="1"/>
          </p:cNvSpPr>
          <p:nvPr/>
        </p:nvSpPr>
        <p:spPr bwMode="auto">
          <a:xfrm>
            <a:off x="3911285" y="5114628"/>
            <a:ext cx="441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New Roman" panose="02020603050405020304" pitchFamily="18" charset="0"/>
                <a:cs typeface="Times New Roman" panose="02020603050405020304" pitchFamily="18" charset="0"/>
              </a:rPr>
              <a:t>x</a:t>
            </a:r>
            <a:r>
              <a:rPr lang="en-US" altLang="en-US" sz="2400" baseline="30000" dirty="0">
                <a:latin typeface="Times New Roman" panose="02020603050405020304" pitchFamily="18" charset="0"/>
                <a:cs typeface="Times New Roman" panose="02020603050405020304" pitchFamily="18" charset="0"/>
              </a:rPr>
              <a:t>2</a:t>
            </a:r>
          </a:p>
        </p:txBody>
      </p:sp>
      <p:sp>
        <p:nvSpPr>
          <p:cNvPr id="9" name="Text Box 9"/>
          <p:cNvSpPr txBox="1">
            <a:spLocks noChangeArrowheads="1"/>
          </p:cNvSpPr>
          <p:nvPr/>
        </p:nvSpPr>
        <p:spPr bwMode="auto">
          <a:xfrm>
            <a:off x="4953581" y="5169966"/>
            <a:ext cx="41408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latin typeface="Arial" panose="020B0604020202020204" pitchFamily="34" charset="0"/>
                <a:cs typeface="Arial" panose="020B0604020202020204" pitchFamily="34" charset="0"/>
              </a:rPr>
              <a:t>Implementation may be,</a:t>
            </a:r>
          </a:p>
          <a:p>
            <a:pPr marL="342900" indent="-342900">
              <a:buFont typeface="+mj-lt"/>
              <a:buAutoNum type="alphaUcPeriod"/>
            </a:pPr>
            <a:r>
              <a:rPr lang="en-US" altLang="en-US" dirty="0" smtClean="0">
                <a:latin typeface="Arial" panose="020B0604020202020204" pitchFamily="34" charset="0"/>
                <a:cs typeface="Arial" panose="020B0604020202020204" pitchFamily="34" charset="0"/>
              </a:rPr>
              <a:t>Multiplication </a:t>
            </a:r>
            <a:r>
              <a:rPr lang="en-US" altLang="en-US" i="1" dirty="0">
                <a:latin typeface="Arial" panose="020B0604020202020204" pitchFamily="34" charset="0"/>
                <a:cs typeface="Arial" panose="020B0604020202020204" pitchFamily="34" charset="0"/>
              </a:rPr>
              <a:t>(x*x)</a:t>
            </a:r>
          </a:p>
          <a:p>
            <a:pPr marL="342900" indent="-342900">
              <a:buFont typeface="+mj-lt"/>
              <a:buAutoNum type="alphaUcPeriod"/>
            </a:pPr>
            <a:r>
              <a:rPr lang="en-US" altLang="en-US" dirty="0" smtClean="0">
                <a:latin typeface="Arial" panose="020B0604020202020204" pitchFamily="34" charset="0"/>
                <a:cs typeface="Arial" panose="020B0604020202020204" pitchFamily="34" charset="0"/>
              </a:rPr>
              <a:t>successive </a:t>
            </a:r>
            <a:r>
              <a:rPr lang="en-US" altLang="en-US" dirty="0">
                <a:latin typeface="Arial" panose="020B0604020202020204" pitchFamily="34" charset="0"/>
                <a:cs typeface="Arial" panose="020B0604020202020204" pitchFamily="34" charset="0"/>
              </a:rPr>
              <a:t>addition </a:t>
            </a:r>
            <a:r>
              <a:rPr lang="en-US" altLang="en-US" i="1" dirty="0">
                <a:latin typeface="Arial" panose="020B0604020202020204" pitchFamily="34" charset="0"/>
                <a:cs typeface="Arial" panose="020B0604020202020204" pitchFamily="34" charset="0"/>
              </a:rPr>
              <a:t>(</a:t>
            </a:r>
            <a:r>
              <a:rPr lang="en-US" altLang="en-US" i="1" dirty="0" err="1">
                <a:latin typeface="Arial" panose="020B0604020202020204" pitchFamily="34" charset="0"/>
                <a:cs typeface="Arial" panose="020B0604020202020204" pitchFamily="34" charset="0"/>
              </a:rPr>
              <a:t>x+x</a:t>
            </a:r>
            <a:r>
              <a:rPr lang="en-US" altLang="en-US" i="1" dirty="0">
                <a:latin typeface="Arial" panose="020B0604020202020204" pitchFamily="34" charset="0"/>
                <a:cs typeface="Arial" panose="020B0604020202020204" pitchFamily="34" charset="0"/>
              </a:rPr>
              <a:t>… x </a:t>
            </a:r>
            <a:r>
              <a:rPr lang="en-US" altLang="en-US" i="1" dirty="0" smtClean="0">
                <a:latin typeface="Arial" panose="020B0604020202020204" pitchFamily="34" charset="0"/>
                <a:cs typeface="Arial" panose="020B0604020202020204" pitchFamily="34" charset="0"/>
              </a:rPr>
              <a:t>times)</a:t>
            </a:r>
            <a:endParaRPr lang="en-US" alt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222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Purpose is to uncover defects</a:t>
            </a:r>
          </a:p>
          <a:p>
            <a:pPr>
              <a:buFont typeface="Arial" panose="020B0604020202020204" pitchFamily="34" charset="0"/>
              <a:buChar char="•"/>
            </a:pPr>
            <a:r>
              <a:rPr lang="en-IN" sz="2800" dirty="0" smtClean="0"/>
              <a:t>Demonstrate the system works (Treat this as a by-product!)</a:t>
            </a:r>
          </a:p>
          <a:p>
            <a:pPr>
              <a:buFont typeface="Arial" panose="020B0604020202020204" pitchFamily="34" charset="0"/>
              <a:buChar char="•"/>
            </a:pPr>
            <a:r>
              <a:rPr lang="en-IN" sz="2800" dirty="0" smtClean="0"/>
              <a:t>Validate that it functions per specifications</a:t>
            </a:r>
          </a:p>
          <a:p>
            <a:pPr>
              <a:buFont typeface="Arial" panose="020B0604020202020204" pitchFamily="34" charset="0"/>
              <a:buChar char="•"/>
            </a:pPr>
            <a:r>
              <a:rPr lang="en-IN" sz="2800" dirty="0" smtClean="0"/>
              <a:t>Works as specified – always!</a:t>
            </a:r>
          </a:p>
          <a:p>
            <a:pPr>
              <a:buFont typeface="Arial" panose="020B0604020202020204" pitchFamily="34" charset="0"/>
              <a:buChar char="•"/>
            </a:pPr>
            <a:endParaRPr lang="en-IN" sz="2800" dirty="0" smtClean="0"/>
          </a:p>
          <a:p>
            <a:pPr>
              <a:buFont typeface="Arial" panose="020B0604020202020204" pitchFamily="34" charset="0"/>
              <a:buChar char="•"/>
            </a:pPr>
            <a:endParaRPr lang="en-IN" sz="2800" dirty="0"/>
          </a:p>
        </p:txBody>
      </p:sp>
      <p:sp>
        <p:nvSpPr>
          <p:cNvPr id="3" name="Content Placeholder 2"/>
          <p:cNvSpPr>
            <a:spLocks noGrp="1"/>
          </p:cNvSpPr>
          <p:nvPr>
            <p:ph sz="quarter" idx="10"/>
          </p:nvPr>
        </p:nvSpPr>
        <p:spPr/>
        <p:txBody>
          <a:bodyPr/>
          <a:lstStyle/>
          <a:p>
            <a:r>
              <a:rPr lang="en-IN" dirty="0" smtClean="0"/>
              <a:t>Approaches &amp; “View”</a:t>
            </a:r>
            <a:endParaRPr lang="en-IN" dirty="0"/>
          </a:p>
        </p:txBody>
      </p:sp>
    </p:spTree>
    <p:extLst>
      <p:ext uri="{BB962C8B-B14F-4D97-AF65-F5344CB8AC3E}">
        <p14:creationId xmlns:p14="http://schemas.microsoft.com/office/powerpoint/2010/main" val="4261040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IN" sz="3200" dirty="0" smtClean="0"/>
              <a:t>Customer/Client</a:t>
            </a:r>
          </a:p>
          <a:p>
            <a:pPr>
              <a:buFont typeface="Arial" panose="020B0604020202020204" pitchFamily="34" charset="0"/>
              <a:buChar char="•"/>
            </a:pPr>
            <a:r>
              <a:rPr lang="en-IN" sz="3200" dirty="0" smtClean="0"/>
              <a:t>Alpha/Beta User</a:t>
            </a:r>
          </a:p>
          <a:p>
            <a:pPr>
              <a:buFont typeface="Arial" panose="020B0604020202020204" pitchFamily="34" charset="0"/>
              <a:buChar char="•"/>
            </a:pPr>
            <a:r>
              <a:rPr lang="en-IN" sz="3200" dirty="0" smtClean="0"/>
              <a:t>End User/Consumer</a:t>
            </a:r>
            <a:endParaRPr lang="en-IN" sz="3200" dirty="0"/>
          </a:p>
          <a:p>
            <a:pPr>
              <a:buFont typeface="Arial" panose="020B0604020202020204" pitchFamily="34" charset="0"/>
              <a:buChar char="•"/>
            </a:pPr>
            <a:r>
              <a:rPr lang="en-IN" sz="3200" dirty="0" smtClean="0"/>
              <a:t>Development Engineer</a:t>
            </a:r>
          </a:p>
          <a:p>
            <a:pPr>
              <a:buFont typeface="Arial" panose="020B0604020202020204" pitchFamily="34" charset="0"/>
              <a:buChar char="•"/>
            </a:pPr>
            <a:r>
              <a:rPr lang="en-IN" sz="3200" dirty="0" smtClean="0"/>
              <a:t>Architect</a:t>
            </a:r>
          </a:p>
          <a:p>
            <a:pPr>
              <a:buFont typeface="Arial" panose="020B0604020202020204" pitchFamily="34" charset="0"/>
              <a:buChar char="•"/>
            </a:pPr>
            <a:r>
              <a:rPr lang="en-IN" sz="3200" dirty="0" smtClean="0"/>
              <a:t>Product Manager</a:t>
            </a:r>
          </a:p>
          <a:p>
            <a:pPr>
              <a:buFont typeface="Arial" panose="020B0604020202020204" pitchFamily="34" charset="0"/>
              <a:buChar char="•"/>
            </a:pPr>
            <a:r>
              <a:rPr lang="en-IN" sz="3200" dirty="0" smtClean="0"/>
              <a:t>Maintenance Engineer</a:t>
            </a:r>
          </a:p>
          <a:p>
            <a:pPr>
              <a:buFont typeface="Arial" panose="020B0604020202020204" pitchFamily="34" charset="0"/>
              <a:buChar char="•"/>
            </a:pPr>
            <a:r>
              <a:rPr lang="en-IN" sz="3200" dirty="0" smtClean="0"/>
              <a:t>…</a:t>
            </a:r>
          </a:p>
        </p:txBody>
      </p:sp>
      <p:sp>
        <p:nvSpPr>
          <p:cNvPr id="3" name="Content Placeholder 2"/>
          <p:cNvSpPr>
            <a:spLocks noGrp="1"/>
          </p:cNvSpPr>
          <p:nvPr>
            <p:ph sz="quarter" idx="10"/>
          </p:nvPr>
        </p:nvSpPr>
        <p:spPr/>
        <p:txBody>
          <a:bodyPr/>
          <a:lstStyle/>
          <a:p>
            <a:r>
              <a:rPr lang="en-IN" dirty="0" smtClean="0"/>
              <a:t>Perspectives</a:t>
            </a:r>
            <a:endParaRPr lang="en-IN" dirty="0"/>
          </a:p>
        </p:txBody>
      </p:sp>
    </p:spTree>
    <p:extLst>
      <p:ext uri="{BB962C8B-B14F-4D97-AF65-F5344CB8AC3E}">
        <p14:creationId xmlns:p14="http://schemas.microsoft.com/office/powerpoint/2010/main" val="2882009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Automated Teller Machine</a:t>
            </a:r>
          </a:p>
          <a:p>
            <a:pPr>
              <a:buFont typeface="Arial" panose="020B0604020202020204" pitchFamily="34" charset="0"/>
              <a:buChar char="•"/>
            </a:pPr>
            <a:r>
              <a:rPr lang="en-IN" dirty="0" smtClean="0"/>
              <a:t>Tea/Coffee Vending Machine</a:t>
            </a:r>
          </a:p>
          <a:p>
            <a:pPr>
              <a:buFont typeface="Arial" panose="020B0604020202020204" pitchFamily="34" charset="0"/>
              <a:buChar char="•"/>
            </a:pPr>
            <a:r>
              <a:rPr lang="en-IN" dirty="0" smtClean="0"/>
              <a:t>Washing Machine</a:t>
            </a:r>
          </a:p>
          <a:p>
            <a:pPr>
              <a:buFont typeface="Arial" panose="020B0604020202020204" pitchFamily="34" charset="0"/>
              <a:buChar char="•"/>
            </a:pPr>
            <a:r>
              <a:rPr lang="en-IN" dirty="0" smtClean="0"/>
              <a:t>Contacts – Mobile Phone Application</a:t>
            </a:r>
          </a:p>
          <a:p>
            <a:pPr>
              <a:buFont typeface="Arial" panose="020B0604020202020204" pitchFamily="34" charset="0"/>
              <a:buChar char="•"/>
            </a:pPr>
            <a:r>
              <a:rPr lang="en-IN" dirty="0" smtClean="0"/>
              <a:t>Messaging – Mobile Phone Application</a:t>
            </a:r>
          </a:p>
          <a:p>
            <a:pPr>
              <a:buFont typeface="Arial" panose="020B0604020202020204" pitchFamily="34" charset="0"/>
              <a:buChar char="•"/>
            </a:pPr>
            <a:r>
              <a:rPr lang="en-IN" dirty="0" smtClean="0"/>
              <a:t>Email – Webmail/App/Client</a:t>
            </a:r>
          </a:p>
          <a:p>
            <a:pPr>
              <a:buFont typeface="Arial" panose="020B0604020202020204" pitchFamily="34" charset="0"/>
              <a:buChar char="•"/>
            </a:pPr>
            <a:r>
              <a:rPr lang="en-IN" dirty="0" smtClean="0"/>
              <a:t>…</a:t>
            </a:r>
            <a:endParaRPr lang="en-IN" dirty="0"/>
          </a:p>
        </p:txBody>
      </p:sp>
      <p:sp>
        <p:nvSpPr>
          <p:cNvPr id="3" name="Content Placeholder 2"/>
          <p:cNvSpPr>
            <a:spLocks noGrp="1"/>
          </p:cNvSpPr>
          <p:nvPr>
            <p:ph sz="quarter" idx="10"/>
          </p:nvPr>
        </p:nvSpPr>
        <p:spPr/>
        <p:txBody>
          <a:bodyPr/>
          <a:lstStyle/>
          <a:p>
            <a:r>
              <a:rPr lang="en-IN" dirty="0" smtClean="0"/>
              <a:t>Examples</a:t>
            </a:r>
            <a:endParaRPr lang="en-IN" dirty="0"/>
          </a:p>
        </p:txBody>
      </p:sp>
      <p:pic>
        <p:nvPicPr>
          <p:cNvPr id="3074" name="Picture 2" descr="http://upload.wikimedia.org/wikipedia/commons/b/b1/ATM_750x13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7185" y="993212"/>
            <a:ext cx="1440160" cy="25154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raalicefoods.com/galleryimages/141258861255005Tea_Coffee_Vending_Mach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3510947"/>
            <a:ext cx="20574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made-in-china.com/2f0j00jMTaRthPJFqc/Washing-Machine-Dry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490" t="10821" r="14674" b="9770"/>
          <a:stretch/>
        </p:blipFill>
        <p:spPr bwMode="auto">
          <a:xfrm>
            <a:off x="4535464" y="3933056"/>
            <a:ext cx="2181000" cy="259694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user.files.wordpress.com/2012/04/rebtel-ap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295694"/>
            <a:ext cx="1247775" cy="18716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georgedillon.com/freeware/screencaps/thunderbird.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544" y="4589441"/>
            <a:ext cx="2185988" cy="187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It is a systematisation of the Equivalence Partitioning and Boundary Value Analysis</a:t>
            </a:r>
          </a:p>
          <a:p>
            <a:pPr>
              <a:buFont typeface="Arial" panose="020B0604020202020204" pitchFamily="34" charset="0"/>
              <a:buChar char="•"/>
            </a:pPr>
            <a:r>
              <a:rPr lang="en-IN" dirty="0" smtClean="0"/>
              <a:t>Introduces concept of Test Specification which allows the test engineer to take a closer look at the specifications</a:t>
            </a:r>
          </a:p>
          <a:p>
            <a:pPr>
              <a:buFont typeface="Arial" panose="020B0604020202020204" pitchFamily="34" charset="0"/>
              <a:buChar char="•"/>
            </a:pPr>
            <a:r>
              <a:rPr lang="en-IN" dirty="0" smtClean="0"/>
              <a:t>Allows division of tasks for larger systems</a:t>
            </a:r>
            <a:endParaRPr lang="en-IN" dirty="0"/>
          </a:p>
        </p:txBody>
      </p:sp>
      <p:sp>
        <p:nvSpPr>
          <p:cNvPr id="3" name="Content Placeholder 2"/>
          <p:cNvSpPr>
            <a:spLocks noGrp="1"/>
          </p:cNvSpPr>
          <p:nvPr>
            <p:ph sz="quarter" idx="10"/>
          </p:nvPr>
        </p:nvSpPr>
        <p:spPr/>
        <p:txBody>
          <a:bodyPr/>
          <a:lstStyle/>
          <a:p>
            <a:r>
              <a:rPr lang="en-IN" dirty="0" smtClean="0"/>
              <a:t>What is it?</a:t>
            </a:r>
            <a:endParaRPr lang="en-IN" dirty="0"/>
          </a:p>
        </p:txBody>
      </p:sp>
    </p:spTree>
    <p:extLst>
      <p:ext uri="{BB962C8B-B14F-4D97-AF65-F5344CB8AC3E}">
        <p14:creationId xmlns:p14="http://schemas.microsoft.com/office/powerpoint/2010/main" val="408559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3200" dirty="0" smtClean="0"/>
              <a:t>Systematic approach to generation of test cases from requirements</a:t>
            </a:r>
          </a:p>
          <a:p>
            <a:pPr>
              <a:buFont typeface="Arial" panose="020B0604020202020204" pitchFamily="34" charset="0"/>
              <a:buChar char="•"/>
            </a:pPr>
            <a:r>
              <a:rPr lang="en-IN" sz="3200" dirty="0" smtClean="0"/>
              <a:t>Mix of manual and automated steps</a:t>
            </a:r>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endParaRPr lang="en-IN" sz="2000" dirty="0" smtClean="0"/>
          </a:p>
          <a:p>
            <a:pPr>
              <a:buFont typeface="Arial" panose="020B0604020202020204" pitchFamily="34" charset="0"/>
              <a:buChar char="•"/>
            </a:pPr>
            <a:endParaRPr lang="en-IN" sz="2000" dirty="0"/>
          </a:p>
          <a:p>
            <a:pPr>
              <a:buFont typeface="Arial" panose="020B0604020202020204" pitchFamily="34" charset="0"/>
              <a:buChar char="•"/>
            </a:pPr>
            <a:r>
              <a:rPr lang="en-IN" sz="2000" dirty="0" smtClean="0"/>
              <a:t>Ref: T2 Chapter 3 Section 3.5</a:t>
            </a:r>
            <a:endParaRPr lang="en-IN" sz="2000" dirty="0"/>
          </a:p>
        </p:txBody>
      </p:sp>
      <p:sp>
        <p:nvSpPr>
          <p:cNvPr id="3" name="Content Placeholder 2"/>
          <p:cNvSpPr>
            <a:spLocks noGrp="1"/>
          </p:cNvSpPr>
          <p:nvPr>
            <p:ph sz="quarter" idx="10"/>
          </p:nvPr>
        </p:nvSpPr>
        <p:spPr/>
        <p:txBody>
          <a:bodyPr/>
          <a:lstStyle/>
          <a:p>
            <a:r>
              <a:rPr lang="en-IN" dirty="0" smtClean="0"/>
              <a:t>Category Partitioning Method</a:t>
            </a:r>
            <a:endParaRPr lang="en-IN" dirty="0"/>
          </a:p>
        </p:txBody>
      </p:sp>
    </p:spTree>
    <p:extLst>
      <p:ext uri="{BB962C8B-B14F-4D97-AF65-F5344CB8AC3E}">
        <p14:creationId xmlns:p14="http://schemas.microsoft.com/office/powerpoint/2010/main" val="3323127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64B97-E452-4814-8202-F5EF75248BB2}"/>
</file>

<file path=customXml/itemProps2.xml><?xml version="1.0" encoding="utf-8"?>
<ds:datastoreItem xmlns:ds="http://schemas.openxmlformats.org/officeDocument/2006/customXml" ds:itemID="{FA457FE9-5778-4ACF-BD48-5E3F26987323}"/>
</file>

<file path=customXml/itemProps3.xml><?xml version="1.0" encoding="utf-8"?>
<ds:datastoreItem xmlns:ds="http://schemas.openxmlformats.org/officeDocument/2006/customXml" ds:itemID="{6831ED0B-2FC4-467B-909E-2FF2DF3CDB69}"/>
</file>

<file path=docProps/app.xml><?xml version="1.0" encoding="utf-8"?>
<Properties xmlns="http://schemas.openxmlformats.org/officeDocument/2006/extended-properties" xmlns:vt="http://schemas.openxmlformats.org/officeDocument/2006/docPropsVTypes">
  <Template>AAOC ZC222-L1</Template>
  <TotalTime>912</TotalTime>
  <Words>1159</Words>
  <Application>Microsoft Office PowerPoint</Application>
  <PresentationFormat>On-screen Show (4:3)</PresentationFormat>
  <Paragraphs>212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Times New Roman</vt:lpstr>
      <vt:lpstr>Wingdings</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wilp-hyd</cp:lastModifiedBy>
  <cp:revision>180</cp:revision>
  <cp:lastPrinted>2015-01-11T07:33:27Z</cp:lastPrinted>
  <dcterms:created xsi:type="dcterms:W3CDTF">2014-01-11T00:18:07Z</dcterms:created>
  <dcterms:modified xsi:type="dcterms:W3CDTF">2015-09-25T07:53:51Z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