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376" r:id="rId3"/>
    <p:sldId id="382" r:id="rId4"/>
    <p:sldId id="493" r:id="rId5"/>
    <p:sldId id="494" r:id="rId6"/>
    <p:sldId id="485" r:id="rId7"/>
    <p:sldId id="343" r:id="rId8"/>
    <p:sldId id="490" r:id="rId9"/>
    <p:sldId id="491" r:id="rId10"/>
    <p:sldId id="492" r:id="rId11"/>
    <p:sldId id="489" r:id="rId12"/>
    <p:sldId id="486" r:id="rId13"/>
    <p:sldId id="431" r:id="rId14"/>
    <p:sldId id="488" r:id="rId15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44" autoAdjust="0"/>
    <p:restoredTop sz="94660"/>
  </p:normalViewPr>
  <p:slideViewPr>
    <p:cSldViewPr>
      <p:cViewPr varScale="1">
        <p:scale>
          <a:sx n="82" d="100"/>
          <a:sy n="82" d="100"/>
        </p:scale>
        <p:origin x="10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B1F83-67DF-47B8-BE4A-BD999A3D6737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41A7-73ED-437C-8D9F-DA4EB23D57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err="1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smtClean="0"/>
              <a:pPr/>
              <a:t>‹#›</a:t>
            </a:fld>
            <a:r>
              <a:rPr lang="en-US" sz="1200" dirty="0" smtClean="0"/>
              <a:t>          Software Testing</a:t>
            </a:r>
            <a:r>
              <a:rPr lang="en-US" sz="1200" baseline="0" dirty="0" smtClean="0"/>
              <a:t> Methodologies</a:t>
            </a:r>
            <a:endParaRPr lang="en-US" sz="12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directed system of systems is designed, built, and managed for a specific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collaborative system of systems has limited centralized management and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virtual system of systems has no centralized management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Definitions (Maier)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Garage Controller (Directed</a:t>
            </a:r>
            <a:r>
              <a:rPr lang="en-IN" sz="2800" dirty="0" smtClean="0"/>
              <a:t>) – Master – Slave architecture.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Building Automation (Directed</a:t>
            </a:r>
            <a:r>
              <a:rPr lang="en-IN" sz="2800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Air Traffic Control Systems </a:t>
            </a:r>
            <a:r>
              <a:rPr lang="en-IN" sz="2800" dirty="0" smtClean="0"/>
              <a:t>(Collaborative) </a:t>
            </a:r>
            <a:endParaRPr lang="en-IN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 smtClean="0"/>
              <a:t>Air Traffic Control Systems </a:t>
            </a:r>
            <a:r>
              <a:rPr lang="en-IN" sz="2800" dirty="0" smtClean="0"/>
              <a:t>(</a:t>
            </a:r>
            <a:r>
              <a:rPr lang="en-IN" sz="2800" dirty="0" smtClean="0"/>
              <a:t>Acknowledged</a:t>
            </a:r>
            <a:r>
              <a:rPr lang="en-IN" sz="2800" dirty="0" smtClean="0"/>
              <a:t>) – because there is a request which needs to </a:t>
            </a:r>
            <a:r>
              <a:rPr lang="en-IN" sz="2800" smtClean="0"/>
              <a:t>be acknowledged.</a:t>
            </a:r>
            <a:endParaRPr lang="en-IN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Larger 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96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7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8.3: Examples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05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5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Module 8: Agenda</a:t>
            </a: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395536" y="2780928"/>
            <a:ext cx="2016224" cy="72000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8.1</a:t>
            </a:r>
            <a:endParaRPr lang="en-IN" sz="2400" b="1" dirty="0"/>
          </a:p>
        </p:txBody>
      </p:sp>
      <p:sp>
        <p:nvSpPr>
          <p:cNvPr id="5" name="Chevron 4"/>
          <p:cNvSpPr/>
          <p:nvPr/>
        </p:nvSpPr>
        <p:spPr>
          <a:xfrm>
            <a:off x="2267744" y="2780928"/>
            <a:ext cx="6552728" cy="720000"/>
          </a:xfrm>
          <a:prstGeom prst="chevro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Model Based Testing – Systems</a:t>
            </a:r>
            <a:endParaRPr lang="en-IN" sz="2400" b="1" dirty="0"/>
          </a:p>
        </p:txBody>
      </p:sp>
      <p:sp>
        <p:nvSpPr>
          <p:cNvPr id="6" name="Pentagon 5"/>
          <p:cNvSpPr/>
          <p:nvPr/>
        </p:nvSpPr>
        <p:spPr>
          <a:xfrm>
            <a:off x="395536" y="3717032"/>
            <a:ext cx="2016224" cy="720000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8.2</a:t>
            </a:r>
            <a:endParaRPr lang="en-IN" sz="2400" b="1" dirty="0"/>
          </a:p>
        </p:txBody>
      </p:sp>
      <p:sp>
        <p:nvSpPr>
          <p:cNvPr id="7" name="Chevron 6"/>
          <p:cNvSpPr/>
          <p:nvPr/>
        </p:nvSpPr>
        <p:spPr>
          <a:xfrm>
            <a:off x="2267744" y="3717032"/>
            <a:ext cx="6552728" cy="72000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Model Based Testing – </a:t>
            </a:r>
            <a:r>
              <a:rPr lang="en-IN" sz="2400" b="1" dirty="0" smtClean="0"/>
              <a:t>System of Systems</a:t>
            </a:r>
            <a:endParaRPr lang="en-IN" sz="2400" b="1" dirty="0"/>
          </a:p>
        </p:txBody>
      </p:sp>
      <p:sp>
        <p:nvSpPr>
          <p:cNvPr id="8" name="Pentagon 7"/>
          <p:cNvSpPr/>
          <p:nvPr/>
        </p:nvSpPr>
        <p:spPr>
          <a:xfrm>
            <a:off x="395536" y="4653216"/>
            <a:ext cx="2016224" cy="720000"/>
          </a:xfrm>
          <a:prstGeom prst="homePlat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Topic 8.3</a:t>
            </a:r>
            <a:endParaRPr lang="en-IN" sz="2400" b="1" dirty="0"/>
          </a:p>
        </p:txBody>
      </p:sp>
      <p:sp>
        <p:nvSpPr>
          <p:cNvPr id="9" name="Chevron 8"/>
          <p:cNvSpPr/>
          <p:nvPr/>
        </p:nvSpPr>
        <p:spPr>
          <a:xfrm>
            <a:off x="2267744" y="4653216"/>
            <a:ext cx="6552728" cy="72000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Examples</a:t>
            </a:r>
            <a:endParaRPr lang="en-IN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395536" y="1628800"/>
            <a:ext cx="8280920" cy="93610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Module 8: Model Based Testing (2/2)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7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8.1: </a:t>
            </a:r>
            <a:r>
              <a:rPr lang="en-IN" dirty="0"/>
              <a:t>Model Based Testing – </a:t>
            </a:r>
            <a:r>
              <a:rPr lang="en-IN" dirty="0" smtClean="0"/>
              <a:t>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3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Process of creating a </a:t>
            </a:r>
            <a:r>
              <a:rPr lang="en-US" b="1" dirty="0" smtClean="0"/>
              <a:t>Model</a:t>
            </a:r>
            <a:r>
              <a:rPr lang="en-US" dirty="0" smtClean="0"/>
              <a:t> results in deeper insights and understanding of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Adequacy of MBT – depend on accuracy of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Sequence of steps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Model the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Identify the threads of system behavior in the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Transform threads into test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Execute the test cases (on actual system) and record the results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Revise the model(s) as needed and repeat the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Model Based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Finite State Machines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Petri Nets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StateCharts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Executable Models</a:t>
            </a:r>
            <a:endParaRPr lang="en-US" dirty="0"/>
          </a:p>
        </p:txBody>
      </p:sp>
      <p:pic>
        <p:nvPicPr>
          <p:cNvPr id="1026" name="Picture 2" descr="https://upload.wikimedia.org/wikipedia/commons/thumb/9/9d/DFAexample.svg/220px-DFAexampl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700808"/>
            <a:ext cx="20955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d/d7/Animated_Petri_net_commons.gif/220px-Animated_Petri_net_commons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2095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b/bc/Mealymachine_jaredw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47" y="3962747"/>
            <a:ext cx="19145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97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6019800" cy="1524000"/>
          </a:xfrm>
        </p:spPr>
        <p:txBody>
          <a:bodyPr/>
          <a:lstStyle/>
          <a:p>
            <a:r>
              <a:rPr lang="en-US" dirty="0" smtClean="0"/>
              <a:t>Software Testing Methodologies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Prashant Joshi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Topic 8.2: </a:t>
            </a:r>
            <a:r>
              <a:rPr lang="en-IN" dirty="0"/>
              <a:t>Model Based Testing – System of </a:t>
            </a:r>
            <a:r>
              <a:rPr lang="en-IN" dirty="0" smtClean="0"/>
              <a:t>Systems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super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collection of cooperating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collection of autonomous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set of component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System of Systems -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6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are built from components that are (or can be) independent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have managerial/administrative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are usually developed in an evolutionary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They exhibit emergent (as opposed to preplanned) </a:t>
            </a:r>
            <a:r>
              <a:rPr lang="en-US" dirty="0" err="1" smtClean="0"/>
              <a:t>behaviours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Specific Attributes – Maier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754440"/>
      </p:ext>
    </p:extLst>
  </p:cSld>
  <p:clrMapOvr>
    <a:masterClrMapping/>
  </p:clrMapOvr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C46BB90224B48912846443ADAB4E3" ma:contentTypeVersion="4" ma:contentTypeDescription="Create a new document." ma:contentTypeScope="" ma:versionID="f1e61c6fe5f70fe834747bcf5df7eb3d">
  <xsd:schema xmlns:xsd="http://www.w3.org/2001/XMLSchema" xmlns:xs="http://www.w3.org/2001/XMLSchema" xmlns:p="http://schemas.microsoft.com/office/2006/metadata/properties" xmlns:ns2="74b486a2-e692-43f8-8749-c3aa65fb85b9" targetNamespace="http://schemas.microsoft.com/office/2006/metadata/properties" ma:root="true" ma:fieldsID="2945df03c6b2010e70068df80046446a" ns2:_="">
    <xsd:import namespace="74b486a2-e692-43f8-8749-c3aa65fb8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486a2-e692-43f8-8749-c3aa65fb8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F1AD2-354C-469E-8763-8F8FA13FDF12}"/>
</file>

<file path=customXml/itemProps2.xml><?xml version="1.0" encoding="utf-8"?>
<ds:datastoreItem xmlns:ds="http://schemas.openxmlformats.org/officeDocument/2006/customXml" ds:itemID="{E3C1ECEC-7F3F-400B-89EC-4BDAE16E46D4}"/>
</file>

<file path=customXml/itemProps3.xml><?xml version="1.0" encoding="utf-8"?>
<ds:datastoreItem xmlns:ds="http://schemas.openxmlformats.org/officeDocument/2006/customXml" ds:itemID="{A5B1B6BC-7860-4450-AF26-C3D92A56EFD3}"/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985</TotalTime>
  <Words>302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AAOC ZC222-L1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Testing Methodologies</vt:lpstr>
      <vt:lpstr>PowerPoint Presentation</vt:lpstr>
      <vt:lpstr>Software Testing Methodologies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Harsh Taneja</cp:lastModifiedBy>
  <cp:revision>204</cp:revision>
  <cp:lastPrinted>2015-01-11T07:33:27Z</cp:lastPrinted>
  <dcterms:created xsi:type="dcterms:W3CDTF">2014-01-11T00:18:07Z</dcterms:created>
  <dcterms:modified xsi:type="dcterms:W3CDTF">2023-03-02T21:35:47Z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0x010100FA7C46BB90224B48912846443ADAB4E3</vt:lpwstr>
  </property>
</Properties>
</file>