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82A9C-B78D-4215-9952-CEFFFE0C16F4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8463A-5E64-4284-A28B-D5B302B8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47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082A-8B9F-4B11-B09D-4BA818702F74}" type="datetime1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C447-ECB5-4426-9CD0-C0E5E2AD4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6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760E-C3B3-4F12-8990-ACD9AAA61E51}" type="datetime1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C447-ECB5-4426-9CD0-C0E5E2AD4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2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EF8C-71C4-4E15-9CFA-1BBB33F0A31E}" type="datetime1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C447-ECB5-4426-9CD0-C0E5E2AD4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4DC2-1A4F-4FD9-890E-771703A63E20}" type="datetime1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C447-ECB5-4426-9CD0-C0E5E2AD4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6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E757-0E91-4172-A250-FBC1CC4AB741}" type="datetime1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C447-ECB5-4426-9CD0-C0E5E2AD4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2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4772-E170-4B89-9047-BDC9E6DB47C8}" type="datetime1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C447-ECB5-4426-9CD0-C0E5E2AD4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3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3BAE-8DAE-4624-A502-0D986D36F248}" type="datetime1">
              <a:rPr lang="en-US" smtClean="0"/>
              <a:t>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C447-ECB5-4426-9CD0-C0E5E2AD4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4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B63F-4D16-4810-B9B5-7DD772B401BA}" type="datetime1">
              <a:rPr lang="en-US" smtClean="0"/>
              <a:t>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C447-ECB5-4426-9CD0-C0E5E2AD4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5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5FEB-10CE-4BB7-895C-98C02CFF6EF7}" type="datetime1">
              <a:rPr lang="en-US" smtClean="0"/>
              <a:t>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C447-ECB5-4426-9CD0-C0E5E2AD4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7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878E-4105-4D3D-ADAB-1B8B0E84684F}" type="datetime1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C447-ECB5-4426-9CD0-C0E5E2AD4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6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06DE-5566-4426-8BC6-7FE710C45513}" type="datetime1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C447-ECB5-4426-9CD0-C0E5E2AD4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9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0AC96-C186-4203-94AA-B4A03002415D}" type="datetime1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BC447-ECB5-4426-9CD0-C0E5E2AD4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STM MODULE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lang="en-US" sz="3200" dirty="0" smtClean="0"/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C447-ECB5-4426-9CD0-C0E5E2AD47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5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Levels of Testing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Unit Testing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Integration Testing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System Testing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Acceptance testing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C447-ECB5-4426-9CD0-C0E5E2AD47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7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Unit Testing is to ensure that module/component/function is performing the intended task error free.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 box testing technique is used to detect the error(s) or malfunctioning while performing unit testing.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are responsible for finding and resolving the errors in units.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C447-ECB5-4426-9CD0-C0E5E2AD47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83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Methodologies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 Box testing:</a:t>
            </a:r>
          </a:p>
          <a:p>
            <a:pPr marL="804863" indent="-454025"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Knowledge of the internal program design and code required.</a:t>
            </a:r>
          </a:p>
          <a:p>
            <a:pPr marL="804863" indent="-454025"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Tests are based on coverage of code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statements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branches, paths, conditions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04863" indent="-454025"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also called as behavioral testing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 startAt="2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Black Box Testing:</a:t>
            </a:r>
          </a:p>
          <a:p>
            <a:pPr marL="804863" indent="-454025">
              <a:buFont typeface="Wingdings" pitchFamily="2" charset="2"/>
              <a:buChar char="§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No knowledge of internal program design or code required.</a:t>
            </a:r>
          </a:p>
          <a:p>
            <a:pPr marL="804863" indent="-454025">
              <a:buFont typeface="Wingdings" pitchFamily="2" charset="2"/>
              <a:buChar char="§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Tests are based on requirements and functionality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04863" indent="-454025">
              <a:buFont typeface="Wingdings" pitchFamily="2" charset="2"/>
              <a:buChar char="§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testing is also known as functional testing.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C447-ECB5-4426-9CD0-C0E5E2AD47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40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Testing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is the process of manually examining / reviewing a document. The document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be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SRS,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document, code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any document prepared during any phase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 IEEE, “verification is the process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or component to determine whether the products of a given development phase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satisfy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 imposed at the start of that phase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[1]</a:t>
            </a:r>
            <a:endParaRPr lang="en-US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C447-ECB5-4426-9CD0-C0E5E2AD47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7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Testing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testing is done to ensure that software product being developed is as per the requirements of the customer.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is achieved through V-Shape software development life cycle model.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dynamic testing which is accomplished using: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Unit Testing,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Integration Testing,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System Testing &amp;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Acceptance Testing.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C447-ECB5-4426-9CD0-C0E5E2AD47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4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251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Testing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7638"/>
            <a:ext cx="10515600" cy="484932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is the process of re-testing the modified parts of the software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ensuring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no new errors have been introduced into previously tested source code due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these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egression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test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source code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parts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source code that may be affected by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amendment.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C447-ECB5-4426-9CD0-C0E5E2AD47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54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[1] IEEE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“Standard Glossary of Software Engineering Terminology”, 2001.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C447-ECB5-4426-9CD0-C0E5E2AD47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11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7C46BB90224B48912846443ADAB4E3" ma:contentTypeVersion="4" ma:contentTypeDescription="Create a new document." ma:contentTypeScope="" ma:versionID="f1e61c6fe5f70fe834747bcf5df7eb3d">
  <xsd:schema xmlns:xsd="http://www.w3.org/2001/XMLSchema" xmlns:xs="http://www.w3.org/2001/XMLSchema" xmlns:p="http://schemas.microsoft.com/office/2006/metadata/properties" xmlns:ns2="74b486a2-e692-43f8-8749-c3aa65fb85b9" targetNamespace="http://schemas.microsoft.com/office/2006/metadata/properties" ma:root="true" ma:fieldsID="2945df03c6b2010e70068df80046446a" ns2:_="">
    <xsd:import namespace="74b486a2-e692-43f8-8749-c3aa65fb85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b486a2-e692-43f8-8749-c3aa65fb85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6AD6C7-D578-42A9-9681-C4EB991EDAF6}"/>
</file>

<file path=customXml/itemProps2.xml><?xml version="1.0" encoding="utf-8"?>
<ds:datastoreItem xmlns:ds="http://schemas.openxmlformats.org/officeDocument/2006/customXml" ds:itemID="{039EF117-6A9F-4948-8514-45364841BC3B}"/>
</file>

<file path=customXml/itemProps3.xml><?xml version="1.0" encoding="utf-8"?>
<ds:datastoreItem xmlns:ds="http://schemas.openxmlformats.org/officeDocument/2006/customXml" ds:itemID="{0B832343-4BA2-40A2-822D-71F5B9115DEA}"/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359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STM MODULE 1</vt:lpstr>
      <vt:lpstr>Levels of Testing</vt:lpstr>
      <vt:lpstr>Unit Testing</vt:lpstr>
      <vt:lpstr>Testing Methodologies</vt:lpstr>
      <vt:lpstr>Verification Testing</vt:lpstr>
      <vt:lpstr>Validation Testing</vt:lpstr>
      <vt:lpstr>Regression Testing</vt:lpstr>
      <vt:lpstr>Reference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</dc:title>
  <dc:creator>Harsh Taneja</dc:creator>
  <cp:lastModifiedBy>Harsh Taneja</cp:lastModifiedBy>
  <cp:revision>12</cp:revision>
  <dcterms:created xsi:type="dcterms:W3CDTF">2023-01-06T17:36:18Z</dcterms:created>
  <dcterms:modified xsi:type="dcterms:W3CDTF">2023-01-07T03:13:27Z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0x010100FA7C46BB90224B48912846443ADAB4E3</vt:lpwstr>
  </property>
</Properties>
</file>