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8293100" cy="5761038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56" y="-112"/>
      </p:cViewPr>
      <p:guideLst>
        <p:guide orient="horz" pos="1815"/>
        <p:guide pos="2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B38AE-2588-A842-A551-8306033E05B4}" type="datetime1">
              <a:rPr lang="en-IN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9A7F5-4C8D-3244-BCA8-6E8E456F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48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8126-63FE-A242-9A0D-DDEBDD0FC3D3}" type="datetime1">
              <a:rPr lang="en-IN" smtClean="0"/>
              <a:t>12/11/14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4350"/>
            <a:ext cx="37020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58C6-DC26-EA4C-826C-F205C562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30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20975" y="514350"/>
            <a:ext cx="37020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3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984" y="1789656"/>
            <a:ext cx="7049136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966" y="3264590"/>
            <a:ext cx="5805170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538-0773-644C-89DD-E9DCC64B62F8}" type="datetime1">
              <a:rPr lang="en-IN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5463-7853-1E44-B0DC-5705845FB900}" type="datetime1">
              <a:rPr lang="en-IN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2498" y="230710"/>
            <a:ext cx="1865948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655" y="230710"/>
            <a:ext cx="5459624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F00A-965E-A841-8E8C-B601D06A7444}" type="datetime1">
              <a:rPr lang="en-IN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0F92-5390-9748-B5E1-5C1C09C829D3}" type="datetime1">
              <a:rPr lang="en-IN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100" y="3702004"/>
            <a:ext cx="7049136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100" y="2441779"/>
            <a:ext cx="7049136" cy="12602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3B3B-5487-C242-8AA4-A662BA43CF0F}" type="datetime1">
              <a:rPr lang="en-IN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655" y="1344246"/>
            <a:ext cx="3662786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660" y="1344246"/>
            <a:ext cx="3662786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87FE-E4FD-4C44-831D-00BA3C9B8328}" type="datetime1">
              <a:rPr lang="en-IN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657" y="1289566"/>
            <a:ext cx="3664225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57" y="1827000"/>
            <a:ext cx="3664225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791" y="1289566"/>
            <a:ext cx="3665665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791" y="1827000"/>
            <a:ext cx="3665665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367A-9AEC-CB47-BA83-4B5C708D231F}" type="datetime1">
              <a:rPr lang="en-IN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6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9D5-D04B-C440-948F-DA816549C898}" type="datetime1">
              <a:rPr lang="en-IN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D1ED-8F0A-0940-A623-8E79786C6CAD}" type="datetime1">
              <a:rPr lang="en-IN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6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65" y="229379"/>
            <a:ext cx="2728373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379" y="229375"/>
            <a:ext cx="4636074" cy="49168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65" y="1205557"/>
            <a:ext cx="2728373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164C-A3E0-5340-B4E7-1384C733178E}" type="datetime1">
              <a:rPr lang="en-IN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506" y="4032727"/>
            <a:ext cx="4975860" cy="47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506" y="514760"/>
            <a:ext cx="497586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506" y="4508816"/>
            <a:ext cx="4975860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66AD-F6B5-7C43-925F-E319506ED9C9}" type="datetime1">
              <a:rPr lang="en-IN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656" y="230714"/>
            <a:ext cx="7463790" cy="960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656" y="1344246"/>
            <a:ext cx="7463790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665" y="5339629"/>
            <a:ext cx="193505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4DA9-3771-BF47-B6F0-0F3B890802D3}" type="datetime1">
              <a:rPr lang="en-IN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477" y="5339629"/>
            <a:ext cx="2626148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398" y="5339629"/>
            <a:ext cx="193505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1045-9F2B-45E9-806A-F85D59892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65150" y="627761"/>
            <a:ext cx="7315200" cy="4336784"/>
            <a:chOff x="488950" y="961201"/>
            <a:chExt cx="7315200" cy="4604869"/>
          </a:xfrm>
        </p:grpSpPr>
        <p:sp>
          <p:nvSpPr>
            <p:cNvPr id="29" name="TextBox 28"/>
            <p:cNvSpPr txBox="1"/>
            <p:nvPr/>
          </p:nvSpPr>
          <p:spPr>
            <a:xfrm>
              <a:off x="7229121" y="3639068"/>
              <a:ext cx="575029" cy="64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q</a:t>
              </a:r>
              <a:r>
                <a:rPr lang="en-US" sz="2800" baseline="-25000" dirty="0"/>
                <a:t>4</a:t>
              </a:r>
            </a:p>
          </p:txBody>
        </p:sp>
        <p:sp>
          <p:nvSpPr>
            <p:cNvPr id="31" name="Freeform 30"/>
            <p:cNvSpPr/>
            <p:nvPr/>
          </p:nvSpPr>
          <p:spPr>
            <a:xfrm rot="512384">
              <a:off x="1245528" y="961201"/>
              <a:ext cx="5386585" cy="4604869"/>
            </a:xfrm>
            <a:custGeom>
              <a:avLst/>
              <a:gdLst>
                <a:gd name="connsiteX0" fmla="*/ 0 w 5364366"/>
                <a:gd name="connsiteY0" fmla="*/ 4243518 h 4409163"/>
                <a:gd name="connsiteX1" fmla="*/ 2256321 w 5364366"/>
                <a:gd name="connsiteY1" fmla="*/ 4019388 h 4409163"/>
                <a:gd name="connsiteX2" fmla="*/ 3272413 w 5364366"/>
                <a:gd name="connsiteY2" fmla="*/ 836750 h 4409163"/>
                <a:gd name="connsiteX3" fmla="*/ 5364366 w 5364366"/>
                <a:gd name="connsiteY3" fmla="*/ 0 h 440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4366" h="4409163">
                  <a:moveTo>
                    <a:pt x="0" y="4243518"/>
                  </a:moveTo>
                  <a:cubicBezTo>
                    <a:pt x="855459" y="4415350"/>
                    <a:pt x="1710919" y="4587183"/>
                    <a:pt x="2256321" y="4019388"/>
                  </a:cubicBezTo>
                  <a:cubicBezTo>
                    <a:pt x="2801723" y="3451593"/>
                    <a:pt x="2754405" y="1506648"/>
                    <a:pt x="3272413" y="836750"/>
                  </a:cubicBezTo>
                  <a:cubicBezTo>
                    <a:pt x="3790421" y="166852"/>
                    <a:pt x="5364366" y="0"/>
                    <a:pt x="5364366" y="0"/>
                  </a:cubicBezTo>
                </a:path>
              </a:pathLst>
            </a:custGeom>
            <a:ln w="38100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830509" y="3244850"/>
              <a:ext cx="384169" cy="397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88950" y="2295992"/>
              <a:ext cx="7166943" cy="2288925"/>
            </a:xfrm>
            <a:prstGeom prst="line">
              <a:avLst/>
            </a:prstGeom>
            <a:ln w="19050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013251" y="2985933"/>
              <a:ext cx="346599" cy="336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98078" y="2729804"/>
              <a:ext cx="346599" cy="336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54592" y="3507776"/>
              <a:ext cx="346599" cy="336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9592" y="3777061"/>
              <a:ext cx="346599" cy="336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37396" y="2266108"/>
              <a:ext cx="346599" cy="336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58438" y="2497956"/>
              <a:ext cx="346599" cy="336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301156" y="4046346"/>
              <a:ext cx="346599" cy="336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02613" y="4300689"/>
              <a:ext cx="346599" cy="336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98092" y="2298090"/>
              <a:ext cx="879829" cy="64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35573" y="2061447"/>
              <a:ext cx="879829" cy="64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</a:t>
              </a:r>
              <a:r>
                <a:rPr lang="en-US" sz="2800" baseline="-25000" dirty="0" smtClean="0"/>
                <a:t>2</a:t>
              </a:r>
              <a:endParaRPr lang="en-US" sz="28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88329" y="1824803"/>
              <a:ext cx="879829" cy="64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</a:t>
              </a:r>
              <a:r>
                <a:rPr lang="en-US" sz="2800" baseline="-25000" dirty="0" smtClean="0"/>
                <a:t>3</a:t>
              </a:r>
              <a:endParaRPr lang="en-US" sz="28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5588" y="1498740"/>
              <a:ext cx="879829" cy="64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</a:t>
              </a:r>
              <a:r>
                <a:rPr lang="en-US" sz="2800" baseline="-25000" dirty="0" smtClean="0"/>
                <a:t>4</a:t>
              </a:r>
              <a:endParaRPr lang="en-US" sz="28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92578" y="2850257"/>
              <a:ext cx="879829" cy="64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q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74649" y="3086902"/>
              <a:ext cx="879829" cy="64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q</a:t>
              </a:r>
              <a:r>
                <a:rPr lang="en-US" sz="2800" baseline="-25000" dirty="0"/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54478" y="3402426"/>
              <a:ext cx="879829" cy="64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q</a:t>
              </a:r>
              <a:r>
                <a:rPr lang="en-US" sz="2800" baseline="-250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8169" y="3617620"/>
              <a:ext cx="548367" cy="64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107951" y="97906"/>
            <a:ext cx="8077200" cy="552581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7350" y="365919"/>
            <a:ext cx="350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Contour Segment c</a:t>
            </a:r>
            <a:r>
              <a:rPr lang="en-US" sz="3200" baseline="-25000" dirty="0" smtClean="0"/>
              <a:t>i</a:t>
            </a:r>
            <a:endParaRPr lang="en-US" sz="32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6965950" y="975519"/>
            <a:ext cx="152400" cy="15240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46150" y="4300967"/>
            <a:ext cx="152400" cy="15240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89750" y="106189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</a:t>
            </a:r>
            <a:r>
              <a:rPr lang="en-US" sz="2800" baseline="-25000" dirty="0" smtClean="0"/>
              <a:t>i2</a:t>
            </a:r>
            <a:endParaRPr lang="en-US" sz="28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22350" y="371871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</a:t>
            </a:r>
            <a:r>
              <a:rPr lang="en-US" sz="2800" baseline="-25000" dirty="0" smtClean="0"/>
              <a:t>i1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88885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Srikumar Ramalingam</dc:creator>
  <cp:lastModifiedBy>Anoop Namboodiri</cp:lastModifiedBy>
  <cp:revision>18</cp:revision>
  <dcterms:created xsi:type="dcterms:W3CDTF">2014-10-17T14:40:12Z</dcterms:created>
  <dcterms:modified xsi:type="dcterms:W3CDTF">2014-11-12T07:22:36Z</dcterms:modified>
</cp:coreProperties>
</file>