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CSE-101,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Programming 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 Credits)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Vikram Goyal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tool provides a set of basic functionalities called primitive operations or primitives.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Ruler: Can specify lengths, lines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Compass: Can define arcs and circles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Primitives may be combined in various ways to perform computation.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Computing a right bisector of a given line segment.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problem to be solved with a given tool, the attempt is to evolve </a:t>
            </a: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combination of primitives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tool </a:t>
            </a: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a certain order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solve the problem.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explicit statement of this combination along with the order is an algorithm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Doubling a Square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square, construct another square of twice the area of the original square.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2743200" y="3276600"/>
            <a:ext cx="2209800" cy="1676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425484" y="480060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029200" y="480060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953000" y="3048000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425484" y="3059668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Doubling a square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Doubling a Square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given a square ABCD of side a &gt; 0. </a:t>
            </a:r>
            <a:endParaRPr/>
          </a:p>
          <a:p>
            <a:pPr indent="-5143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diagonal AC. </a:t>
            </a:r>
            <a:endParaRPr/>
          </a:p>
          <a:p>
            <a:pPr indent="-5143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square CAEF on side AC.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2743200" y="3569732"/>
            <a:ext cx="2057400" cy="16764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451463" y="516993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876800" y="5093732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800600" y="3352800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438400" y="3429000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6"/>
          <p:cNvCxnSpPr>
            <a:endCxn id="176" idx="1"/>
          </p:cNvCxnSpPr>
          <p:nvPr/>
        </p:nvCxnSpPr>
        <p:spPr>
          <a:xfrm flipH="1" rot="10800000">
            <a:off x="2743200" y="3537466"/>
            <a:ext cx="2057400" cy="1708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26"/>
          <p:cNvSpPr/>
          <p:nvPr/>
        </p:nvSpPr>
        <p:spPr>
          <a:xfrm rot="-2388447">
            <a:off x="3102721" y="4173867"/>
            <a:ext cx="2643989" cy="2019609"/>
          </a:xfrm>
          <a:prstGeom prst="rect">
            <a:avLst/>
          </a:prstGeom>
          <a:noFill/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4343400" y="6488668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6172200" y="49530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Doubling a Square: Justification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given a square ABCD of side a &gt; 0.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diagonal AC. Length of AC = sqrt(2)a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square CAEF on AC.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of square:  2a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Refinement : Square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line segment of length b &gt; 0 construct a square of side b.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given a line segment PQ of length b.</a:t>
            </a:r>
            <a:endParaRPr/>
          </a:p>
          <a:p>
            <a:pPr indent="-5143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two lines l1 and l2 perpendicular to PQ passing through P and Q respectively</a:t>
            </a:r>
            <a:endParaRPr/>
          </a:p>
          <a:p>
            <a:pPr indent="-5143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same side of PQ mark points R on l1 and S on l2 such that P R = P Q = QS. </a:t>
            </a:r>
            <a:endParaRPr/>
          </a:p>
          <a:p>
            <a:pPr indent="-5143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RS. PQSR is a square of side 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Refinement: Perpendicular at a point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line, draw a perpendicular to it passing through a given point on it.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given a line l containing a point X.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Perpendicular at a point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length c &gt; 0. With X as centre, mark off points Y and Z on l on either side of X, such that YX = c = XZ. Y Z = 2c. 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Circles C1 (Y, 2c) and C2 (Z, 2c) respectively. 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the points of intersection of the two circles.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Perpendicular at point: Justification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triangles YXU and XZU.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Congruent triangles (SSS)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Angle YXU = Angle ZXY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Angle YXU + Angle ZXY = 180 (Linear pair)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Angle YXU = Angle ZXY = 90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use procedural statements — assignments, conditional statements, loops, method calls — and arrays. 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design, code, and test small Python programs that meet requirements expressed in English. 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use concepts of object-oriented programming: classes, sub-classes, properties, inheritance.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knowledge of basic searching and sorting algorithms.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Problem: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right angled triangle, construct another triangle of twice the area of original triangle. 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circle, construct a circle of twice the area of original circle.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Summary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Logistics of the course.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and Computers.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Evaluation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Assessment (50%):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Practical assignment - 30%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Lab assignments (best n-2 to be considered), HWs (best n-1 to be considered) (15+15)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Exams - 20%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Midterm and Endterm (10+10) 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Assessment (50%):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Midterm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- 15%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Endterm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- 20%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Quizzes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- 15% (best n-1 to be considered)   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Guttag, John; Introduction to computation and programming using python, PHI Learning.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Wesley J. Chun: Core Python Programming: Prentice Hall, 2006 (2nd Ed.)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Section A: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Wednesday </a:t>
            </a:r>
            <a:r>
              <a:rPr lang="en-US">
                <a:solidFill>
                  <a:srgbClr val="FF0000"/>
                </a:solidFill>
              </a:rPr>
              <a:t>09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AM -11.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0AM (C101)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Friday 9.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AM- 10.30AM (C101)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Office Hours:  Wednesday  2.30pm-3.30pm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Section B: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Wednesday 11.30AM – 1.00PM (C201)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Friday 11.30AM – 1.00PM (C201)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Office Hours: Wednesday 3.30pm-4.30pm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of Computing and Programming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is as fundamental as arithmetic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computing tools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Sticks and Stones for counting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and Pencil to assist mental process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Abacus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rules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Ruler and compass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Ruler and Compass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computation: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a length that is half of a given length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Bisect an angle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a square that is twice the area of a given square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sqrt(2)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and Computers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Computing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much more fundamental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Computing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 be done without computer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cannot do much besides computing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