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Time/Space graph for various inputs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222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>
                  <a:tint val="77000"/>
                </a:schemeClr>
              </a:solidFill>
              <a:ln w="9525">
                <a:solidFill>
                  <a:schemeClr val="accent6">
                    <a:tint val="77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1.19731140136718</c:v>
                </c:pt>
                <c:pt idx="1">
                  <c:v>2.2971396446228001</c:v>
                </c:pt>
                <c:pt idx="2">
                  <c:v>4.4879090785980198</c:v>
                </c:pt>
                <c:pt idx="3">
                  <c:v>8.82181525230407</c:v>
                </c:pt>
                <c:pt idx="4">
                  <c:v>17.084349632263098</c:v>
                </c:pt>
                <c:pt idx="5">
                  <c:v>37.081217288970898</c:v>
                </c:pt>
                <c:pt idx="6">
                  <c:v>74.393776416778493</c:v>
                </c:pt>
                <c:pt idx="7">
                  <c:v>142.92485022544801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Space</c:v>
                </c:pt>
              </c:strCache>
            </c:strRef>
          </c:tx>
          <c:spPr>
            <a:ln w="2222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6">
                  <a:shade val="76000"/>
                </a:schemeClr>
              </a:solidFill>
              <a:ln w="9525">
                <a:solidFill>
                  <a:schemeClr val="accent6">
                    <a:shade val="76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17.152000000000001</c:v>
                </c:pt>
                <c:pt idx="1">
                  <c:v>16.969000000000001</c:v>
                </c:pt>
                <c:pt idx="2">
                  <c:v>16.96</c:v>
                </c:pt>
                <c:pt idx="3">
                  <c:v>17</c:v>
                </c:pt>
                <c:pt idx="4">
                  <c:v>17.125</c:v>
                </c:pt>
                <c:pt idx="5">
                  <c:v>17.125</c:v>
                </c:pt>
                <c:pt idx="6">
                  <c:v>17.222999999999999</c:v>
                </c:pt>
                <c:pt idx="7">
                  <c:v>17.556000000000001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696880"/>
        <c:axId val="918699600"/>
      </c:lineChart>
      <c:catAx>
        <c:axId val="91869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699600"/>
        <c:crosses val="autoZero"/>
        <c:auto val="1"/>
        <c:lblAlgn val="ctr"/>
        <c:lblOffset val="100"/>
        <c:noMultiLvlLbl val="0"/>
      </c:catAx>
      <c:valAx>
        <c:axId val="9186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696880"/>
        <c:crosses val="autoZero"/>
        <c:crossBetween val="between"/>
      </c:valAx>
      <c:spPr>
        <a:noFill/>
        <a:ln>
          <a:noFill/>
        </a:ln>
        <a:effectLst>
          <a:glow rad="990600">
            <a:schemeClr val="accent1">
              <a:alpha val="40000"/>
            </a:schemeClr>
          </a:glow>
          <a:outerShdw blurRad="914400" dist="50800" dir="5400000" sx="107000" sy="107000" algn="ctr" rotWithShape="0">
            <a:srgbClr val="000000"/>
          </a:outerShdw>
          <a:softEdge rad="673100"/>
        </a:effectLst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2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8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9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5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5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6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3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7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0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2A0682D-F1D1-4043-8D0F-3E1EC6A12DA0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B53B747-9428-4392-91C7-7A723079C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9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Programming Assignment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Design and Analysis of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93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512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6129" y="2268071"/>
            <a:ext cx="10515600" cy="2008374"/>
          </a:xfrm>
        </p:spPr>
        <p:txBody>
          <a:bodyPr/>
          <a:lstStyle/>
          <a:p>
            <a:r>
              <a:rPr lang="en-IN" dirty="0" smtClean="0"/>
              <a:t>Total time taken (in </a:t>
            </a:r>
            <a:r>
              <a:rPr lang="en-IN" dirty="0"/>
              <a:t>s</a:t>
            </a:r>
            <a:r>
              <a:rPr lang="en-IN" dirty="0" smtClean="0"/>
              <a:t>econd</a:t>
            </a:r>
            <a:r>
              <a:rPr lang="en-IN" dirty="0"/>
              <a:t>): </a:t>
            </a:r>
            <a:r>
              <a:rPr lang="en-IN" u="sng" dirty="0" smtClean="0"/>
              <a:t>142.9248502254486s</a:t>
            </a:r>
            <a:endParaRPr lang="en-IN" u="sng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Total Space/Memory required (in MiB): </a:t>
            </a:r>
            <a:r>
              <a:rPr lang="en-IN" u="sng" dirty="0" smtClean="0"/>
              <a:t>17.556MiB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2" y="2792225"/>
            <a:ext cx="8229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Average </a:t>
            </a:r>
            <a:r>
              <a:rPr lang="en-IN" dirty="0"/>
              <a:t>performance </a:t>
            </a:r>
            <a:r>
              <a:rPr lang="en-IN" dirty="0" smtClean="0"/>
              <a:t>and </a:t>
            </a:r>
            <a:r>
              <a:rPr lang="en-IN" dirty="0"/>
              <a:t>conjecture a time/space complexity for </a:t>
            </a:r>
            <a:r>
              <a:rPr lang="en-IN" dirty="0" smtClean="0"/>
              <a:t>our </a:t>
            </a:r>
            <a:r>
              <a:rPr lang="en-IN" dirty="0"/>
              <a:t>implementation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02662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0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Analysing the Pseudo 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0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to our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4565"/>
            <a:ext cx="10515600" cy="2501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https://github.com/nishitmehta1/COT5405_DAA_GroupProgramming1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3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</a:t>
            </a:r>
            <a:r>
              <a:rPr lang="en-IN" dirty="0" smtClean="0"/>
              <a:t>our </a:t>
            </a:r>
            <a:r>
              <a:rPr lang="en-IN" dirty="0"/>
              <a:t>program on 1000 random inputs of size n =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time taken (in second</a:t>
            </a:r>
            <a:r>
              <a:rPr lang="en-IN" dirty="0"/>
              <a:t>): </a:t>
            </a:r>
            <a:r>
              <a:rPr lang="en-IN" u="sng" dirty="0" smtClean="0"/>
              <a:t>1.1973114013671875s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Total Space/Memory required (in MiB): </a:t>
            </a:r>
            <a:r>
              <a:rPr lang="en-IN" u="sng" dirty="0" smtClean="0"/>
              <a:t>17.152MiB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8" y="3317501"/>
            <a:ext cx="8229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5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8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0270" y="21931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Total time taken (in second</a:t>
            </a:r>
            <a:r>
              <a:rPr lang="en-IN" dirty="0"/>
              <a:t>): </a:t>
            </a:r>
            <a:r>
              <a:rPr lang="en-IN" u="sng" dirty="0" smtClean="0"/>
              <a:t>2.2971396446228027s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Total Space/Memory required (in MiB): </a:t>
            </a:r>
            <a:r>
              <a:rPr lang="en-IN" u="sng" dirty="0" smtClean="0"/>
              <a:t>16.969MiB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14" y="2704819"/>
            <a:ext cx="8239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16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5607" y="2294965"/>
            <a:ext cx="10554574" cy="2348753"/>
          </a:xfrm>
        </p:spPr>
        <p:txBody>
          <a:bodyPr>
            <a:normAutofit/>
          </a:bodyPr>
          <a:lstStyle/>
          <a:p>
            <a:r>
              <a:rPr lang="en-IN" dirty="0" smtClean="0"/>
              <a:t>Total time taken (in second</a:t>
            </a:r>
            <a:r>
              <a:rPr lang="en-IN" dirty="0"/>
              <a:t>): </a:t>
            </a:r>
            <a:r>
              <a:rPr lang="en-IN" u="sng" dirty="0" smtClean="0"/>
              <a:t>4.4879090785980225s</a:t>
            </a:r>
          </a:p>
          <a:p>
            <a:endParaRPr lang="en-IN" u="sng" dirty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Total Space/Memory required (in MiB): </a:t>
            </a:r>
            <a:r>
              <a:rPr lang="en-IN" u="sng" dirty="0" smtClean="0"/>
              <a:t>16.96MiB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38" y="2913809"/>
            <a:ext cx="8191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32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6130" y="2250140"/>
            <a:ext cx="10515600" cy="2133881"/>
          </a:xfrm>
        </p:spPr>
        <p:txBody>
          <a:bodyPr/>
          <a:lstStyle/>
          <a:p>
            <a:r>
              <a:rPr lang="en-IN" dirty="0" smtClean="0"/>
              <a:t>Total time taken (in second</a:t>
            </a:r>
            <a:r>
              <a:rPr lang="en-IN" dirty="0"/>
              <a:t>): </a:t>
            </a:r>
            <a:r>
              <a:rPr lang="en-IN" u="sng" dirty="0" smtClean="0"/>
              <a:t>8.821815252304077s</a:t>
            </a:r>
            <a:endParaRPr lang="en-IN" u="sng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Total Space/Memory required (in MiB): </a:t>
            </a:r>
            <a:r>
              <a:rPr lang="en-IN" u="sng" dirty="0" smtClean="0"/>
              <a:t>17.000MiB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7" y="2825002"/>
            <a:ext cx="8229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1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64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214282"/>
            <a:ext cx="10515600" cy="2456610"/>
          </a:xfrm>
        </p:spPr>
        <p:txBody>
          <a:bodyPr/>
          <a:lstStyle/>
          <a:p>
            <a:r>
              <a:rPr lang="en-IN" dirty="0" smtClean="0"/>
              <a:t>Total time taken (in second</a:t>
            </a:r>
            <a:r>
              <a:rPr lang="en-IN" dirty="0"/>
              <a:t>): </a:t>
            </a:r>
            <a:r>
              <a:rPr lang="en-IN" u="sng" dirty="0" smtClean="0"/>
              <a:t>17.084349632263184s</a:t>
            </a:r>
          </a:p>
          <a:p>
            <a:endParaRPr lang="en-IN" u="sng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Total Space/Memory required (in MiB): 17.125MiB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88" y="3025028"/>
            <a:ext cx="82296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5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128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303928"/>
            <a:ext cx="10515600" cy="2196633"/>
          </a:xfrm>
        </p:spPr>
        <p:txBody>
          <a:bodyPr/>
          <a:lstStyle/>
          <a:p>
            <a:r>
              <a:rPr lang="en-IN" dirty="0" smtClean="0"/>
              <a:t>Total time taken (in second</a:t>
            </a:r>
            <a:r>
              <a:rPr lang="en-IN" dirty="0"/>
              <a:t>): </a:t>
            </a:r>
            <a:r>
              <a:rPr lang="en-IN" u="sng" dirty="0" smtClean="0"/>
              <a:t>37.08121728897095s</a:t>
            </a:r>
            <a:endParaRPr lang="en-IN" u="sng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Total Space/Memory required (in MiB): </a:t>
            </a:r>
            <a:r>
              <a:rPr lang="en-IN" u="sng" dirty="0" smtClean="0"/>
              <a:t>17.125MiB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08" y="2952190"/>
            <a:ext cx="823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8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our program on 1000 random inputs of size n = 256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259104"/>
            <a:ext cx="10515600" cy="194562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Total time taken (in second</a:t>
            </a:r>
            <a:r>
              <a:rPr lang="en-IN" dirty="0"/>
              <a:t>): </a:t>
            </a:r>
            <a:r>
              <a:rPr lang="en-IN" u="sng" dirty="0" smtClean="0"/>
              <a:t>74.39377641677856s</a:t>
            </a:r>
            <a:endParaRPr lang="en-IN" u="sng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Total Space/Memory required (in MiB): </a:t>
            </a:r>
            <a:r>
              <a:rPr lang="en-IN" u="sng" dirty="0" smtClean="0"/>
              <a:t>17.223MiB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5" y="2764210"/>
            <a:ext cx="82296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91</TotalTime>
  <Words>268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Programming Assignment 1</vt:lpstr>
      <vt:lpstr>Pseudo code</vt:lpstr>
      <vt:lpstr>Performance of our program on 1000 random inputs of size n = 4</vt:lpstr>
      <vt:lpstr>Performance of our program on 1000 random inputs of size n = 8</vt:lpstr>
      <vt:lpstr>Performance of our program on 1000 random inputs of size n = 16</vt:lpstr>
      <vt:lpstr>Performance of our program on 1000 random inputs of size n = 32</vt:lpstr>
      <vt:lpstr>Performance of our program on 1000 random inputs of size n = 64</vt:lpstr>
      <vt:lpstr>Performance of our program on 1000 random inputs of size n = 128</vt:lpstr>
      <vt:lpstr>Performance of our program on 1000 random inputs of size n = 256</vt:lpstr>
      <vt:lpstr>Performance of our program on 1000 random inputs of size n = 512</vt:lpstr>
      <vt:lpstr>Average performance and conjecture a time/space complexity for our implementation</vt:lpstr>
      <vt:lpstr>Analysing the Pseudo code </vt:lpstr>
      <vt:lpstr>Link to our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 Mehta</dc:creator>
  <cp:lastModifiedBy>Nishit Mehta</cp:lastModifiedBy>
  <cp:revision>93</cp:revision>
  <dcterms:created xsi:type="dcterms:W3CDTF">2018-09-23T20:33:17Z</dcterms:created>
  <dcterms:modified xsi:type="dcterms:W3CDTF">2018-09-23T22:06:57Z</dcterms:modified>
</cp:coreProperties>
</file>