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5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1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6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Programming Assignment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and Analysis of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93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512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Average </a:t>
            </a:r>
            <a:r>
              <a:rPr lang="en-IN" dirty="0"/>
              <a:t>performance </a:t>
            </a:r>
            <a:r>
              <a:rPr lang="en-IN" dirty="0" smtClean="0"/>
              <a:t>and </a:t>
            </a:r>
            <a:r>
              <a:rPr lang="en-IN" dirty="0"/>
              <a:t>conjecture a time/space complexity for </a:t>
            </a:r>
            <a:r>
              <a:rPr lang="en-IN" dirty="0" smtClean="0"/>
              <a:t>our </a:t>
            </a:r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0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Analysing the Pseudo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0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to our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95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our </a:t>
            </a:r>
            <a:r>
              <a:rPr lang="en-IN" dirty="0"/>
              <a:t>program on 1000 random inputs of size n =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5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16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0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32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1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64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128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8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256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Programming Assignment 1</vt:lpstr>
      <vt:lpstr>Pseudo code</vt:lpstr>
      <vt:lpstr>Performance of our program on 1000 random inputs of size n = 4</vt:lpstr>
      <vt:lpstr>Performance of our program on 1000 random inputs of size n = 8</vt:lpstr>
      <vt:lpstr>Performance of our program on 1000 random inputs of size n = 16</vt:lpstr>
      <vt:lpstr>Performance of our program on 1000 random inputs of size n = 32</vt:lpstr>
      <vt:lpstr>Performance of our program on 1000 random inputs of size n = 64</vt:lpstr>
      <vt:lpstr>Performance of our program on 1000 random inputs of size n = 128</vt:lpstr>
      <vt:lpstr>Performance of our program on 1000 random inputs of size n = 256</vt:lpstr>
      <vt:lpstr>Performance of our program on 1000 random inputs of size n = 512</vt:lpstr>
      <vt:lpstr>Average performance and conjecture a time/space complexity for our implementation</vt:lpstr>
      <vt:lpstr>Analysing the Pseudo code </vt:lpstr>
      <vt:lpstr>Link to our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 Mehta</dc:creator>
  <cp:lastModifiedBy>Nishit Mehta</cp:lastModifiedBy>
  <cp:revision>19</cp:revision>
  <dcterms:created xsi:type="dcterms:W3CDTF">2018-09-23T20:33:17Z</dcterms:created>
  <dcterms:modified xsi:type="dcterms:W3CDTF">2018-09-23T20:44:25Z</dcterms:modified>
</cp:coreProperties>
</file>