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9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C43D1D-A748-4C51-8F8F-89AF636F7EE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F37DC04-AA88-4CD2-83D7-A0E137946AE3}">
      <dgm:prSet/>
      <dgm:spPr/>
      <dgm:t>
        <a:bodyPr/>
        <a:lstStyle/>
        <a:p>
          <a:r>
            <a:rPr lang="en-US"/>
            <a:t>CS5402 INTRODUCTION TO DATA MINING</a:t>
          </a:r>
        </a:p>
      </dgm:t>
    </dgm:pt>
    <dgm:pt modelId="{5829AF57-F48C-4888-95F5-40F8D6BCEA8B}" type="parTrans" cxnId="{A4800343-F4C2-4633-9DC8-274D0790C24B}">
      <dgm:prSet/>
      <dgm:spPr/>
      <dgm:t>
        <a:bodyPr/>
        <a:lstStyle/>
        <a:p>
          <a:endParaRPr lang="en-US"/>
        </a:p>
      </dgm:t>
    </dgm:pt>
    <dgm:pt modelId="{B14A6933-4059-498F-AEAD-CCE322A215E9}" type="sibTrans" cxnId="{A4800343-F4C2-4633-9DC8-274D0790C24B}">
      <dgm:prSet/>
      <dgm:spPr/>
      <dgm:t>
        <a:bodyPr/>
        <a:lstStyle/>
        <a:p>
          <a:endParaRPr lang="en-US"/>
        </a:p>
      </dgm:t>
    </dgm:pt>
    <dgm:pt modelId="{62DB1C2E-2310-4BB2-9BE6-23B35E8C3C6E}">
      <dgm:prSet/>
      <dgm:spPr/>
      <dgm:t>
        <a:bodyPr/>
        <a:lstStyle/>
        <a:p>
          <a:r>
            <a:rPr lang="en-US"/>
            <a:t>BOOKS RECOMMENDER SYSTEM USING DATA MINING TECHNIQUES</a:t>
          </a:r>
        </a:p>
      </dgm:t>
    </dgm:pt>
    <dgm:pt modelId="{E4E21AF7-24D3-40B4-9484-3415C51B8398}" type="parTrans" cxnId="{D6D5E653-ADA1-4666-B12B-A1133BB6F090}">
      <dgm:prSet/>
      <dgm:spPr/>
      <dgm:t>
        <a:bodyPr/>
        <a:lstStyle/>
        <a:p>
          <a:endParaRPr lang="en-US"/>
        </a:p>
      </dgm:t>
    </dgm:pt>
    <dgm:pt modelId="{884EAE88-E289-47DB-A65B-2E3971D935A3}" type="sibTrans" cxnId="{D6D5E653-ADA1-4666-B12B-A1133BB6F090}">
      <dgm:prSet/>
      <dgm:spPr/>
      <dgm:t>
        <a:bodyPr/>
        <a:lstStyle/>
        <a:p>
          <a:endParaRPr lang="en-US"/>
        </a:p>
      </dgm:t>
    </dgm:pt>
    <dgm:pt modelId="{AE7F27B0-C692-4E48-855C-C190C7DBE089}">
      <dgm:prSet/>
      <dgm:spPr/>
      <dgm:t>
        <a:bodyPr/>
        <a:lstStyle/>
        <a:p>
          <a:pPr algn="r"/>
          <a:r>
            <a:rPr lang="en-US" dirty="0"/>
            <a:t>By NISHIT Patel</a:t>
          </a:r>
        </a:p>
      </dgm:t>
    </dgm:pt>
    <dgm:pt modelId="{40C03916-8405-4487-9DC3-EC9C5C11B9D7}" type="parTrans" cxnId="{A47C15E2-6B64-4AE8-B5BD-4C5DABA35286}">
      <dgm:prSet/>
      <dgm:spPr/>
      <dgm:t>
        <a:bodyPr/>
        <a:lstStyle/>
        <a:p>
          <a:endParaRPr lang="en-US"/>
        </a:p>
      </dgm:t>
    </dgm:pt>
    <dgm:pt modelId="{6B62C738-DD28-4431-945E-1145FCC45033}" type="sibTrans" cxnId="{A47C15E2-6B64-4AE8-B5BD-4C5DABA35286}">
      <dgm:prSet/>
      <dgm:spPr/>
      <dgm:t>
        <a:bodyPr/>
        <a:lstStyle/>
        <a:p>
          <a:endParaRPr lang="en-US"/>
        </a:p>
      </dgm:t>
    </dgm:pt>
    <dgm:pt modelId="{75AFA22D-4BD5-442D-A32D-D2C310B2C956}" type="pres">
      <dgm:prSet presAssocID="{1AC43D1D-A748-4C51-8F8F-89AF636F7EE8}" presName="linear" presStyleCnt="0">
        <dgm:presLayoutVars>
          <dgm:animLvl val="lvl"/>
          <dgm:resizeHandles val="exact"/>
        </dgm:presLayoutVars>
      </dgm:prSet>
      <dgm:spPr/>
    </dgm:pt>
    <dgm:pt modelId="{A8310772-6AAB-4428-B84C-7E49343A6A59}" type="pres">
      <dgm:prSet presAssocID="{EF37DC04-AA88-4CD2-83D7-A0E137946AE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AE6F461-2790-4826-A486-D6BEBCC728FB}" type="pres">
      <dgm:prSet presAssocID="{B14A6933-4059-498F-AEAD-CCE322A215E9}" presName="spacer" presStyleCnt="0"/>
      <dgm:spPr/>
    </dgm:pt>
    <dgm:pt modelId="{97D09F04-C69B-45D6-8C74-C925E6279179}" type="pres">
      <dgm:prSet presAssocID="{62DB1C2E-2310-4BB2-9BE6-23B35E8C3C6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8349E0B-9400-4E79-87A4-35A530CD848C}" type="pres">
      <dgm:prSet presAssocID="{884EAE88-E289-47DB-A65B-2E3971D935A3}" presName="spacer" presStyleCnt="0"/>
      <dgm:spPr/>
    </dgm:pt>
    <dgm:pt modelId="{025C16EC-AE21-4A91-BD9F-B08145DFF004}" type="pres">
      <dgm:prSet presAssocID="{AE7F27B0-C692-4E48-855C-C190C7DBE08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133163B-F686-4B9F-8C4A-5B98D5F62D56}" type="presOf" srcId="{1AC43D1D-A748-4C51-8F8F-89AF636F7EE8}" destId="{75AFA22D-4BD5-442D-A32D-D2C310B2C956}" srcOrd="0" destOrd="0" presId="urn:microsoft.com/office/officeart/2005/8/layout/vList2"/>
    <dgm:cxn modelId="{A4800343-F4C2-4633-9DC8-274D0790C24B}" srcId="{1AC43D1D-A748-4C51-8F8F-89AF636F7EE8}" destId="{EF37DC04-AA88-4CD2-83D7-A0E137946AE3}" srcOrd="0" destOrd="0" parTransId="{5829AF57-F48C-4888-95F5-40F8D6BCEA8B}" sibTransId="{B14A6933-4059-498F-AEAD-CCE322A215E9}"/>
    <dgm:cxn modelId="{D6D5E653-ADA1-4666-B12B-A1133BB6F090}" srcId="{1AC43D1D-A748-4C51-8F8F-89AF636F7EE8}" destId="{62DB1C2E-2310-4BB2-9BE6-23B35E8C3C6E}" srcOrd="1" destOrd="0" parTransId="{E4E21AF7-24D3-40B4-9484-3415C51B8398}" sibTransId="{884EAE88-E289-47DB-A65B-2E3971D935A3}"/>
    <dgm:cxn modelId="{044668A7-550F-402E-B445-B9E92E2CB190}" type="presOf" srcId="{EF37DC04-AA88-4CD2-83D7-A0E137946AE3}" destId="{A8310772-6AAB-4428-B84C-7E49343A6A59}" srcOrd="0" destOrd="0" presId="urn:microsoft.com/office/officeart/2005/8/layout/vList2"/>
    <dgm:cxn modelId="{A47C15E2-6B64-4AE8-B5BD-4C5DABA35286}" srcId="{1AC43D1D-A748-4C51-8F8F-89AF636F7EE8}" destId="{AE7F27B0-C692-4E48-855C-C190C7DBE089}" srcOrd="2" destOrd="0" parTransId="{40C03916-8405-4487-9DC3-EC9C5C11B9D7}" sibTransId="{6B62C738-DD28-4431-945E-1145FCC45033}"/>
    <dgm:cxn modelId="{BD3FDCED-4E75-4834-B7CB-BEA32FD24646}" type="presOf" srcId="{AE7F27B0-C692-4E48-855C-C190C7DBE089}" destId="{025C16EC-AE21-4A91-BD9F-B08145DFF004}" srcOrd="0" destOrd="0" presId="urn:microsoft.com/office/officeart/2005/8/layout/vList2"/>
    <dgm:cxn modelId="{DAE338FC-E782-4B26-BAD0-80421230D8B9}" type="presOf" srcId="{62DB1C2E-2310-4BB2-9BE6-23B35E8C3C6E}" destId="{97D09F04-C69B-45D6-8C74-C925E6279179}" srcOrd="0" destOrd="0" presId="urn:microsoft.com/office/officeart/2005/8/layout/vList2"/>
    <dgm:cxn modelId="{BF829141-E252-40AB-9722-AA9E06A60780}" type="presParOf" srcId="{75AFA22D-4BD5-442D-A32D-D2C310B2C956}" destId="{A8310772-6AAB-4428-B84C-7E49343A6A59}" srcOrd="0" destOrd="0" presId="urn:microsoft.com/office/officeart/2005/8/layout/vList2"/>
    <dgm:cxn modelId="{11DFA688-080F-439A-9675-5A82C1E04BE0}" type="presParOf" srcId="{75AFA22D-4BD5-442D-A32D-D2C310B2C956}" destId="{CAE6F461-2790-4826-A486-D6BEBCC728FB}" srcOrd="1" destOrd="0" presId="urn:microsoft.com/office/officeart/2005/8/layout/vList2"/>
    <dgm:cxn modelId="{00C8E6A4-EBC9-41FF-9D77-289F4F45D182}" type="presParOf" srcId="{75AFA22D-4BD5-442D-A32D-D2C310B2C956}" destId="{97D09F04-C69B-45D6-8C74-C925E6279179}" srcOrd="2" destOrd="0" presId="urn:microsoft.com/office/officeart/2005/8/layout/vList2"/>
    <dgm:cxn modelId="{23492400-87BD-4E06-82AC-3EEA1C118239}" type="presParOf" srcId="{75AFA22D-4BD5-442D-A32D-D2C310B2C956}" destId="{48349E0B-9400-4E79-87A4-35A530CD848C}" srcOrd="3" destOrd="0" presId="urn:microsoft.com/office/officeart/2005/8/layout/vList2"/>
    <dgm:cxn modelId="{D7325AD5-AF63-4C60-A4D5-DB5DAC3093DB}" type="presParOf" srcId="{75AFA22D-4BD5-442D-A32D-D2C310B2C956}" destId="{025C16EC-AE21-4A91-BD9F-B08145DFF00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149423-BC79-479F-8B91-327E7FCB3FE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990FE50-FEC8-4392-9772-5C19513F908E}">
      <dgm:prSet/>
      <dgm:spPr/>
      <dgm:t>
        <a:bodyPr/>
        <a:lstStyle/>
        <a:p>
          <a:r>
            <a:rPr lang="en-US"/>
            <a:t>To create and implement a fundamental recommendation system utilizing various Data Mining techniques.</a:t>
          </a:r>
        </a:p>
      </dgm:t>
    </dgm:pt>
    <dgm:pt modelId="{B9B087F9-A08F-4C0E-84C3-7FF32D719F7F}" type="parTrans" cxnId="{AB4EB700-7D56-4FAC-819F-97373A050218}">
      <dgm:prSet/>
      <dgm:spPr/>
      <dgm:t>
        <a:bodyPr/>
        <a:lstStyle/>
        <a:p>
          <a:endParaRPr lang="en-US"/>
        </a:p>
      </dgm:t>
    </dgm:pt>
    <dgm:pt modelId="{45537AEC-973C-4CBF-89B6-7C850063E20C}" type="sibTrans" cxnId="{AB4EB700-7D56-4FAC-819F-97373A050218}">
      <dgm:prSet/>
      <dgm:spPr/>
      <dgm:t>
        <a:bodyPr/>
        <a:lstStyle/>
        <a:p>
          <a:endParaRPr lang="en-US"/>
        </a:p>
      </dgm:t>
    </dgm:pt>
    <dgm:pt modelId="{B8D2B57A-B021-4A7E-B4D9-61A5A12DAD54}">
      <dgm:prSet/>
      <dgm:spPr/>
      <dgm:t>
        <a:bodyPr/>
        <a:lstStyle/>
        <a:p>
          <a:r>
            <a:rPr lang="en-US"/>
            <a:t>The main objective of the project is to classify the data gathered from CSV files into several reader-selected categories.</a:t>
          </a:r>
        </a:p>
      </dgm:t>
    </dgm:pt>
    <dgm:pt modelId="{923AFFB3-D5FF-4FBC-8046-981D3BB05B7F}" type="parTrans" cxnId="{2E9FE656-6A02-4C31-8DFE-924A65147765}">
      <dgm:prSet/>
      <dgm:spPr/>
      <dgm:t>
        <a:bodyPr/>
        <a:lstStyle/>
        <a:p>
          <a:endParaRPr lang="en-US"/>
        </a:p>
      </dgm:t>
    </dgm:pt>
    <dgm:pt modelId="{87ADA336-61AE-4933-A216-B09469E41B48}" type="sibTrans" cxnId="{2E9FE656-6A02-4C31-8DFE-924A65147765}">
      <dgm:prSet/>
      <dgm:spPr/>
      <dgm:t>
        <a:bodyPr/>
        <a:lstStyle/>
        <a:p>
          <a:endParaRPr lang="en-US"/>
        </a:p>
      </dgm:t>
    </dgm:pt>
    <dgm:pt modelId="{10CC8062-9FEC-46F5-9B5D-5479C84AAFF6}">
      <dgm:prSet/>
      <dgm:spPr/>
      <dgm:t>
        <a:bodyPr/>
        <a:lstStyle/>
        <a:p>
          <a:r>
            <a:rPr lang="en-US"/>
            <a:t>CoClustering, NMF, and SVD++ are the methods put to use in the project.The finest books that the system has suggested will be found using these methods.</a:t>
          </a:r>
        </a:p>
      </dgm:t>
    </dgm:pt>
    <dgm:pt modelId="{B7A4266F-0376-4346-88AD-A5360E312C49}" type="parTrans" cxnId="{68F7EEDF-542D-49AD-8AD6-D09E3D09A91F}">
      <dgm:prSet/>
      <dgm:spPr/>
      <dgm:t>
        <a:bodyPr/>
        <a:lstStyle/>
        <a:p>
          <a:endParaRPr lang="en-US"/>
        </a:p>
      </dgm:t>
    </dgm:pt>
    <dgm:pt modelId="{AB266B2F-0427-44EB-B9E7-62520EDD3CD3}" type="sibTrans" cxnId="{68F7EEDF-542D-49AD-8AD6-D09E3D09A91F}">
      <dgm:prSet/>
      <dgm:spPr/>
      <dgm:t>
        <a:bodyPr/>
        <a:lstStyle/>
        <a:p>
          <a:endParaRPr lang="en-US"/>
        </a:p>
      </dgm:t>
    </dgm:pt>
    <dgm:pt modelId="{7B7423D6-6305-40EF-AB05-2E8FE1575A50}" type="pres">
      <dgm:prSet presAssocID="{B7149423-BC79-479F-8B91-327E7FCB3FE0}" presName="linear" presStyleCnt="0">
        <dgm:presLayoutVars>
          <dgm:animLvl val="lvl"/>
          <dgm:resizeHandles val="exact"/>
        </dgm:presLayoutVars>
      </dgm:prSet>
      <dgm:spPr/>
    </dgm:pt>
    <dgm:pt modelId="{291A14F4-1CC4-4623-8372-DE89996C5A89}" type="pres">
      <dgm:prSet presAssocID="{A990FE50-FEC8-4392-9772-5C19513F908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3DD4802-1A27-4FF2-AC05-C3B1423D656B}" type="pres">
      <dgm:prSet presAssocID="{45537AEC-973C-4CBF-89B6-7C850063E20C}" presName="spacer" presStyleCnt="0"/>
      <dgm:spPr/>
    </dgm:pt>
    <dgm:pt modelId="{B40FDDBE-F3F2-4891-A7CD-F54164C8671E}" type="pres">
      <dgm:prSet presAssocID="{B8D2B57A-B021-4A7E-B4D9-61A5A12DAD5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AF6E5AB-F19B-4E14-836D-8E051A80BACF}" type="pres">
      <dgm:prSet presAssocID="{87ADA336-61AE-4933-A216-B09469E41B48}" presName="spacer" presStyleCnt="0"/>
      <dgm:spPr/>
    </dgm:pt>
    <dgm:pt modelId="{F1B5AFD2-5DEE-44C3-9CAC-CA812476CD7E}" type="pres">
      <dgm:prSet presAssocID="{10CC8062-9FEC-46F5-9B5D-5479C84AAFF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B4EB700-7D56-4FAC-819F-97373A050218}" srcId="{B7149423-BC79-479F-8B91-327E7FCB3FE0}" destId="{A990FE50-FEC8-4392-9772-5C19513F908E}" srcOrd="0" destOrd="0" parTransId="{B9B087F9-A08F-4C0E-84C3-7FF32D719F7F}" sibTransId="{45537AEC-973C-4CBF-89B6-7C850063E20C}"/>
    <dgm:cxn modelId="{0327C32C-E185-43F1-9E0C-EAE00219F64D}" type="presOf" srcId="{B8D2B57A-B021-4A7E-B4D9-61A5A12DAD54}" destId="{B40FDDBE-F3F2-4891-A7CD-F54164C8671E}" srcOrd="0" destOrd="0" presId="urn:microsoft.com/office/officeart/2005/8/layout/vList2"/>
    <dgm:cxn modelId="{35894838-02BE-49AC-8659-A0DFF0B73624}" type="presOf" srcId="{B7149423-BC79-479F-8B91-327E7FCB3FE0}" destId="{7B7423D6-6305-40EF-AB05-2E8FE1575A50}" srcOrd="0" destOrd="0" presId="urn:microsoft.com/office/officeart/2005/8/layout/vList2"/>
    <dgm:cxn modelId="{62824569-AC58-41A0-97BF-BD6253FC9350}" type="presOf" srcId="{10CC8062-9FEC-46F5-9B5D-5479C84AAFF6}" destId="{F1B5AFD2-5DEE-44C3-9CAC-CA812476CD7E}" srcOrd="0" destOrd="0" presId="urn:microsoft.com/office/officeart/2005/8/layout/vList2"/>
    <dgm:cxn modelId="{2E9FE656-6A02-4C31-8DFE-924A65147765}" srcId="{B7149423-BC79-479F-8B91-327E7FCB3FE0}" destId="{B8D2B57A-B021-4A7E-B4D9-61A5A12DAD54}" srcOrd="1" destOrd="0" parTransId="{923AFFB3-D5FF-4FBC-8046-981D3BB05B7F}" sibTransId="{87ADA336-61AE-4933-A216-B09469E41B48}"/>
    <dgm:cxn modelId="{68F7EEDF-542D-49AD-8AD6-D09E3D09A91F}" srcId="{B7149423-BC79-479F-8B91-327E7FCB3FE0}" destId="{10CC8062-9FEC-46F5-9B5D-5479C84AAFF6}" srcOrd="2" destOrd="0" parTransId="{B7A4266F-0376-4346-88AD-A5360E312C49}" sibTransId="{AB266B2F-0427-44EB-B9E7-62520EDD3CD3}"/>
    <dgm:cxn modelId="{74F660ED-0DE7-4C54-AD63-98CF45429BCD}" type="presOf" srcId="{A990FE50-FEC8-4392-9772-5C19513F908E}" destId="{291A14F4-1CC4-4623-8372-DE89996C5A89}" srcOrd="0" destOrd="0" presId="urn:microsoft.com/office/officeart/2005/8/layout/vList2"/>
    <dgm:cxn modelId="{C9224F8A-433D-4644-BC51-64B1B6CEC0D9}" type="presParOf" srcId="{7B7423D6-6305-40EF-AB05-2E8FE1575A50}" destId="{291A14F4-1CC4-4623-8372-DE89996C5A89}" srcOrd="0" destOrd="0" presId="urn:microsoft.com/office/officeart/2005/8/layout/vList2"/>
    <dgm:cxn modelId="{9078EE06-089E-4074-ADB4-BD812688DEE9}" type="presParOf" srcId="{7B7423D6-6305-40EF-AB05-2E8FE1575A50}" destId="{C3DD4802-1A27-4FF2-AC05-C3B1423D656B}" srcOrd="1" destOrd="0" presId="urn:microsoft.com/office/officeart/2005/8/layout/vList2"/>
    <dgm:cxn modelId="{9F76AB3C-64A9-4F11-93F8-77B14C40A953}" type="presParOf" srcId="{7B7423D6-6305-40EF-AB05-2E8FE1575A50}" destId="{B40FDDBE-F3F2-4891-A7CD-F54164C8671E}" srcOrd="2" destOrd="0" presId="urn:microsoft.com/office/officeart/2005/8/layout/vList2"/>
    <dgm:cxn modelId="{A8A181D7-8004-447A-80E7-DE126609E7B8}" type="presParOf" srcId="{7B7423D6-6305-40EF-AB05-2E8FE1575A50}" destId="{2AF6E5AB-F19B-4E14-836D-8E051A80BACF}" srcOrd="3" destOrd="0" presId="urn:microsoft.com/office/officeart/2005/8/layout/vList2"/>
    <dgm:cxn modelId="{48D77547-121A-4CD0-8BC4-55A9C4F4152A}" type="presParOf" srcId="{7B7423D6-6305-40EF-AB05-2E8FE1575A50}" destId="{F1B5AFD2-5DEE-44C3-9CAC-CA812476CD7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F87968-574A-4170-BA28-1352375E633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C06B7F7-9020-4C85-BCCB-EF23C12CB6DD}">
      <dgm:prSet/>
      <dgm:spPr/>
      <dgm:t>
        <a:bodyPr/>
        <a:lstStyle/>
        <a:p>
          <a:r>
            <a:rPr lang="en-US"/>
            <a:t>The customer had previously provided the data for this project in the form of CSV files.</a:t>
          </a:r>
        </a:p>
      </dgm:t>
    </dgm:pt>
    <dgm:pt modelId="{E5F67EFF-31A0-4F65-AC9D-B789DA278654}" type="parTrans" cxnId="{A3B0F0E9-898F-42D3-A81E-259671B69F38}">
      <dgm:prSet/>
      <dgm:spPr/>
      <dgm:t>
        <a:bodyPr/>
        <a:lstStyle/>
        <a:p>
          <a:endParaRPr lang="en-US"/>
        </a:p>
      </dgm:t>
    </dgm:pt>
    <dgm:pt modelId="{5B454B34-BAF1-4815-89CE-6F722E4F6AAA}" type="sibTrans" cxnId="{A3B0F0E9-898F-42D3-A81E-259671B69F38}">
      <dgm:prSet/>
      <dgm:spPr/>
      <dgm:t>
        <a:bodyPr/>
        <a:lstStyle/>
        <a:p>
          <a:endParaRPr lang="en-US"/>
        </a:p>
      </dgm:t>
    </dgm:pt>
    <dgm:pt modelId="{C5517B58-A4E2-41E1-9BEF-2F259A484D1A}">
      <dgm:prSet/>
      <dgm:spPr/>
      <dgm:t>
        <a:bodyPr/>
        <a:lstStyle/>
        <a:p>
          <a:r>
            <a:rPr lang="en-US"/>
            <a:t>Goodreads books.csv, book tags.csv, and tags.csv are the three files.</a:t>
          </a:r>
        </a:p>
      </dgm:t>
    </dgm:pt>
    <dgm:pt modelId="{310A1DD8-113B-44D1-A604-6C324F48B7C0}" type="parTrans" cxnId="{555E977D-F3F0-48CD-888D-9A74EF57D1D2}">
      <dgm:prSet/>
      <dgm:spPr/>
      <dgm:t>
        <a:bodyPr/>
        <a:lstStyle/>
        <a:p>
          <a:endParaRPr lang="en-US"/>
        </a:p>
      </dgm:t>
    </dgm:pt>
    <dgm:pt modelId="{F6877FE2-9961-45DA-82ED-41B073EEFB8C}" type="sibTrans" cxnId="{555E977D-F3F0-48CD-888D-9A74EF57D1D2}">
      <dgm:prSet/>
      <dgm:spPr/>
      <dgm:t>
        <a:bodyPr/>
        <a:lstStyle/>
        <a:p>
          <a:endParaRPr lang="en-US"/>
        </a:p>
      </dgm:t>
    </dgm:pt>
    <dgm:pt modelId="{5B7466C6-A71C-48C9-8EAE-EC799568A1AB}">
      <dgm:prSet/>
      <dgm:spPr/>
      <dgm:t>
        <a:bodyPr/>
        <a:lstStyle/>
        <a:p>
          <a:r>
            <a:rPr lang="en-US"/>
            <a:t>We must create a recommender system for the client using the data in these files.goodreads books.book tags and csv.</a:t>
          </a:r>
        </a:p>
      </dgm:t>
    </dgm:pt>
    <dgm:pt modelId="{93716017-106D-4BBA-856E-CB7578AF0D40}" type="parTrans" cxnId="{81C5C418-2387-4E70-9C9A-7F4F2CFE40CC}">
      <dgm:prSet/>
      <dgm:spPr/>
      <dgm:t>
        <a:bodyPr/>
        <a:lstStyle/>
        <a:p>
          <a:endParaRPr lang="en-US"/>
        </a:p>
      </dgm:t>
    </dgm:pt>
    <dgm:pt modelId="{305DC9A4-B531-4BC4-842F-CC8F7B1DED68}" type="sibTrans" cxnId="{81C5C418-2387-4E70-9C9A-7F4F2CFE40CC}">
      <dgm:prSet/>
      <dgm:spPr/>
      <dgm:t>
        <a:bodyPr/>
        <a:lstStyle/>
        <a:p>
          <a:endParaRPr lang="en-US"/>
        </a:p>
      </dgm:t>
    </dgm:pt>
    <dgm:pt modelId="{D74CC4B2-EB43-44A1-9B0B-AB850DE30C90}">
      <dgm:prSet/>
      <dgm:spPr/>
      <dgm:t>
        <a:bodyPr/>
        <a:lstStyle/>
        <a:p>
          <a:r>
            <a:rPr lang="en-US"/>
            <a:t>Through goodreads book id, csv are connected.book tags.tags and csv.Tag id connects the csv files.</a:t>
          </a:r>
        </a:p>
      </dgm:t>
    </dgm:pt>
    <dgm:pt modelId="{2A0D804C-EE11-470F-922E-612BB013546A}" type="parTrans" cxnId="{9C39C39C-D0C2-4F77-B9D9-CC5AFAD26E82}">
      <dgm:prSet/>
      <dgm:spPr/>
      <dgm:t>
        <a:bodyPr/>
        <a:lstStyle/>
        <a:p>
          <a:endParaRPr lang="en-US"/>
        </a:p>
      </dgm:t>
    </dgm:pt>
    <dgm:pt modelId="{915CACEE-BC80-4132-B395-B57FBD9288D9}" type="sibTrans" cxnId="{9C39C39C-D0C2-4F77-B9D9-CC5AFAD26E82}">
      <dgm:prSet/>
      <dgm:spPr/>
      <dgm:t>
        <a:bodyPr/>
        <a:lstStyle/>
        <a:p>
          <a:endParaRPr lang="en-US"/>
        </a:p>
      </dgm:t>
    </dgm:pt>
    <dgm:pt modelId="{6024A752-AA37-418F-B063-D93FA6FDEE79}" type="pres">
      <dgm:prSet presAssocID="{99F87968-574A-4170-BA28-1352375E633E}" presName="root" presStyleCnt="0">
        <dgm:presLayoutVars>
          <dgm:dir/>
          <dgm:resizeHandles val="exact"/>
        </dgm:presLayoutVars>
      </dgm:prSet>
      <dgm:spPr/>
    </dgm:pt>
    <dgm:pt modelId="{CA057518-78A1-4213-A398-FD9349689871}" type="pres">
      <dgm:prSet presAssocID="{EC06B7F7-9020-4C85-BCCB-EF23C12CB6DD}" presName="compNode" presStyleCnt="0"/>
      <dgm:spPr/>
    </dgm:pt>
    <dgm:pt modelId="{A2EFCD35-3B98-4406-818E-002AA5902FB0}" type="pres">
      <dgm:prSet presAssocID="{EC06B7F7-9020-4C85-BCCB-EF23C12CB6DD}" presName="bgRect" presStyleLbl="bgShp" presStyleIdx="0" presStyleCnt="4"/>
      <dgm:spPr/>
    </dgm:pt>
    <dgm:pt modelId="{7486612E-816E-4AF3-8AC6-7E7395871A74}" type="pres">
      <dgm:prSet presAssocID="{EC06B7F7-9020-4C85-BCCB-EF23C12CB6D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6E3B711D-F846-49E1-99AA-3F9D9BB392EF}" type="pres">
      <dgm:prSet presAssocID="{EC06B7F7-9020-4C85-BCCB-EF23C12CB6DD}" presName="spaceRect" presStyleCnt="0"/>
      <dgm:spPr/>
    </dgm:pt>
    <dgm:pt modelId="{3B96DDDA-C497-466D-8127-70547B92AA8E}" type="pres">
      <dgm:prSet presAssocID="{EC06B7F7-9020-4C85-BCCB-EF23C12CB6DD}" presName="parTx" presStyleLbl="revTx" presStyleIdx="0" presStyleCnt="4">
        <dgm:presLayoutVars>
          <dgm:chMax val="0"/>
          <dgm:chPref val="0"/>
        </dgm:presLayoutVars>
      </dgm:prSet>
      <dgm:spPr/>
    </dgm:pt>
    <dgm:pt modelId="{D0FCEE77-45E5-42B1-9E5D-0E2331E1B784}" type="pres">
      <dgm:prSet presAssocID="{5B454B34-BAF1-4815-89CE-6F722E4F6AAA}" presName="sibTrans" presStyleCnt="0"/>
      <dgm:spPr/>
    </dgm:pt>
    <dgm:pt modelId="{D6D26938-6BEE-4DAA-88C1-2B67CC35587B}" type="pres">
      <dgm:prSet presAssocID="{C5517B58-A4E2-41E1-9BEF-2F259A484D1A}" presName="compNode" presStyleCnt="0"/>
      <dgm:spPr/>
    </dgm:pt>
    <dgm:pt modelId="{BF0A61D9-FCDF-46CF-A746-8D6FE053214D}" type="pres">
      <dgm:prSet presAssocID="{C5517B58-A4E2-41E1-9BEF-2F259A484D1A}" presName="bgRect" presStyleLbl="bgShp" presStyleIdx="1" presStyleCnt="4"/>
      <dgm:spPr/>
    </dgm:pt>
    <dgm:pt modelId="{CCC0CC39-72DA-4371-B5BE-80D19080421F}" type="pres">
      <dgm:prSet presAssocID="{C5517B58-A4E2-41E1-9BEF-2F259A484D1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1E8A1DD3-2FEC-45A7-8949-968AFD1B1628}" type="pres">
      <dgm:prSet presAssocID="{C5517B58-A4E2-41E1-9BEF-2F259A484D1A}" presName="spaceRect" presStyleCnt="0"/>
      <dgm:spPr/>
    </dgm:pt>
    <dgm:pt modelId="{D62EF160-927D-4DF1-BED9-B91C9883E7F2}" type="pres">
      <dgm:prSet presAssocID="{C5517B58-A4E2-41E1-9BEF-2F259A484D1A}" presName="parTx" presStyleLbl="revTx" presStyleIdx="1" presStyleCnt="4">
        <dgm:presLayoutVars>
          <dgm:chMax val="0"/>
          <dgm:chPref val="0"/>
        </dgm:presLayoutVars>
      </dgm:prSet>
      <dgm:spPr/>
    </dgm:pt>
    <dgm:pt modelId="{2FD2CEFE-A3C9-484A-9860-435B7360D956}" type="pres">
      <dgm:prSet presAssocID="{F6877FE2-9961-45DA-82ED-41B073EEFB8C}" presName="sibTrans" presStyleCnt="0"/>
      <dgm:spPr/>
    </dgm:pt>
    <dgm:pt modelId="{33ABE16B-D177-4963-BFAF-A1F75AF324D6}" type="pres">
      <dgm:prSet presAssocID="{5B7466C6-A71C-48C9-8EAE-EC799568A1AB}" presName="compNode" presStyleCnt="0"/>
      <dgm:spPr/>
    </dgm:pt>
    <dgm:pt modelId="{AEE9D359-8CBE-4D20-9EBD-BBB1CCDFE525}" type="pres">
      <dgm:prSet presAssocID="{5B7466C6-A71C-48C9-8EAE-EC799568A1AB}" presName="bgRect" presStyleLbl="bgShp" presStyleIdx="2" presStyleCnt="4"/>
      <dgm:spPr/>
    </dgm:pt>
    <dgm:pt modelId="{360AEFEF-7F91-4689-9A6C-CA2FF073FB32}" type="pres">
      <dgm:prSet presAssocID="{5B7466C6-A71C-48C9-8EAE-EC799568A1A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D6A33006-81CF-4F5A-8C28-52600642F6CC}" type="pres">
      <dgm:prSet presAssocID="{5B7466C6-A71C-48C9-8EAE-EC799568A1AB}" presName="spaceRect" presStyleCnt="0"/>
      <dgm:spPr/>
    </dgm:pt>
    <dgm:pt modelId="{6A8317C7-A945-4328-8D0B-8970C1A564EF}" type="pres">
      <dgm:prSet presAssocID="{5B7466C6-A71C-48C9-8EAE-EC799568A1AB}" presName="parTx" presStyleLbl="revTx" presStyleIdx="2" presStyleCnt="4">
        <dgm:presLayoutVars>
          <dgm:chMax val="0"/>
          <dgm:chPref val="0"/>
        </dgm:presLayoutVars>
      </dgm:prSet>
      <dgm:spPr/>
    </dgm:pt>
    <dgm:pt modelId="{F3E75563-5042-4C43-8967-FA42BABF207F}" type="pres">
      <dgm:prSet presAssocID="{305DC9A4-B531-4BC4-842F-CC8F7B1DED68}" presName="sibTrans" presStyleCnt="0"/>
      <dgm:spPr/>
    </dgm:pt>
    <dgm:pt modelId="{3040EA6F-E796-42DB-B602-61504C00F492}" type="pres">
      <dgm:prSet presAssocID="{D74CC4B2-EB43-44A1-9B0B-AB850DE30C90}" presName="compNode" presStyleCnt="0"/>
      <dgm:spPr/>
    </dgm:pt>
    <dgm:pt modelId="{1DB10291-E993-49E0-9633-2F12C737168A}" type="pres">
      <dgm:prSet presAssocID="{D74CC4B2-EB43-44A1-9B0B-AB850DE30C90}" presName="bgRect" presStyleLbl="bgShp" presStyleIdx="3" presStyleCnt="4"/>
      <dgm:spPr/>
    </dgm:pt>
    <dgm:pt modelId="{501C161E-C468-4634-AFC9-1AED874E2778}" type="pres">
      <dgm:prSet presAssocID="{D74CC4B2-EB43-44A1-9B0B-AB850DE30C9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3DABF8DB-9541-40B3-99A5-58E8FAC1142B}" type="pres">
      <dgm:prSet presAssocID="{D74CC4B2-EB43-44A1-9B0B-AB850DE30C90}" presName="spaceRect" presStyleCnt="0"/>
      <dgm:spPr/>
    </dgm:pt>
    <dgm:pt modelId="{B2E05AD6-439C-4A89-A75A-A4ACFE06AB38}" type="pres">
      <dgm:prSet presAssocID="{D74CC4B2-EB43-44A1-9B0B-AB850DE30C9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1C5C418-2387-4E70-9C9A-7F4F2CFE40CC}" srcId="{99F87968-574A-4170-BA28-1352375E633E}" destId="{5B7466C6-A71C-48C9-8EAE-EC799568A1AB}" srcOrd="2" destOrd="0" parTransId="{93716017-106D-4BBA-856E-CB7578AF0D40}" sibTransId="{305DC9A4-B531-4BC4-842F-CC8F7B1DED68}"/>
    <dgm:cxn modelId="{CFC46D36-C3C4-4A9B-B966-196489F76C7A}" type="presOf" srcId="{EC06B7F7-9020-4C85-BCCB-EF23C12CB6DD}" destId="{3B96DDDA-C497-466D-8127-70547B92AA8E}" srcOrd="0" destOrd="0" presId="urn:microsoft.com/office/officeart/2018/2/layout/IconVerticalSolidList"/>
    <dgm:cxn modelId="{75340877-FDEE-4B96-940A-68670CB12030}" type="presOf" srcId="{D74CC4B2-EB43-44A1-9B0B-AB850DE30C90}" destId="{B2E05AD6-439C-4A89-A75A-A4ACFE06AB38}" srcOrd="0" destOrd="0" presId="urn:microsoft.com/office/officeart/2018/2/layout/IconVerticalSolidList"/>
    <dgm:cxn modelId="{555E977D-F3F0-48CD-888D-9A74EF57D1D2}" srcId="{99F87968-574A-4170-BA28-1352375E633E}" destId="{C5517B58-A4E2-41E1-9BEF-2F259A484D1A}" srcOrd="1" destOrd="0" parTransId="{310A1DD8-113B-44D1-A604-6C324F48B7C0}" sibTransId="{F6877FE2-9961-45DA-82ED-41B073EEFB8C}"/>
    <dgm:cxn modelId="{9C39C39C-D0C2-4F77-B9D9-CC5AFAD26E82}" srcId="{99F87968-574A-4170-BA28-1352375E633E}" destId="{D74CC4B2-EB43-44A1-9B0B-AB850DE30C90}" srcOrd="3" destOrd="0" parTransId="{2A0D804C-EE11-470F-922E-612BB013546A}" sibTransId="{915CACEE-BC80-4132-B395-B57FBD9288D9}"/>
    <dgm:cxn modelId="{A44DE7BD-95BA-4AAA-9028-4FB73BC5245B}" type="presOf" srcId="{5B7466C6-A71C-48C9-8EAE-EC799568A1AB}" destId="{6A8317C7-A945-4328-8D0B-8970C1A564EF}" srcOrd="0" destOrd="0" presId="urn:microsoft.com/office/officeart/2018/2/layout/IconVerticalSolidList"/>
    <dgm:cxn modelId="{FEEB29C0-0F51-4A01-B55F-52FFDFCD65EE}" type="presOf" srcId="{C5517B58-A4E2-41E1-9BEF-2F259A484D1A}" destId="{D62EF160-927D-4DF1-BED9-B91C9883E7F2}" srcOrd="0" destOrd="0" presId="urn:microsoft.com/office/officeart/2018/2/layout/IconVerticalSolidList"/>
    <dgm:cxn modelId="{BD63CADD-AE4F-4017-B2F9-64A4C3C82691}" type="presOf" srcId="{99F87968-574A-4170-BA28-1352375E633E}" destId="{6024A752-AA37-418F-B063-D93FA6FDEE79}" srcOrd="0" destOrd="0" presId="urn:microsoft.com/office/officeart/2018/2/layout/IconVerticalSolidList"/>
    <dgm:cxn modelId="{A3B0F0E9-898F-42D3-A81E-259671B69F38}" srcId="{99F87968-574A-4170-BA28-1352375E633E}" destId="{EC06B7F7-9020-4C85-BCCB-EF23C12CB6DD}" srcOrd="0" destOrd="0" parTransId="{E5F67EFF-31A0-4F65-AC9D-B789DA278654}" sibTransId="{5B454B34-BAF1-4815-89CE-6F722E4F6AAA}"/>
    <dgm:cxn modelId="{1F68F6E9-04E3-4320-BD4A-C8653DCBE910}" type="presParOf" srcId="{6024A752-AA37-418F-B063-D93FA6FDEE79}" destId="{CA057518-78A1-4213-A398-FD9349689871}" srcOrd="0" destOrd="0" presId="urn:microsoft.com/office/officeart/2018/2/layout/IconVerticalSolidList"/>
    <dgm:cxn modelId="{742CD5A2-28FB-4527-A2E8-6DFC16018199}" type="presParOf" srcId="{CA057518-78A1-4213-A398-FD9349689871}" destId="{A2EFCD35-3B98-4406-818E-002AA5902FB0}" srcOrd="0" destOrd="0" presId="urn:microsoft.com/office/officeart/2018/2/layout/IconVerticalSolidList"/>
    <dgm:cxn modelId="{19C45751-3980-4707-92C0-5E8B1E841C7E}" type="presParOf" srcId="{CA057518-78A1-4213-A398-FD9349689871}" destId="{7486612E-816E-4AF3-8AC6-7E7395871A74}" srcOrd="1" destOrd="0" presId="urn:microsoft.com/office/officeart/2018/2/layout/IconVerticalSolidList"/>
    <dgm:cxn modelId="{994CE84F-900F-42E0-90E2-FC05E8AFFD58}" type="presParOf" srcId="{CA057518-78A1-4213-A398-FD9349689871}" destId="{6E3B711D-F846-49E1-99AA-3F9D9BB392EF}" srcOrd="2" destOrd="0" presId="urn:microsoft.com/office/officeart/2018/2/layout/IconVerticalSolidList"/>
    <dgm:cxn modelId="{062F3B06-2F9C-4CEB-99E4-FF6E6762C6C0}" type="presParOf" srcId="{CA057518-78A1-4213-A398-FD9349689871}" destId="{3B96DDDA-C497-466D-8127-70547B92AA8E}" srcOrd="3" destOrd="0" presId="urn:microsoft.com/office/officeart/2018/2/layout/IconVerticalSolidList"/>
    <dgm:cxn modelId="{90F41338-9F3A-42D9-B542-D9EB897B9F10}" type="presParOf" srcId="{6024A752-AA37-418F-B063-D93FA6FDEE79}" destId="{D0FCEE77-45E5-42B1-9E5D-0E2331E1B784}" srcOrd="1" destOrd="0" presId="urn:microsoft.com/office/officeart/2018/2/layout/IconVerticalSolidList"/>
    <dgm:cxn modelId="{19C67D42-A016-4D2A-AD92-6A77F2EE5CE7}" type="presParOf" srcId="{6024A752-AA37-418F-B063-D93FA6FDEE79}" destId="{D6D26938-6BEE-4DAA-88C1-2B67CC35587B}" srcOrd="2" destOrd="0" presId="urn:microsoft.com/office/officeart/2018/2/layout/IconVerticalSolidList"/>
    <dgm:cxn modelId="{03B093F7-8CBD-495D-A463-6B9CDB490E89}" type="presParOf" srcId="{D6D26938-6BEE-4DAA-88C1-2B67CC35587B}" destId="{BF0A61D9-FCDF-46CF-A746-8D6FE053214D}" srcOrd="0" destOrd="0" presId="urn:microsoft.com/office/officeart/2018/2/layout/IconVerticalSolidList"/>
    <dgm:cxn modelId="{4FB9D493-32E8-473D-BF0A-32273DF0CFAF}" type="presParOf" srcId="{D6D26938-6BEE-4DAA-88C1-2B67CC35587B}" destId="{CCC0CC39-72DA-4371-B5BE-80D19080421F}" srcOrd="1" destOrd="0" presId="urn:microsoft.com/office/officeart/2018/2/layout/IconVerticalSolidList"/>
    <dgm:cxn modelId="{A5655A9F-B656-4E66-8B9E-44A5B46CCEC9}" type="presParOf" srcId="{D6D26938-6BEE-4DAA-88C1-2B67CC35587B}" destId="{1E8A1DD3-2FEC-45A7-8949-968AFD1B1628}" srcOrd="2" destOrd="0" presId="urn:microsoft.com/office/officeart/2018/2/layout/IconVerticalSolidList"/>
    <dgm:cxn modelId="{0B31FCF0-7181-4334-9624-705154067104}" type="presParOf" srcId="{D6D26938-6BEE-4DAA-88C1-2B67CC35587B}" destId="{D62EF160-927D-4DF1-BED9-B91C9883E7F2}" srcOrd="3" destOrd="0" presId="urn:microsoft.com/office/officeart/2018/2/layout/IconVerticalSolidList"/>
    <dgm:cxn modelId="{9073376A-5717-4267-93CE-04BF1E930C7B}" type="presParOf" srcId="{6024A752-AA37-418F-B063-D93FA6FDEE79}" destId="{2FD2CEFE-A3C9-484A-9860-435B7360D956}" srcOrd="3" destOrd="0" presId="urn:microsoft.com/office/officeart/2018/2/layout/IconVerticalSolidList"/>
    <dgm:cxn modelId="{90CD1AEF-C70B-4CB5-AC04-447F4852366F}" type="presParOf" srcId="{6024A752-AA37-418F-B063-D93FA6FDEE79}" destId="{33ABE16B-D177-4963-BFAF-A1F75AF324D6}" srcOrd="4" destOrd="0" presId="urn:microsoft.com/office/officeart/2018/2/layout/IconVerticalSolidList"/>
    <dgm:cxn modelId="{33FE9D2E-0BAD-42EB-94F8-145AC85DCABE}" type="presParOf" srcId="{33ABE16B-D177-4963-BFAF-A1F75AF324D6}" destId="{AEE9D359-8CBE-4D20-9EBD-BBB1CCDFE525}" srcOrd="0" destOrd="0" presId="urn:microsoft.com/office/officeart/2018/2/layout/IconVerticalSolidList"/>
    <dgm:cxn modelId="{34867EB5-6DE0-40F7-88B4-823671AB8E41}" type="presParOf" srcId="{33ABE16B-D177-4963-BFAF-A1F75AF324D6}" destId="{360AEFEF-7F91-4689-9A6C-CA2FF073FB32}" srcOrd="1" destOrd="0" presId="urn:microsoft.com/office/officeart/2018/2/layout/IconVerticalSolidList"/>
    <dgm:cxn modelId="{CF986669-35A8-4A14-8C2E-F416D4C8EA53}" type="presParOf" srcId="{33ABE16B-D177-4963-BFAF-A1F75AF324D6}" destId="{D6A33006-81CF-4F5A-8C28-52600642F6CC}" srcOrd="2" destOrd="0" presId="urn:microsoft.com/office/officeart/2018/2/layout/IconVerticalSolidList"/>
    <dgm:cxn modelId="{543B7794-21E8-4470-86D6-A184FD0330CE}" type="presParOf" srcId="{33ABE16B-D177-4963-BFAF-A1F75AF324D6}" destId="{6A8317C7-A945-4328-8D0B-8970C1A564EF}" srcOrd="3" destOrd="0" presId="urn:microsoft.com/office/officeart/2018/2/layout/IconVerticalSolidList"/>
    <dgm:cxn modelId="{0B92862C-95C1-46B2-AD6B-24E3DA77670E}" type="presParOf" srcId="{6024A752-AA37-418F-B063-D93FA6FDEE79}" destId="{F3E75563-5042-4C43-8967-FA42BABF207F}" srcOrd="5" destOrd="0" presId="urn:microsoft.com/office/officeart/2018/2/layout/IconVerticalSolidList"/>
    <dgm:cxn modelId="{B7AEB14A-18BF-465C-9B88-E0A2102681BF}" type="presParOf" srcId="{6024A752-AA37-418F-B063-D93FA6FDEE79}" destId="{3040EA6F-E796-42DB-B602-61504C00F492}" srcOrd="6" destOrd="0" presId="urn:microsoft.com/office/officeart/2018/2/layout/IconVerticalSolidList"/>
    <dgm:cxn modelId="{E9E2DB97-94D7-490B-AFE5-83D972AAFE92}" type="presParOf" srcId="{3040EA6F-E796-42DB-B602-61504C00F492}" destId="{1DB10291-E993-49E0-9633-2F12C737168A}" srcOrd="0" destOrd="0" presId="urn:microsoft.com/office/officeart/2018/2/layout/IconVerticalSolidList"/>
    <dgm:cxn modelId="{E8CA09D5-518F-45EE-A80E-619697D74620}" type="presParOf" srcId="{3040EA6F-E796-42DB-B602-61504C00F492}" destId="{501C161E-C468-4634-AFC9-1AED874E2778}" srcOrd="1" destOrd="0" presId="urn:microsoft.com/office/officeart/2018/2/layout/IconVerticalSolidList"/>
    <dgm:cxn modelId="{1237E439-B501-4B40-984A-11DDD32AAAC0}" type="presParOf" srcId="{3040EA6F-E796-42DB-B602-61504C00F492}" destId="{3DABF8DB-9541-40B3-99A5-58E8FAC1142B}" srcOrd="2" destOrd="0" presId="urn:microsoft.com/office/officeart/2018/2/layout/IconVerticalSolidList"/>
    <dgm:cxn modelId="{640D8134-D9A8-4396-9027-67367C0CCC56}" type="presParOf" srcId="{3040EA6F-E796-42DB-B602-61504C00F492}" destId="{B2E05AD6-439C-4A89-A75A-A4ACFE06AB3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D85C12-0841-4FB2-8EE5-C7DA9CAAA23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BC9340B-AB8E-4983-8C7F-A331FDF088FB}">
      <dgm:prSet/>
      <dgm:spPr/>
      <dgm:t>
        <a:bodyPr/>
        <a:lstStyle/>
        <a:p>
          <a:r>
            <a:rPr lang="en-US" i="0"/>
            <a:t>Data preprocessing, a component of data preparation, describes any type of processing performed on raw data to prepare it for another data processing procedure. </a:t>
          </a:r>
          <a:endParaRPr lang="en-US"/>
        </a:p>
      </dgm:t>
    </dgm:pt>
    <dgm:pt modelId="{9B81A4D1-9AE7-495D-BAD7-A10408CB9031}" type="parTrans" cxnId="{0D37EA7C-C33E-4870-93F5-F2DDA6B9AF45}">
      <dgm:prSet/>
      <dgm:spPr/>
      <dgm:t>
        <a:bodyPr/>
        <a:lstStyle/>
        <a:p>
          <a:endParaRPr lang="en-US"/>
        </a:p>
      </dgm:t>
    </dgm:pt>
    <dgm:pt modelId="{C50CD6FF-2543-4A22-861F-0ACB68391A17}" type="sibTrans" cxnId="{0D37EA7C-C33E-4870-93F5-F2DDA6B9AF45}">
      <dgm:prSet/>
      <dgm:spPr/>
      <dgm:t>
        <a:bodyPr/>
        <a:lstStyle/>
        <a:p>
          <a:endParaRPr lang="en-US"/>
        </a:p>
      </dgm:t>
    </dgm:pt>
    <dgm:pt modelId="{8BFDCD15-9A84-4404-B90A-4EE234194310}">
      <dgm:prSet/>
      <dgm:spPr/>
      <dgm:t>
        <a:bodyPr/>
        <a:lstStyle/>
        <a:p>
          <a:r>
            <a:rPr lang="en-US"/>
            <a:t>Creating a single column from the series, author, and title name will make it easier to distinguish between each book.</a:t>
          </a:r>
        </a:p>
      </dgm:t>
    </dgm:pt>
    <dgm:pt modelId="{24A58D98-FDCA-4ED2-981E-60B56462C517}" type="parTrans" cxnId="{0899D414-4D51-462B-9D88-4579C7CC1776}">
      <dgm:prSet/>
      <dgm:spPr/>
      <dgm:t>
        <a:bodyPr/>
        <a:lstStyle/>
        <a:p>
          <a:endParaRPr lang="en-US"/>
        </a:p>
      </dgm:t>
    </dgm:pt>
    <dgm:pt modelId="{8FA032B2-E544-469F-91A7-EAE284BCB201}" type="sibTrans" cxnId="{0899D414-4D51-462B-9D88-4579C7CC1776}">
      <dgm:prSet/>
      <dgm:spPr/>
      <dgm:t>
        <a:bodyPr/>
        <a:lstStyle/>
        <a:p>
          <a:endParaRPr lang="en-US"/>
        </a:p>
      </dgm:t>
    </dgm:pt>
    <dgm:pt modelId="{81D5867E-2AA4-4705-9650-4464CB2A674F}">
      <dgm:prSet/>
      <dgm:spPr/>
      <dgm:t>
        <a:bodyPr/>
        <a:lstStyle/>
        <a:p>
          <a:r>
            <a:rPr lang="en-US"/>
            <a:t>Providing default values in the Series and Cover link columns. </a:t>
          </a:r>
        </a:p>
      </dgm:t>
    </dgm:pt>
    <dgm:pt modelId="{3A0EB54B-9591-431B-A193-708A72C31C84}" type="parTrans" cxnId="{FAE64FE1-8949-467F-8820-8D1E80380238}">
      <dgm:prSet/>
      <dgm:spPr/>
      <dgm:t>
        <a:bodyPr/>
        <a:lstStyle/>
        <a:p>
          <a:endParaRPr lang="en-US"/>
        </a:p>
      </dgm:t>
    </dgm:pt>
    <dgm:pt modelId="{EC2355BF-1C9B-42B4-96A4-DC483C60ED2D}" type="sibTrans" cxnId="{FAE64FE1-8949-467F-8820-8D1E80380238}">
      <dgm:prSet/>
      <dgm:spPr/>
      <dgm:t>
        <a:bodyPr/>
        <a:lstStyle/>
        <a:p>
          <a:endParaRPr lang="en-US"/>
        </a:p>
      </dgm:t>
    </dgm:pt>
    <dgm:pt modelId="{3C695AE4-7209-48EE-8FBB-F4480129AD8B}">
      <dgm:prSet/>
      <dgm:spPr/>
      <dgm:t>
        <a:bodyPr/>
        <a:lstStyle/>
        <a:p>
          <a:r>
            <a:rPr lang="en-IN"/>
            <a:t>Remove all unnecessary information present in the data files.</a:t>
          </a:r>
          <a:endParaRPr lang="en-US"/>
        </a:p>
      </dgm:t>
    </dgm:pt>
    <dgm:pt modelId="{9F893958-8D81-43DE-8BF2-71D61D9DA5D2}" type="parTrans" cxnId="{1DD88C57-922C-4845-8F60-178B72353339}">
      <dgm:prSet/>
      <dgm:spPr/>
      <dgm:t>
        <a:bodyPr/>
        <a:lstStyle/>
        <a:p>
          <a:endParaRPr lang="en-US"/>
        </a:p>
      </dgm:t>
    </dgm:pt>
    <dgm:pt modelId="{6B70B9A0-1132-4F16-8A88-C0C24C918D85}" type="sibTrans" cxnId="{1DD88C57-922C-4845-8F60-178B72353339}">
      <dgm:prSet/>
      <dgm:spPr/>
      <dgm:t>
        <a:bodyPr/>
        <a:lstStyle/>
        <a:p>
          <a:endParaRPr lang="en-US"/>
        </a:p>
      </dgm:t>
    </dgm:pt>
    <dgm:pt modelId="{7E8CACCD-332D-420B-BA0C-7B17E529015A}" type="pres">
      <dgm:prSet presAssocID="{F1D85C12-0841-4FB2-8EE5-C7DA9CAAA23B}" presName="vert0" presStyleCnt="0">
        <dgm:presLayoutVars>
          <dgm:dir/>
          <dgm:animOne val="branch"/>
          <dgm:animLvl val="lvl"/>
        </dgm:presLayoutVars>
      </dgm:prSet>
      <dgm:spPr/>
    </dgm:pt>
    <dgm:pt modelId="{125A698D-8036-4908-9D2A-3DE6577B5BB3}" type="pres">
      <dgm:prSet presAssocID="{1BC9340B-AB8E-4983-8C7F-A331FDF088FB}" presName="thickLine" presStyleLbl="alignNode1" presStyleIdx="0" presStyleCnt="4"/>
      <dgm:spPr/>
    </dgm:pt>
    <dgm:pt modelId="{0E029ECB-236A-4081-AA22-A58AD8DC2CC6}" type="pres">
      <dgm:prSet presAssocID="{1BC9340B-AB8E-4983-8C7F-A331FDF088FB}" presName="horz1" presStyleCnt="0"/>
      <dgm:spPr/>
    </dgm:pt>
    <dgm:pt modelId="{F80C2A82-4BD3-47E3-B609-B691FA03B1B5}" type="pres">
      <dgm:prSet presAssocID="{1BC9340B-AB8E-4983-8C7F-A331FDF088FB}" presName="tx1" presStyleLbl="revTx" presStyleIdx="0" presStyleCnt="4"/>
      <dgm:spPr/>
    </dgm:pt>
    <dgm:pt modelId="{D6AAA552-EFE0-47EC-905A-115F72564138}" type="pres">
      <dgm:prSet presAssocID="{1BC9340B-AB8E-4983-8C7F-A331FDF088FB}" presName="vert1" presStyleCnt="0"/>
      <dgm:spPr/>
    </dgm:pt>
    <dgm:pt modelId="{B7C33FC8-FC39-4882-AE6B-428B306C1546}" type="pres">
      <dgm:prSet presAssocID="{8BFDCD15-9A84-4404-B90A-4EE234194310}" presName="thickLine" presStyleLbl="alignNode1" presStyleIdx="1" presStyleCnt="4"/>
      <dgm:spPr/>
    </dgm:pt>
    <dgm:pt modelId="{8BE2E4AE-96A6-49E4-936A-771C1DA9D69B}" type="pres">
      <dgm:prSet presAssocID="{8BFDCD15-9A84-4404-B90A-4EE234194310}" presName="horz1" presStyleCnt="0"/>
      <dgm:spPr/>
    </dgm:pt>
    <dgm:pt modelId="{0BB41BF8-A4E3-4F25-86A5-C45B38CC2A48}" type="pres">
      <dgm:prSet presAssocID="{8BFDCD15-9A84-4404-B90A-4EE234194310}" presName="tx1" presStyleLbl="revTx" presStyleIdx="1" presStyleCnt="4"/>
      <dgm:spPr/>
    </dgm:pt>
    <dgm:pt modelId="{C323878D-6396-4B7A-8A70-F02CC5DE18E9}" type="pres">
      <dgm:prSet presAssocID="{8BFDCD15-9A84-4404-B90A-4EE234194310}" presName="vert1" presStyleCnt="0"/>
      <dgm:spPr/>
    </dgm:pt>
    <dgm:pt modelId="{DF349305-CB50-4C81-999B-02D8E6F7EA55}" type="pres">
      <dgm:prSet presAssocID="{81D5867E-2AA4-4705-9650-4464CB2A674F}" presName="thickLine" presStyleLbl="alignNode1" presStyleIdx="2" presStyleCnt="4"/>
      <dgm:spPr/>
    </dgm:pt>
    <dgm:pt modelId="{AAC23E69-1F7E-44CF-8320-A3FF78F145BA}" type="pres">
      <dgm:prSet presAssocID="{81D5867E-2AA4-4705-9650-4464CB2A674F}" presName="horz1" presStyleCnt="0"/>
      <dgm:spPr/>
    </dgm:pt>
    <dgm:pt modelId="{5143B65A-F652-48AB-80E9-09EA014057D7}" type="pres">
      <dgm:prSet presAssocID="{81D5867E-2AA4-4705-9650-4464CB2A674F}" presName="tx1" presStyleLbl="revTx" presStyleIdx="2" presStyleCnt="4"/>
      <dgm:spPr/>
    </dgm:pt>
    <dgm:pt modelId="{2FD8109F-3737-42EB-8C68-49FC0C308CD8}" type="pres">
      <dgm:prSet presAssocID="{81D5867E-2AA4-4705-9650-4464CB2A674F}" presName="vert1" presStyleCnt="0"/>
      <dgm:spPr/>
    </dgm:pt>
    <dgm:pt modelId="{5F5EC0E1-0ED5-4E15-9B6C-DFDE04C99C26}" type="pres">
      <dgm:prSet presAssocID="{3C695AE4-7209-48EE-8FBB-F4480129AD8B}" presName="thickLine" presStyleLbl="alignNode1" presStyleIdx="3" presStyleCnt="4"/>
      <dgm:spPr/>
    </dgm:pt>
    <dgm:pt modelId="{EFE59E1C-8ED8-48DD-884D-429FBC2B6D8A}" type="pres">
      <dgm:prSet presAssocID="{3C695AE4-7209-48EE-8FBB-F4480129AD8B}" presName="horz1" presStyleCnt="0"/>
      <dgm:spPr/>
    </dgm:pt>
    <dgm:pt modelId="{D39E43DB-1A50-4D0F-AAF5-2F07EEBA6596}" type="pres">
      <dgm:prSet presAssocID="{3C695AE4-7209-48EE-8FBB-F4480129AD8B}" presName="tx1" presStyleLbl="revTx" presStyleIdx="3" presStyleCnt="4"/>
      <dgm:spPr/>
    </dgm:pt>
    <dgm:pt modelId="{460F3E68-9A9E-41EB-A6F2-9D6090514181}" type="pres">
      <dgm:prSet presAssocID="{3C695AE4-7209-48EE-8FBB-F4480129AD8B}" presName="vert1" presStyleCnt="0"/>
      <dgm:spPr/>
    </dgm:pt>
  </dgm:ptLst>
  <dgm:cxnLst>
    <dgm:cxn modelId="{0899D414-4D51-462B-9D88-4579C7CC1776}" srcId="{F1D85C12-0841-4FB2-8EE5-C7DA9CAAA23B}" destId="{8BFDCD15-9A84-4404-B90A-4EE234194310}" srcOrd="1" destOrd="0" parTransId="{24A58D98-FDCA-4ED2-981E-60B56462C517}" sibTransId="{8FA032B2-E544-469F-91A7-EAE284BCB201}"/>
    <dgm:cxn modelId="{D13E2129-34CE-479C-8DB3-37DDCB9394DE}" type="presOf" srcId="{8BFDCD15-9A84-4404-B90A-4EE234194310}" destId="{0BB41BF8-A4E3-4F25-86A5-C45B38CC2A48}" srcOrd="0" destOrd="0" presId="urn:microsoft.com/office/officeart/2008/layout/LinedList"/>
    <dgm:cxn modelId="{212EAA32-4777-4017-83A7-6BA0DD5CA0F3}" type="presOf" srcId="{81D5867E-2AA4-4705-9650-4464CB2A674F}" destId="{5143B65A-F652-48AB-80E9-09EA014057D7}" srcOrd="0" destOrd="0" presId="urn:microsoft.com/office/officeart/2008/layout/LinedList"/>
    <dgm:cxn modelId="{9D85694A-1B4F-4501-A52C-362CC35B74D0}" type="presOf" srcId="{3C695AE4-7209-48EE-8FBB-F4480129AD8B}" destId="{D39E43DB-1A50-4D0F-AAF5-2F07EEBA6596}" srcOrd="0" destOrd="0" presId="urn:microsoft.com/office/officeart/2008/layout/LinedList"/>
    <dgm:cxn modelId="{6FC8974F-7473-4F0A-A315-8ABBC104A9E9}" type="presOf" srcId="{1BC9340B-AB8E-4983-8C7F-A331FDF088FB}" destId="{F80C2A82-4BD3-47E3-B609-B691FA03B1B5}" srcOrd="0" destOrd="0" presId="urn:microsoft.com/office/officeart/2008/layout/LinedList"/>
    <dgm:cxn modelId="{1DD88C57-922C-4845-8F60-178B72353339}" srcId="{F1D85C12-0841-4FB2-8EE5-C7DA9CAAA23B}" destId="{3C695AE4-7209-48EE-8FBB-F4480129AD8B}" srcOrd="3" destOrd="0" parTransId="{9F893958-8D81-43DE-8BF2-71D61D9DA5D2}" sibTransId="{6B70B9A0-1132-4F16-8A88-C0C24C918D85}"/>
    <dgm:cxn modelId="{0D37EA7C-C33E-4870-93F5-F2DDA6B9AF45}" srcId="{F1D85C12-0841-4FB2-8EE5-C7DA9CAAA23B}" destId="{1BC9340B-AB8E-4983-8C7F-A331FDF088FB}" srcOrd="0" destOrd="0" parTransId="{9B81A4D1-9AE7-495D-BAD7-A10408CB9031}" sibTransId="{C50CD6FF-2543-4A22-861F-0ACB68391A17}"/>
    <dgm:cxn modelId="{CF8686C5-9836-4E06-886A-B5C31339B84E}" type="presOf" srcId="{F1D85C12-0841-4FB2-8EE5-C7DA9CAAA23B}" destId="{7E8CACCD-332D-420B-BA0C-7B17E529015A}" srcOrd="0" destOrd="0" presId="urn:microsoft.com/office/officeart/2008/layout/LinedList"/>
    <dgm:cxn modelId="{FAE64FE1-8949-467F-8820-8D1E80380238}" srcId="{F1D85C12-0841-4FB2-8EE5-C7DA9CAAA23B}" destId="{81D5867E-2AA4-4705-9650-4464CB2A674F}" srcOrd="2" destOrd="0" parTransId="{3A0EB54B-9591-431B-A193-708A72C31C84}" sibTransId="{EC2355BF-1C9B-42B4-96A4-DC483C60ED2D}"/>
    <dgm:cxn modelId="{A21F8AD8-984A-4AA3-B909-7A2FFD455C1F}" type="presParOf" srcId="{7E8CACCD-332D-420B-BA0C-7B17E529015A}" destId="{125A698D-8036-4908-9D2A-3DE6577B5BB3}" srcOrd="0" destOrd="0" presId="urn:microsoft.com/office/officeart/2008/layout/LinedList"/>
    <dgm:cxn modelId="{7CC2C548-7D4F-4209-9DCF-CAE29C3762D0}" type="presParOf" srcId="{7E8CACCD-332D-420B-BA0C-7B17E529015A}" destId="{0E029ECB-236A-4081-AA22-A58AD8DC2CC6}" srcOrd="1" destOrd="0" presId="urn:microsoft.com/office/officeart/2008/layout/LinedList"/>
    <dgm:cxn modelId="{B843A945-4BE2-4DC6-8FE2-5C06D8411803}" type="presParOf" srcId="{0E029ECB-236A-4081-AA22-A58AD8DC2CC6}" destId="{F80C2A82-4BD3-47E3-B609-B691FA03B1B5}" srcOrd="0" destOrd="0" presId="urn:microsoft.com/office/officeart/2008/layout/LinedList"/>
    <dgm:cxn modelId="{8B5180ED-CE64-486A-B8AD-E11886FF7AD3}" type="presParOf" srcId="{0E029ECB-236A-4081-AA22-A58AD8DC2CC6}" destId="{D6AAA552-EFE0-47EC-905A-115F72564138}" srcOrd="1" destOrd="0" presId="urn:microsoft.com/office/officeart/2008/layout/LinedList"/>
    <dgm:cxn modelId="{486D5DC5-2560-491B-A8C9-6E875376B657}" type="presParOf" srcId="{7E8CACCD-332D-420B-BA0C-7B17E529015A}" destId="{B7C33FC8-FC39-4882-AE6B-428B306C1546}" srcOrd="2" destOrd="0" presId="urn:microsoft.com/office/officeart/2008/layout/LinedList"/>
    <dgm:cxn modelId="{60D61AA1-39A1-4BD3-8339-43887026B482}" type="presParOf" srcId="{7E8CACCD-332D-420B-BA0C-7B17E529015A}" destId="{8BE2E4AE-96A6-49E4-936A-771C1DA9D69B}" srcOrd="3" destOrd="0" presId="urn:microsoft.com/office/officeart/2008/layout/LinedList"/>
    <dgm:cxn modelId="{26FC001C-DB94-46B2-81D7-A2B60DDCB371}" type="presParOf" srcId="{8BE2E4AE-96A6-49E4-936A-771C1DA9D69B}" destId="{0BB41BF8-A4E3-4F25-86A5-C45B38CC2A48}" srcOrd="0" destOrd="0" presId="urn:microsoft.com/office/officeart/2008/layout/LinedList"/>
    <dgm:cxn modelId="{C6BA2792-0AE9-4276-9AD3-8C10037FAA9D}" type="presParOf" srcId="{8BE2E4AE-96A6-49E4-936A-771C1DA9D69B}" destId="{C323878D-6396-4B7A-8A70-F02CC5DE18E9}" srcOrd="1" destOrd="0" presId="urn:microsoft.com/office/officeart/2008/layout/LinedList"/>
    <dgm:cxn modelId="{C9FE0B5D-AA15-4B5D-A112-94081DFB7A2A}" type="presParOf" srcId="{7E8CACCD-332D-420B-BA0C-7B17E529015A}" destId="{DF349305-CB50-4C81-999B-02D8E6F7EA55}" srcOrd="4" destOrd="0" presId="urn:microsoft.com/office/officeart/2008/layout/LinedList"/>
    <dgm:cxn modelId="{339725DE-3CDD-441C-9B7A-1AE9DCC578AB}" type="presParOf" srcId="{7E8CACCD-332D-420B-BA0C-7B17E529015A}" destId="{AAC23E69-1F7E-44CF-8320-A3FF78F145BA}" srcOrd="5" destOrd="0" presId="urn:microsoft.com/office/officeart/2008/layout/LinedList"/>
    <dgm:cxn modelId="{FB796904-D519-4188-BF9D-3FB00ED5F612}" type="presParOf" srcId="{AAC23E69-1F7E-44CF-8320-A3FF78F145BA}" destId="{5143B65A-F652-48AB-80E9-09EA014057D7}" srcOrd="0" destOrd="0" presId="urn:microsoft.com/office/officeart/2008/layout/LinedList"/>
    <dgm:cxn modelId="{7598456A-86E8-465A-8A34-F5856D41F0C3}" type="presParOf" srcId="{AAC23E69-1F7E-44CF-8320-A3FF78F145BA}" destId="{2FD8109F-3737-42EB-8C68-49FC0C308CD8}" srcOrd="1" destOrd="0" presId="urn:microsoft.com/office/officeart/2008/layout/LinedList"/>
    <dgm:cxn modelId="{18B7F6D1-F1C2-4731-9291-40AA28381661}" type="presParOf" srcId="{7E8CACCD-332D-420B-BA0C-7B17E529015A}" destId="{5F5EC0E1-0ED5-4E15-9B6C-DFDE04C99C26}" srcOrd="6" destOrd="0" presId="urn:microsoft.com/office/officeart/2008/layout/LinedList"/>
    <dgm:cxn modelId="{7DE8604C-DEBC-4A95-863F-8D75D853A559}" type="presParOf" srcId="{7E8CACCD-332D-420B-BA0C-7B17E529015A}" destId="{EFE59E1C-8ED8-48DD-884D-429FBC2B6D8A}" srcOrd="7" destOrd="0" presId="urn:microsoft.com/office/officeart/2008/layout/LinedList"/>
    <dgm:cxn modelId="{B71E7637-8522-44EB-8133-BF0D22ED283F}" type="presParOf" srcId="{EFE59E1C-8ED8-48DD-884D-429FBC2B6D8A}" destId="{D39E43DB-1A50-4D0F-AAF5-2F07EEBA6596}" srcOrd="0" destOrd="0" presId="urn:microsoft.com/office/officeart/2008/layout/LinedList"/>
    <dgm:cxn modelId="{6BCBA1EB-416B-4C74-A437-094D217C38A6}" type="presParOf" srcId="{EFE59E1C-8ED8-48DD-884D-429FBC2B6D8A}" destId="{460F3E68-9A9E-41EB-A6F2-9D609051418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10772-6AAB-4428-B84C-7E49343A6A59}">
      <dsp:nvSpPr>
        <dsp:cNvPr id="0" name=""/>
        <dsp:cNvSpPr/>
      </dsp:nvSpPr>
      <dsp:spPr>
        <a:xfrm>
          <a:off x="0" y="516270"/>
          <a:ext cx="6900512" cy="14320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CS5402 INTRODUCTION TO DATA MINING</a:t>
          </a:r>
        </a:p>
      </dsp:txBody>
      <dsp:txXfrm>
        <a:off x="69908" y="586178"/>
        <a:ext cx="6760696" cy="1292264"/>
      </dsp:txXfrm>
    </dsp:sp>
    <dsp:sp modelId="{97D09F04-C69B-45D6-8C74-C925E6279179}">
      <dsp:nvSpPr>
        <dsp:cNvPr id="0" name=""/>
        <dsp:cNvSpPr/>
      </dsp:nvSpPr>
      <dsp:spPr>
        <a:xfrm>
          <a:off x="0" y="2052030"/>
          <a:ext cx="6900512" cy="14320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BOOKS RECOMMENDER SYSTEM USING DATA MINING TECHNIQUES</a:t>
          </a:r>
        </a:p>
      </dsp:txBody>
      <dsp:txXfrm>
        <a:off x="69908" y="2121938"/>
        <a:ext cx="6760696" cy="1292264"/>
      </dsp:txXfrm>
    </dsp:sp>
    <dsp:sp modelId="{025C16EC-AE21-4A91-BD9F-B08145DFF004}">
      <dsp:nvSpPr>
        <dsp:cNvPr id="0" name=""/>
        <dsp:cNvSpPr/>
      </dsp:nvSpPr>
      <dsp:spPr>
        <a:xfrm>
          <a:off x="0" y="3587790"/>
          <a:ext cx="6900512" cy="14320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By NISHIT Patel</a:t>
          </a:r>
        </a:p>
      </dsp:txBody>
      <dsp:txXfrm>
        <a:off x="69908" y="3657698"/>
        <a:ext cx="6760696" cy="12922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A14F4-1CC4-4623-8372-DE89996C5A89}">
      <dsp:nvSpPr>
        <dsp:cNvPr id="0" name=""/>
        <dsp:cNvSpPr/>
      </dsp:nvSpPr>
      <dsp:spPr>
        <a:xfrm>
          <a:off x="0" y="80575"/>
          <a:ext cx="6245265" cy="17613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 create and implement a fundamental recommendation system utilizing various Data Mining techniques.</a:t>
          </a:r>
        </a:p>
      </dsp:txBody>
      <dsp:txXfrm>
        <a:off x="85984" y="166559"/>
        <a:ext cx="6073297" cy="1589430"/>
      </dsp:txXfrm>
    </dsp:sp>
    <dsp:sp modelId="{B40FDDBE-F3F2-4891-A7CD-F54164C8671E}">
      <dsp:nvSpPr>
        <dsp:cNvPr id="0" name=""/>
        <dsp:cNvSpPr/>
      </dsp:nvSpPr>
      <dsp:spPr>
        <a:xfrm>
          <a:off x="0" y="1913974"/>
          <a:ext cx="6245265" cy="176139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main objective of the project is to classify the data gathered from CSV files into several reader-selected categories.</a:t>
          </a:r>
        </a:p>
      </dsp:txBody>
      <dsp:txXfrm>
        <a:off x="85984" y="1999958"/>
        <a:ext cx="6073297" cy="1589430"/>
      </dsp:txXfrm>
    </dsp:sp>
    <dsp:sp modelId="{F1B5AFD2-5DEE-44C3-9CAC-CA812476CD7E}">
      <dsp:nvSpPr>
        <dsp:cNvPr id="0" name=""/>
        <dsp:cNvSpPr/>
      </dsp:nvSpPr>
      <dsp:spPr>
        <a:xfrm>
          <a:off x="0" y="3747372"/>
          <a:ext cx="6245265" cy="176139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CoClustering, NMF, and SVD++ are the methods put to use in the project.The finest books that the system has suggested will be found using these methods.</a:t>
          </a:r>
        </a:p>
      </dsp:txBody>
      <dsp:txXfrm>
        <a:off x="85984" y="3833356"/>
        <a:ext cx="6073297" cy="15894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FCD35-3B98-4406-818E-002AA5902FB0}">
      <dsp:nvSpPr>
        <dsp:cNvPr id="0" name=""/>
        <dsp:cNvSpPr/>
      </dsp:nvSpPr>
      <dsp:spPr>
        <a:xfrm>
          <a:off x="0" y="1961"/>
          <a:ext cx="5744684" cy="994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86612E-816E-4AF3-8AC6-7E7395871A74}">
      <dsp:nvSpPr>
        <dsp:cNvPr id="0" name=""/>
        <dsp:cNvSpPr/>
      </dsp:nvSpPr>
      <dsp:spPr>
        <a:xfrm>
          <a:off x="300739" y="225651"/>
          <a:ext cx="546798" cy="5467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6DDDA-C497-466D-8127-70547B92AA8E}">
      <dsp:nvSpPr>
        <dsp:cNvPr id="0" name=""/>
        <dsp:cNvSpPr/>
      </dsp:nvSpPr>
      <dsp:spPr>
        <a:xfrm>
          <a:off x="1148277" y="1961"/>
          <a:ext cx="4596407" cy="994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17" tIns="105217" rIns="105217" bIns="1052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customer had previously provided the data for this project in the form of CSV files.</a:t>
          </a:r>
        </a:p>
      </dsp:txBody>
      <dsp:txXfrm>
        <a:off x="1148277" y="1961"/>
        <a:ext cx="4596407" cy="994179"/>
      </dsp:txXfrm>
    </dsp:sp>
    <dsp:sp modelId="{BF0A61D9-FCDF-46CF-A746-8D6FE053214D}">
      <dsp:nvSpPr>
        <dsp:cNvPr id="0" name=""/>
        <dsp:cNvSpPr/>
      </dsp:nvSpPr>
      <dsp:spPr>
        <a:xfrm>
          <a:off x="0" y="1244686"/>
          <a:ext cx="5744684" cy="994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0CC39-72DA-4371-B5BE-80D19080421F}">
      <dsp:nvSpPr>
        <dsp:cNvPr id="0" name=""/>
        <dsp:cNvSpPr/>
      </dsp:nvSpPr>
      <dsp:spPr>
        <a:xfrm>
          <a:off x="300739" y="1468376"/>
          <a:ext cx="546798" cy="5467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EF160-927D-4DF1-BED9-B91C9883E7F2}">
      <dsp:nvSpPr>
        <dsp:cNvPr id="0" name=""/>
        <dsp:cNvSpPr/>
      </dsp:nvSpPr>
      <dsp:spPr>
        <a:xfrm>
          <a:off x="1148277" y="1244686"/>
          <a:ext cx="4596407" cy="994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17" tIns="105217" rIns="105217" bIns="1052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Goodreads books.csv, book tags.csv, and tags.csv are the three files.</a:t>
          </a:r>
        </a:p>
      </dsp:txBody>
      <dsp:txXfrm>
        <a:off x="1148277" y="1244686"/>
        <a:ext cx="4596407" cy="994179"/>
      </dsp:txXfrm>
    </dsp:sp>
    <dsp:sp modelId="{AEE9D359-8CBE-4D20-9EBD-BBB1CCDFE525}">
      <dsp:nvSpPr>
        <dsp:cNvPr id="0" name=""/>
        <dsp:cNvSpPr/>
      </dsp:nvSpPr>
      <dsp:spPr>
        <a:xfrm>
          <a:off x="0" y="2487410"/>
          <a:ext cx="5744684" cy="994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0AEFEF-7F91-4689-9A6C-CA2FF073FB32}">
      <dsp:nvSpPr>
        <dsp:cNvPr id="0" name=""/>
        <dsp:cNvSpPr/>
      </dsp:nvSpPr>
      <dsp:spPr>
        <a:xfrm>
          <a:off x="300739" y="2711100"/>
          <a:ext cx="546798" cy="5467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8317C7-A945-4328-8D0B-8970C1A564EF}">
      <dsp:nvSpPr>
        <dsp:cNvPr id="0" name=""/>
        <dsp:cNvSpPr/>
      </dsp:nvSpPr>
      <dsp:spPr>
        <a:xfrm>
          <a:off x="1148277" y="2487410"/>
          <a:ext cx="4596407" cy="994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17" tIns="105217" rIns="105217" bIns="1052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 must create a recommender system for the client using the data in these files.goodreads books.book tags and csv.</a:t>
          </a:r>
        </a:p>
      </dsp:txBody>
      <dsp:txXfrm>
        <a:off x="1148277" y="2487410"/>
        <a:ext cx="4596407" cy="994179"/>
      </dsp:txXfrm>
    </dsp:sp>
    <dsp:sp modelId="{1DB10291-E993-49E0-9633-2F12C737168A}">
      <dsp:nvSpPr>
        <dsp:cNvPr id="0" name=""/>
        <dsp:cNvSpPr/>
      </dsp:nvSpPr>
      <dsp:spPr>
        <a:xfrm>
          <a:off x="0" y="3730134"/>
          <a:ext cx="5744684" cy="994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1C161E-C468-4634-AFC9-1AED874E2778}">
      <dsp:nvSpPr>
        <dsp:cNvPr id="0" name=""/>
        <dsp:cNvSpPr/>
      </dsp:nvSpPr>
      <dsp:spPr>
        <a:xfrm>
          <a:off x="300739" y="3953825"/>
          <a:ext cx="546798" cy="5467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05AD6-439C-4A89-A75A-A4ACFE06AB38}">
      <dsp:nvSpPr>
        <dsp:cNvPr id="0" name=""/>
        <dsp:cNvSpPr/>
      </dsp:nvSpPr>
      <dsp:spPr>
        <a:xfrm>
          <a:off x="1148277" y="3730134"/>
          <a:ext cx="4596407" cy="994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17" tIns="105217" rIns="105217" bIns="1052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Through goodreads book id, csv are connected.book tags.tags and csv.Tag id connects the csv files.</a:t>
          </a:r>
        </a:p>
      </dsp:txBody>
      <dsp:txXfrm>
        <a:off x="1148277" y="3730134"/>
        <a:ext cx="4596407" cy="9941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A698D-8036-4908-9D2A-3DE6577B5BB3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C2A82-4BD3-47E3-B609-B691FA03B1B5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0" kern="1200"/>
            <a:t>Data preprocessing, a component of data preparation, describes any type of processing performed on raw data to prepare it for another data processing procedure. </a:t>
          </a:r>
          <a:endParaRPr lang="en-US" sz="2100" kern="1200"/>
        </a:p>
      </dsp:txBody>
      <dsp:txXfrm>
        <a:off x="0" y="0"/>
        <a:ext cx="6492875" cy="1276350"/>
      </dsp:txXfrm>
    </dsp:sp>
    <dsp:sp modelId="{B7C33FC8-FC39-4882-AE6B-428B306C1546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B41BF8-A4E3-4F25-86A5-C45B38CC2A48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Creating a single column from the series, author, and title name will make it easier to distinguish between each book.</a:t>
          </a:r>
        </a:p>
      </dsp:txBody>
      <dsp:txXfrm>
        <a:off x="0" y="1276350"/>
        <a:ext cx="6492875" cy="1276350"/>
      </dsp:txXfrm>
    </dsp:sp>
    <dsp:sp modelId="{DF349305-CB50-4C81-999B-02D8E6F7EA55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3B65A-F652-48AB-80E9-09EA014057D7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Providing default values in the Series and Cover link columns. </a:t>
          </a:r>
        </a:p>
      </dsp:txBody>
      <dsp:txXfrm>
        <a:off x="0" y="2552700"/>
        <a:ext cx="6492875" cy="1276350"/>
      </dsp:txXfrm>
    </dsp:sp>
    <dsp:sp modelId="{5F5EC0E1-0ED5-4E15-9B6C-DFDE04C99C26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E43DB-1A50-4D0F-AAF5-2F07EEBA6596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Remove all unnecessary information present in the data files.</a:t>
          </a:r>
          <a:endParaRPr lang="en-US" sz="2100" kern="1200"/>
        </a:p>
      </dsp:txBody>
      <dsp:txXfrm>
        <a:off x="0" y="3829050"/>
        <a:ext cx="6492875" cy="127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E932-2BDA-0A98-6860-8739A2756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33C31-028F-415E-6F0F-220B8E40B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E088E-C688-5E99-3B15-90270B3F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DBBA-6A69-45DB-9230-B9DA4D7C3D37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DB388-AC89-140D-459F-91C194AFE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C3BCE-C2CE-C359-5BB6-47731973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7A56-3EF2-4B21-AE95-6AF94643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4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10B2E-9902-619F-B124-31F841CF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A8FFD-B54B-3A45-EF60-8AC79CEDB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75222-DCCE-9D01-BE35-C72CF1896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DBBA-6A69-45DB-9230-B9DA4D7C3D37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50E73-4294-B928-EED6-95ED83EC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CAAF8-62C3-90A8-3E56-B037DF26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7A56-3EF2-4B21-AE95-6AF94643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68B2C-CB87-191D-254F-A53D0082F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7C793-81D9-0852-B7D6-161CCAADA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8047D-1587-C995-D2CB-7F7AFD84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DBBA-6A69-45DB-9230-B9DA4D7C3D37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50503-9F89-8BBC-E1D1-71EEFD864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3C1E8-8EEC-7AB3-0355-D707C3B1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7A56-3EF2-4B21-AE95-6AF94643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3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221C-8C67-FF40-57DD-522186F9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ECFA-7DE9-BE19-DE00-92E08F959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C961F-0880-2EE7-2968-AD7DE7B1F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DBBA-6A69-45DB-9230-B9DA4D7C3D37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8810E-27CD-742A-675E-5CBC99147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E0945-7230-AA56-91C8-04BD4B2E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7A56-3EF2-4B21-AE95-6AF94643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1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F3DF-668A-4F26-91B8-E0E44312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2928B-4009-91B4-A3E6-621112E93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7E0B6-87D5-BEA4-29F6-A81BF1CC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DBBA-6A69-45DB-9230-B9DA4D7C3D37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0AA33-2A10-A1FC-B3BD-C89B7703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A3E1-4A48-D131-7997-E0CE1816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7A56-3EF2-4B21-AE95-6AF94643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9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66EB-FA24-B1BA-5A7E-C7F17987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47686-C985-6183-6D66-97F26F456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77F85-D60E-15E3-A073-31201161C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5C3E8-F01F-5EA5-8611-1B22C5FF7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DBBA-6A69-45DB-9230-B9DA4D7C3D37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35443-FD1F-D985-04AF-1EA2FE50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D707F-4469-C1CC-8174-88389650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7A56-3EF2-4B21-AE95-6AF94643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4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5614-A111-8E8B-99D6-3B6DB866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76115-6A89-684B-B710-556BF976A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C2BCE-F80E-CFC4-92FC-4735F47FD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B36E5-9B70-BBE9-3DDD-EEB69189F8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35EE6-F9E6-34EE-4A9B-EC0BE89CF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9B3AC-511C-21B8-C671-B3DEB67DF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DBBA-6A69-45DB-9230-B9DA4D7C3D37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106120-F7E6-D56F-B0B4-7ACCE973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29A017-4998-6B90-0363-3A91DE5F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7A56-3EF2-4B21-AE95-6AF94643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4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A5D5-6757-061C-6982-84C5B00E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4DC324-CAD5-3C41-565D-1C78889F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DBBA-6A69-45DB-9230-B9DA4D7C3D37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F20DA-F1AE-0B64-D312-864C7F33E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5B11-95D3-45A1-4BAC-0336827B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7A56-3EF2-4B21-AE95-6AF94643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0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53E070-4137-EADF-C98A-71AD14F2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DBBA-6A69-45DB-9230-B9DA4D7C3D37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4D898-9B48-E6C8-8804-324C42FE3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D4337-D4A5-B8A3-6E20-A07012C2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7A56-3EF2-4B21-AE95-6AF94643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3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68A86-3B7F-9816-C1D5-9510C8EDD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80659-F5FD-9F38-0C2B-0E8A614DC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0DA08-5A40-E9A8-9EDF-9DD079437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22107-B4C5-3F75-7032-7738645A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DBBA-6A69-45DB-9230-B9DA4D7C3D37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5782F-AB66-76A0-7487-437D6B658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FEFB2-DDAB-E3BC-0E61-3E24BC55C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7A56-3EF2-4B21-AE95-6AF94643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3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CFE8-9A96-CC8C-F338-F6336625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B6BB46-7A18-8C19-CA8C-042083BB8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A6F07-1ECE-3EE9-3D58-B4AFDED49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F12EE-8F06-5531-60DF-F7FF0B303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DBBA-6A69-45DB-9230-B9DA4D7C3D37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9A2FE-2CB5-D7CA-0F3F-096F726D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7E371-C68B-E4B8-6C3A-81EEA4AEA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7A56-3EF2-4B21-AE95-6AF94643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8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DEAA10-2835-67D9-354D-9840EED5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001BE-39B0-A237-66B2-77AD1DC16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7A6F5-68C4-2AFF-0FC4-0DAABAE62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CDBBA-6A69-45DB-9230-B9DA4D7C3D37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C5FF1-46C1-CD5F-ECA5-295AD1FE9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41B20-CF6F-7312-8881-FAC7EEF65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27A56-3EF2-4B21-AE95-6AF94643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1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EFD7F-21BE-08EA-DB2D-E013168CC938}"/>
              </a:ext>
            </a:extLst>
          </p:cNvPr>
          <p:cNvSpPr txBox="1"/>
          <p:nvPr/>
        </p:nvSpPr>
        <p:spPr>
          <a:xfrm>
            <a:off x="635000" y="640823"/>
            <a:ext cx="3418659" cy="558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SEMESTER PROJECT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F964B8E8-8F56-AE97-BC38-50398E1604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322073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171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A66AC-4A2F-3597-D4AC-C8C72661A9F8}"/>
              </a:ext>
            </a:extLst>
          </p:cNvPr>
          <p:cNvSpPr txBox="1"/>
          <p:nvPr/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MINING TECHNIQUES</a:t>
            </a: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612B47-BBE6-DD76-C07F-58D9E4689867}"/>
              </a:ext>
            </a:extLst>
          </p:cNvPr>
          <p:cNvSpPr txBox="1"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The books that are recommended for Stardust by Neil Gailman when we’ve used the  SVD technique are,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48751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D4BD91-37BF-A2E2-C126-EB39299CBE4D}"/>
              </a:ext>
            </a:extLst>
          </p:cNvPr>
          <p:cNvSpPr txBox="1"/>
          <p:nvPr/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 WEBSITES AND LINKS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C43EACE-F106-B051-B2B8-C5F8BCEF0CB7}"/>
              </a:ext>
            </a:extLst>
          </p:cNvPr>
          <p:cNvSpPr txBox="1"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NumPy.Retrieved (2022, Jul 27)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To read specific columns from CSV (2022, July 27)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How to change the figure size for displot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Recommendation System Algorithms: An Overview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Syntax for filter function (2022, July 27)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Pandas Package. Retrieved (2022, Jul 27)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Matplotlib.Retrieved (2022, Jul 27)</a:t>
            </a:r>
          </a:p>
        </p:txBody>
      </p:sp>
    </p:spTree>
    <p:extLst>
      <p:ext uri="{BB962C8B-B14F-4D97-AF65-F5344CB8AC3E}">
        <p14:creationId xmlns:p14="http://schemas.microsoft.com/office/powerpoint/2010/main" val="199641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EFD7F-21BE-08EA-DB2D-E013168CC938}"/>
              </a:ext>
            </a:extLst>
          </p:cNvPr>
          <p:cNvSpPr txBox="1"/>
          <p:nvPr/>
        </p:nvSpPr>
        <p:spPr>
          <a:xfrm>
            <a:off x="479394" y="1070800"/>
            <a:ext cx="3939688" cy="558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DESCRIPTION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extBox 4">
            <a:extLst>
              <a:ext uri="{FF2B5EF4-FFF2-40B4-BE49-F238E27FC236}">
                <a16:creationId xmlns:a16="http://schemas.microsoft.com/office/drawing/2014/main" id="{E68A40A3-9293-37C3-5FDB-9893D4FE04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8324779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390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68514F-6B6C-602A-5AA2-45E98F4F8D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205" b="1152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CA3EDD-8F6C-6D58-3713-028F77D4FA4B}"/>
              </a:ext>
            </a:extLst>
          </p:cNvPr>
          <p:cNvSpPr txBox="1"/>
          <p:nvPr/>
        </p:nvSpPr>
        <p:spPr>
          <a:xfrm>
            <a:off x="838201" y="1065862"/>
            <a:ext cx="3313164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COLLECTION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CFB92D7C-C566-6C1E-52A9-8D297052AC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4303548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5404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Books stacked on a table">
            <a:extLst>
              <a:ext uri="{FF2B5EF4-FFF2-40B4-BE49-F238E27FC236}">
                <a16:creationId xmlns:a16="http://schemas.microsoft.com/office/drawing/2014/main" id="{781A027F-BA32-E9F8-6F0F-5B6A4A5ED0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0A33F3-7518-2F26-5CD4-934CFF838A83}"/>
              </a:ext>
            </a:extLst>
          </p:cNvPr>
          <p:cNvSpPr txBox="1"/>
          <p:nvPr/>
        </p:nvSpPr>
        <p:spPr>
          <a:xfrm>
            <a:off x="838201" y="1065862"/>
            <a:ext cx="3313164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461243D-E8FC-C770-DC68-5B3AD3262C18}"/>
              </a:ext>
            </a:extLst>
          </p:cNvPr>
          <p:cNvSpPr txBox="1"/>
          <p:nvPr/>
        </p:nvSpPr>
        <p:spPr>
          <a:xfrm>
            <a:off x="5155379" y="1065862"/>
            <a:ext cx="5744685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Since the given data is not useful for official representation, we’ve cleaned the data.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The missing values that are present in the files are removed.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Addressing a row where the tag names have the same title but various maximum-count tag names.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The books which do not have a title are removed from the data set.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The null values are overwritten and hence the file is ready for pre-processing. </a:t>
            </a:r>
          </a:p>
        </p:txBody>
      </p:sp>
    </p:spTree>
    <p:extLst>
      <p:ext uri="{BB962C8B-B14F-4D97-AF65-F5344CB8AC3E}">
        <p14:creationId xmlns:p14="http://schemas.microsoft.com/office/powerpoint/2010/main" val="1819944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6622910-F480-4A5D-5D74-204307375BF6}"/>
              </a:ext>
            </a:extLst>
          </p:cNvPr>
          <p:cNvSpPr txBox="1"/>
          <p:nvPr/>
        </p:nvSpPr>
        <p:spPr>
          <a:xfrm>
            <a:off x="535020" y="685800"/>
            <a:ext cx="2780271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PREPROCESSING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1A58A424-24D2-5E1E-92A2-F912756A7D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616746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6528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80ED96-6889-9645-F02B-D4A0B5FF7CF4}"/>
              </a:ext>
            </a:extLst>
          </p:cNvPr>
          <p:cNvSpPr txBox="1"/>
          <p:nvPr/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DATA EXPLORATION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00982-6E9E-4636-BE29-478EA70C4F50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To generate the overall statistics by using data from the books.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We attempt to identify the most popular books in the list using the book’s data and create an Average Rating Count.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Additionally, we'll attempt to extract the data set's top-rated book list by getting the books list that got 5-star ratings.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The majority of the books are collected for the authors.</a:t>
            </a:r>
          </a:p>
        </p:txBody>
      </p:sp>
      <p:pic>
        <p:nvPicPr>
          <p:cNvPr id="7" name="Picture 6" descr="Books on a table">
            <a:extLst>
              <a:ext uri="{FF2B5EF4-FFF2-40B4-BE49-F238E27FC236}">
                <a16:creationId xmlns:a16="http://schemas.microsoft.com/office/drawing/2014/main" id="{5B3A520D-7E18-5511-063F-1B14B5CE4D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8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25693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65BD6-D708-15BE-3B17-858AC47E1077}"/>
              </a:ext>
            </a:extLst>
          </p:cNvPr>
          <p:cNvSpPr txBox="1"/>
          <p:nvPr/>
        </p:nvSpPr>
        <p:spPr>
          <a:xfrm>
            <a:off x="965200" y="1567843"/>
            <a:ext cx="3712224" cy="3714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MINING TECHNIQUES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3846A5-A498-4C9E-B4DC-13532657D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A845FC1-FE68-40DE-B785-AA0F3DBD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26048ED-7A92-4694-A168-2C6C5C0D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D00282-8E62-A505-4E78-C788799624FD}"/>
              </a:ext>
            </a:extLst>
          </p:cNvPr>
          <p:cNvSpPr txBox="1"/>
          <p:nvPr/>
        </p:nvSpPr>
        <p:spPr>
          <a:xfrm>
            <a:off x="6209382" y="2096162"/>
            <a:ext cx="3894161" cy="2657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We have used 3 Data Mining Techniques for this project to check how quickly and genre-related, they work during books recommendation. They are: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CoClustering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NMF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SVD</a:t>
            </a:r>
          </a:p>
        </p:txBody>
      </p:sp>
    </p:spTree>
    <p:extLst>
      <p:ext uri="{BB962C8B-B14F-4D97-AF65-F5344CB8AC3E}">
        <p14:creationId xmlns:p14="http://schemas.microsoft.com/office/powerpoint/2010/main" val="3449151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22C9F-1FE3-79AF-968D-229973C0DFAA}"/>
              </a:ext>
            </a:extLst>
          </p:cNvPr>
          <p:cNvSpPr txBox="1"/>
          <p:nvPr/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MINING TECHNIQUES</a:t>
            </a: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9B6DC6F-9AD9-B158-1459-4982273B3CF8}"/>
              </a:ext>
            </a:extLst>
          </p:cNvPr>
          <p:cNvSpPr txBox="1"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The books that are recommended for Stardust by Neil Gailman when we’ve used the CoClustering technique are,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03055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EFD0E8E8-C530-4B2D-A01A-CCD47590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A66AC-4A2F-3597-D4AC-C8C72661A9F8}"/>
              </a:ext>
            </a:extLst>
          </p:cNvPr>
          <p:cNvSpPr txBox="1"/>
          <p:nvPr/>
        </p:nvSpPr>
        <p:spPr>
          <a:xfrm>
            <a:off x="1463040" y="1091821"/>
            <a:ext cx="3781109" cy="4674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DATA MINING TECHNIQUES</a:t>
            </a:r>
          </a:p>
        </p:txBody>
      </p:sp>
      <p:sp>
        <p:nvSpPr>
          <p:cNvPr id="20" name="Freeform: Shape 12">
            <a:extLst>
              <a:ext uri="{FF2B5EF4-FFF2-40B4-BE49-F238E27FC236}">
                <a16:creationId xmlns:a16="http://schemas.microsoft.com/office/drawing/2014/main" id="{5C2A4E45-CE29-4882-AF90-F4E1AC9E4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47641" y="0"/>
            <a:ext cx="6542835" cy="6858000"/>
          </a:xfrm>
          <a:custGeom>
            <a:avLst/>
            <a:gdLst>
              <a:gd name="connsiteX0" fmla="*/ 1397169 w 6542835"/>
              <a:gd name="connsiteY0" fmla="*/ 0 h 6858000"/>
              <a:gd name="connsiteX1" fmla="*/ 6542835 w 6542835"/>
              <a:gd name="connsiteY1" fmla="*/ 0 h 6858000"/>
              <a:gd name="connsiteX2" fmla="*/ 6542835 w 6542835"/>
              <a:gd name="connsiteY2" fmla="*/ 6858000 h 6858000"/>
              <a:gd name="connsiteX3" fmla="*/ 1639958 w 6542835"/>
              <a:gd name="connsiteY3" fmla="*/ 6858000 h 6858000"/>
              <a:gd name="connsiteX4" fmla="*/ 1521013 w 6542835"/>
              <a:gd name="connsiteY4" fmla="*/ 6754967 h 6858000"/>
              <a:gd name="connsiteX5" fmla="*/ 0 w 6542835"/>
              <a:gd name="connsiteY5" fmla="*/ 3318447 h 6858000"/>
              <a:gd name="connsiteX6" fmla="*/ 1359779 w 6542835"/>
              <a:gd name="connsiteY6" fmla="*/ 356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42835" h="6858000">
                <a:moveTo>
                  <a:pt x="1397169" y="0"/>
                </a:moveTo>
                <a:lnTo>
                  <a:pt x="6542835" y="0"/>
                </a:lnTo>
                <a:lnTo>
                  <a:pt x="6542835" y="6858000"/>
                </a:lnTo>
                <a:lnTo>
                  <a:pt x="1639958" y="6858000"/>
                </a:lnTo>
                <a:lnTo>
                  <a:pt x="1521013" y="6754967"/>
                </a:lnTo>
                <a:cubicBezTo>
                  <a:pt x="586622" y="5905710"/>
                  <a:pt x="0" y="4680585"/>
                  <a:pt x="0" y="3318447"/>
                </a:cubicBezTo>
                <a:cubicBezTo>
                  <a:pt x="0" y="2036434"/>
                  <a:pt x="519638" y="875790"/>
                  <a:pt x="1359779" y="3564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14">
            <a:extLst>
              <a:ext uri="{FF2B5EF4-FFF2-40B4-BE49-F238E27FC236}">
                <a16:creationId xmlns:a16="http://schemas.microsoft.com/office/drawing/2014/main" id="{B87BF251-0F3D-4FED-A71D-D1564D1D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6064" y="1226650"/>
            <a:ext cx="548640" cy="54864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6">
            <a:extLst>
              <a:ext uri="{FF2B5EF4-FFF2-40B4-BE49-F238E27FC236}">
                <a16:creationId xmlns:a16="http://schemas.microsoft.com/office/drawing/2014/main" id="{C0F80DFC-077A-4A53-AF1A-600D9F1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07055" y="0"/>
            <a:ext cx="2234723" cy="1723952"/>
          </a:xfrm>
          <a:custGeom>
            <a:avLst/>
            <a:gdLst>
              <a:gd name="connsiteX0" fmla="*/ 1735930 w 2234723"/>
              <a:gd name="connsiteY0" fmla="*/ 1723952 h 1723952"/>
              <a:gd name="connsiteX1" fmla="*/ 2234723 w 2234723"/>
              <a:gd name="connsiteY1" fmla="*/ 1723952 h 1723952"/>
              <a:gd name="connsiteX2" fmla="*/ 2220570 w 2234723"/>
              <a:gd name="connsiteY2" fmla="*/ 1665525 h 1723952"/>
              <a:gd name="connsiteX3" fmla="*/ 118986 w 2234723"/>
              <a:gd name="connsiteY3" fmla="*/ 3008 h 1723952"/>
              <a:gd name="connsiteX4" fmla="*/ 0 w 2234723"/>
              <a:gd name="connsiteY4" fmla="*/ 0 h 1723952"/>
              <a:gd name="connsiteX5" fmla="*/ 0 w 2234723"/>
              <a:gd name="connsiteY5" fmla="*/ 474250 h 1723952"/>
              <a:gd name="connsiteX6" fmla="*/ 187921 w 2234723"/>
              <a:gd name="connsiteY6" fmla="*/ 483739 h 1723952"/>
              <a:gd name="connsiteX7" fmla="*/ 1656728 w 2234723"/>
              <a:gd name="connsiteY7" fmla="*/ 1515386 h 172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4723" h="1723952">
                <a:moveTo>
                  <a:pt x="1735930" y="1723952"/>
                </a:moveTo>
                <a:lnTo>
                  <a:pt x="2234723" y="1723952"/>
                </a:lnTo>
                <a:lnTo>
                  <a:pt x="2220570" y="1665525"/>
                </a:lnTo>
                <a:cubicBezTo>
                  <a:pt x="1951414" y="739745"/>
                  <a:pt x="1119014" y="53700"/>
                  <a:pt x="118986" y="3008"/>
                </a:cubicBezTo>
                <a:lnTo>
                  <a:pt x="0" y="0"/>
                </a:lnTo>
                <a:lnTo>
                  <a:pt x="0" y="474250"/>
                </a:lnTo>
                <a:lnTo>
                  <a:pt x="187921" y="483739"/>
                </a:lnTo>
                <a:cubicBezTo>
                  <a:pt x="836688" y="549625"/>
                  <a:pt x="1385706" y="952924"/>
                  <a:pt x="1656728" y="1515386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612B47-BBE6-DD76-C07F-58D9E4689867}"/>
              </a:ext>
            </a:extLst>
          </p:cNvPr>
          <p:cNvSpPr txBox="1"/>
          <p:nvPr/>
        </p:nvSpPr>
        <p:spPr>
          <a:xfrm>
            <a:off x="6857999" y="1849272"/>
            <a:ext cx="4544705" cy="315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The books that are recommended for Stardust by Neil Gailman when we’ve used the NMF technique are,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chemeClr val="bg1"/>
                </a:solidFill>
                <a:effectLst/>
              </a:rPr>
              <a:t>Harry Potter and the Half-Blood Prince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chemeClr val="bg1"/>
                </a:solidFill>
                <a:effectLst/>
              </a:rPr>
              <a:t>The Last Straw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chemeClr val="bg1"/>
                </a:solidFill>
                <a:effectLst/>
              </a:rPr>
              <a:t>Hotel on the Corner of Bitter and Sweet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chemeClr val="bg1"/>
                </a:solidFill>
                <a:effectLst/>
              </a:rPr>
              <a:t>Envy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chemeClr val="bg1"/>
                </a:solidFill>
                <a:effectLst/>
              </a:rPr>
              <a:t>Every Man Dies Alone</a:t>
            </a:r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96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572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Sirigiri, Deva Gopikrishna Prasad (S&amp;T-Student)</dc:creator>
  <cp:lastModifiedBy>Sirigiri, Deva Gopikrishna Prasad (S&amp;T-Student)</cp:lastModifiedBy>
  <cp:revision>1</cp:revision>
  <dcterms:created xsi:type="dcterms:W3CDTF">2022-07-30T10:11:08Z</dcterms:created>
  <dcterms:modified xsi:type="dcterms:W3CDTF">2022-07-30T10:58:58Z</dcterms:modified>
</cp:coreProperties>
</file>