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8CA66-F444-F04E-8938-C69FBBC610B0}" v="1" dt="2021-06-07T12:38:09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2"/>
  </p:normalViewPr>
  <p:slideViewPr>
    <p:cSldViewPr snapToGrid="0" snapToObjects="1">
      <p:cViewPr varScale="1">
        <p:scale>
          <a:sx n="73" d="100"/>
          <a:sy n="73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a Yu" userId="f715aa718e25d103" providerId="LiveId" clId="{43D8CA66-F444-F04E-8938-C69FBBC610B0}"/>
    <pc:docChg chg="modSld">
      <pc:chgData name="Kita Yu" userId="f715aa718e25d103" providerId="LiveId" clId="{43D8CA66-F444-F04E-8938-C69FBBC610B0}" dt="2021-06-07T12:38:19.358" v="4" actId="1037"/>
      <pc:docMkLst>
        <pc:docMk/>
      </pc:docMkLst>
      <pc:sldChg chg="addSp modSp mod">
        <pc:chgData name="Kita Yu" userId="f715aa718e25d103" providerId="LiveId" clId="{43D8CA66-F444-F04E-8938-C69FBBC610B0}" dt="2021-06-07T12:38:19.358" v="4" actId="1037"/>
        <pc:sldMkLst>
          <pc:docMk/>
          <pc:sldMk cId="920903473" sldId="256"/>
        </pc:sldMkLst>
        <pc:cxnChg chg="add mod">
          <ac:chgData name="Kita Yu" userId="f715aa718e25d103" providerId="LiveId" clId="{43D8CA66-F444-F04E-8938-C69FBBC610B0}" dt="2021-06-07T12:38:19.358" v="4" actId="1037"/>
          <ac:cxnSpMkLst>
            <pc:docMk/>
            <pc:sldMk cId="920903473" sldId="256"/>
            <ac:cxnSpMk id="33" creationId="{8F7A0D38-6CD5-B743-81A3-BD039C1828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1C86D-75B1-3C49-BB21-A0E6B458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4D2980-9C85-AB43-B75E-E42B66045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AA9E4-3CFF-E542-B4FD-26FE20A3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E0245-7018-1F4F-97DA-AD6B582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670A0-4E55-4A48-99CA-5C92245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42650-27AB-944D-B1F2-6C9763F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FF2DD-8244-D847-9F6F-6EA399BF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A1CA-7C77-5743-9F8D-7B5F2059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85565-EC63-AA45-B7A8-B7FA0C8F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C1ADE-3F87-B64D-B978-388849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3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66133C-6534-CD44-BC65-7BFDD333F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73C21E-DC5D-4448-BBCD-FFC98999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9DC7E-FC75-5743-BFC4-F7E21C47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D9DD9-83FF-8F4E-A2E2-29F9E03F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28D47-A5BD-ED41-82F8-3A95B5C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4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1EB1-1B96-BA49-B406-122D9B77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6288F-FCB2-824C-87EF-4AD69D1F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1621B-1B5C-D441-AE64-79927889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B22AD-526C-D04A-909E-2381C8A5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3D34C-E06B-B343-9E9A-51DF80EB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9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C7E89-2070-8B42-BBA9-03A978F1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597FB4-79CB-7D44-939A-A96EAC9E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8B24-C940-FB4B-B4C5-5472701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56C14-707C-FE42-B578-4054AE42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E7627-BFF8-DA42-9EF9-ABC9188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8B263-1404-3B4E-8990-E37764BF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94A7D-1242-9845-BBF4-6A3AA61B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273F07-BC8B-3640-BE73-72FB0D10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C1E418-580C-BF48-BCBC-115BC94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A336A6-6F25-B746-AB96-B68A8A7C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93D4A-6A9B-A04D-9AA3-62817821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2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124CB-60A0-5441-8DDE-A2F8E0D1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B302A5-44C0-744E-8E72-6E421270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AA16E-25E5-C74C-9C17-4C9CC1D8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FE3A1B-1754-814A-ADD7-A91F9680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156ABB-D9D3-9F45-9BB7-C574317C7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99B7B6-8385-124B-9258-CA3BCE7C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A56ED-DB75-FD46-A041-C66B4A1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AEBB6D-81DA-A249-947E-DEBAE5EF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44713-A495-6341-A967-A5E85A4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3DD60E-68BA-6749-9C8A-E0C753E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A2D31-D0FC-3F47-A77E-2B70F93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5CBB3B-51DC-0D4B-889C-A85ECA8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18EA30-2CDC-DD44-96F9-78AE9AD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4BC8EA-BCEA-EA45-BC47-96F36ACE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F6A29-3751-214F-845B-D9A1D095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7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85B034-D725-DF4A-81B8-0080328A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5D9E9C-6847-5C40-8E98-3CECC8F0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A506F-1077-E44C-897D-6B5F5E0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510CF-7DA5-CA48-871E-BA9F2DD9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FF3DB-A909-4A4A-B12B-552FD4A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5DDD8-57FC-ED48-B721-D7FC46F3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76428-D5C9-5841-BDBC-4131AFC3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46093E-05F4-C644-9812-877B91F7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7FFFF5-ED47-754A-BCCF-7D2175B3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4529BF-4DAD-DD48-9DCE-18437ED0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A4BBC-536A-6C47-BE6D-6FC1415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2A462-6A52-634A-BD0F-FEDC579E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175CF2-E0CC-1B43-9C85-5F060F93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0237C-74FC-1D46-BE61-0A7AE6045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EC1A3-B083-BB48-A9D7-7F9E19ADA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069B-638F-3F41-B94D-E8C16D1643F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8045B-C848-6043-ABDB-47DC9518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19C4-D41D-094F-A808-8958DE08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2A621-3DCE-3F48-AB0B-55F64AB3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F484A5-F1C2-5D48-A258-00E0295D4184}"/>
              </a:ext>
            </a:extLst>
          </p:cNvPr>
          <p:cNvSpPr/>
          <p:nvPr/>
        </p:nvSpPr>
        <p:spPr>
          <a:xfrm>
            <a:off x="2580729" y="2393984"/>
            <a:ext cx="3341077" cy="1776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7496D2-A85D-D94B-A47C-E32DB2196D4B}"/>
              </a:ext>
            </a:extLst>
          </p:cNvPr>
          <p:cNvSpPr/>
          <p:nvPr/>
        </p:nvSpPr>
        <p:spPr>
          <a:xfrm>
            <a:off x="6096000" y="1995512"/>
            <a:ext cx="1110389" cy="7969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7462CF2-A0CD-1F48-8A45-7E8EEDDE27F2}"/>
              </a:ext>
            </a:extLst>
          </p:cNvPr>
          <p:cNvSpPr/>
          <p:nvPr/>
        </p:nvSpPr>
        <p:spPr>
          <a:xfrm>
            <a:off x="4251267" y="2713666"/>
            <a:ext cx="703384" cy="70338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3FEB251-88A6-D64E-A159-C6F7958039DD}"/>
              </a:ext>
            </a:extLst>
          </p:cNvPr>
          <p:cNvSpPr/>
          <p:nvPr/>
        </p:nvSpPr>
        <p:spPr>
          <a:xfrm>
            <a:off x="4600029" y="2713666"/>
            <a:ext cx="703384" cy="70338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BDAAC71-B379-B247-B23C-64904643CF11}"/>
              </a:ext>
            </a:extLst>
          </p:cNvPr>
          <p:cNvSpPr/>
          <p:nvPr/>
        </p:nvSpPr>
        <p:spPr>
          <a:xfrm>
            <a:off x="3227150" y="3317859"/>
            <a:ext cx="703384" cy="70338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132AA60-71FE-7A47-8393-CCEB0C099262}"/>
              </a:ext>
            </a:extLst>
          </p:cNvPr>
          <p:cNvCxnSpPr>
            <a:cxnSpLocks/>
          </p:cNvCxnSpPr>
          <p:nvPr/>
        </p:nvCxnSpPr>
        <p:spPr>
          <a:xfrm>
            <a:off x="3578842" y="1565031"/>
            <a:ext cx="0" cy="32179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421C3A8-7F2F-8F4F-A411-B191A56CA604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578843" y="3059496"/>
            <a:ext cx="672424" cy="58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911493-9939-124B-BC99-C0CBD4EA7893}"/>
              </a:ext>
            </a:extLst>
          </p:cNvPr>
          <p:cNvCxnSpPr>
            <a:cxnSpLocks/>
          </p:cNvCxnSpPr>
          <p:nvPr/>
        </p:nvCxnSpPr>
        <p:spPr>
          <a:xfrm flipH="1">
            <a:off x="5315963" y="3062200"/>
            <a:ext cx="9542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8C797E1-14A5-624A-8CB1-2DD01114CD6F}"/>
              </a:ext>
            </a:extLst>
          </p:cNvPr>
          <p:cNvCxnSpPr>
            <a:cxnSpLocks/>
          </p:cNvCxnSpPr>
          <p:nvPr/>
        </p:nvCxnSpPr>
        <p:spPr>
          <a:xfrm>
            <a:off x="6258018" y="2792455"/>
            <a:ext cx="0" cy="2670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049015B-1EC7-C64B-A5D4-E4AF08685FA2}"/>
              </a:ext>
            </a:extLst>
          </p:cNvPr>
          <p:cNvCxnSpPr>
            <a:cxnSpLocks/>
          </p:cNvCxnSpPr>
          <p:nvPr/>
        </p:nvCxnSpPr>
        <p:spPr>
          <a:xfrm>
            <a:off x="6651194" y="2793522"/>
            <a:ext cx="0" cy="87602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A1AD9F4-CA7C-E441-AB66-BF9EFD96710A}"/>
              </a:ext>
            </a:extLst>
          </p:cNvPr>
          <p:cNvCxnSpPr>
            <a:cxnSpLocks/>
          </p:cNvCxnSpPr>
          <p:nvPr/>
        </p:nvCxnSpPr>
        <p:spPr>
          <a:xfrm flipH="1">
            <a:off x="3930535" y="3669551"/>
            <a:ext cx="272065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E11037C-D9F8-D640-B8EB-CA2556AE18D5}"/>
              </a:ext>
            </a:extLst>
          </p:cNvPr>
          <p:cNvCxnSpPr>
            <a:cxnSpLocks/>
          </p:cNvCxnSpPr>
          <p:nvPr/>
        </p:nvCxnSpPr>
        <p:spPr>
          <a:xfrm flipH="1">
            <a:off x="6096000" y="2187808"/>
            <a:ext cx="11103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3925754-8DA3-0345-9FA6-CBF74463C5FC}"/>
              </a:ext>
            </a:extLst>
          </p:cNvPr>
          <p:cNvSpPr txBox="1"/>
          <p:nvPr/>
        </p:nvSpPr>
        <p:spPr>
          <a:xfrm>
            <a:off x="6258018" y="2253982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Wh</a:t>
            </a:r>
            <a:endParaRPr kumimoji="1" lang="ja-JP" altLang="en-US" sz="2800"/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7B54138E-21FA-F74E-8BDB-185E01901AB7}"/>
              </a:ext>
            </a:extLst>
          </p:cNvPr>
          <p:cNvSpPr/>
          <p:nvPr/>
        </p:nvSpPr>
        <p:spPr>
          <a:xfrm>
            <a:off x="3376246" y="1213338"/>
            <a:ext cx="386862" cy="351693"/>
          </a:xfrm>
          <a:prstGeom prst="triangl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24BD5D-7E24-614B-A0BE-FF0F66ADE65C}"/>
              </a:ext>
            </a:extLst>
          </p:cNvPr>
          <p:cNvSpPr txBox="1"/>
          <p:nvPr/>
        </p:nvSpPr>
        <p:spPr>
          <a:xfrm>
            <a:off x="1518150" y="2269235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VCT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8C47A74-0606-F740-B7FC-A97B6249D6A5}"/>
              </a:ext>
            </a:extLst>
          </p:cNvPr>
          <p:cNvSpPr txBox="1"/>
          <p:nvPr/>
        </p:nvSpPr>
        <p:spPr>
          <a:xfrm>
            <a:off x="4549422" y="237721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VT</a:t>
            </a:r>
            <a:endParaRPr kumimoji="1" lang="ja-JP" altLang="en-US" sz="20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6830A8D-FB4E-7F44-908D-C72BA4313285}"/>
              </a:ext>
            </a:extLst>
          </p:cNvPr>
          <p:cNvSpPr txBox="1"/>
          <p:nvPr/>
        </p:nvSpPr>
        <p:spPr>
          <a:xfrm>
            <a:off x="2661072" y="3469496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</a:t>
            </a:r>
            <a:r>
              <a:rPr kumimoji="1" lang="en-US" altLang="ja-JP" sz="2000" dirty="0"/>
              <a:t>T</a:t>
            </a:r>
            <a:endParaRPr kumimoji="1" lang="ja-JP" altLang="en-US" sz="20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F7A0D38-6CD5-B743-81A3-BD039C18281B}"/>
              </a:ext>
            </a:extLst>
          </p:cNvPr>
          <p:cNvCxnSpPr>
            <a:cxnSpLocks/>
          </p:cNvCxnSpPr>
          <p:nvPr/>
        </p:nvCxnSpPr>
        <p:spPr>
          <a:xfrm flipH="1">
            <a:off x="3418248" y="4783015"/>
            <a:ext cx="30969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 Yu</dc:creator>
  <cp:lastModifiedBy>Kita Yu</cp:lastModifiedBy>
  <cp:revision>1</cp:revision>
  <dcterms:created xsi:type="dcterms:W3CDTF">2021-06-07T12:21:27Z</dcterms:created>
  <dcterms:modified xsi:type="dcterms:W3CDTF">2021-06-07T12:38:25Z</dcterms:modified>
</cp:coreProperties>
</file>