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1" r:id="rId7"/>
    <p:sldId id="32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5939123" y="120460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6027169" y="1387571"/>
            <a:ext cx="0" cy="440210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4345E0C-E416-4EBA-9D89-BA5902743207}"/>
              </a:ext>
            </a:extLst>
          </p:cNvPr>
          <p:cNvCxnSpPr>
            <a:cxnSpLocks/>
          </p:cNvCxnSpPr>
          <p:nvPr/>
        </p:nvCxnSpPr>
        <p:spPr>
          <a:xfrm flipH="1" flipV="1">
            <a:off x="6027170" y="1277145"/>
            <a:ext cx="515032" cy="9570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6732-1871-4107-9BCF-014525D591A1}"/>
              </a:ext>
            </a:extLst>
          </p:cNvPr>
          <p:cNvCxnSpPr>
            <a:cxnSpLocks/>
          </p:cNvCxnSpPr>
          <p:nvPr/>
        </p:nvCxnSpPr>
        <p:spPr>
          <a:xfrm flipH="1">
            <a:off x="6542202" y="2205454"/>
            <a:ext cx="149360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E327DC0-652C-4E8A-A7EB-129BDA6371CA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536217" y="1387571"/>
            <a:ext cx="0" cy="440210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74B003E-CBB6-4E1F-8256-A49EB37F5625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7F67F62-2A6E-4D42-AFDA-574A82E06155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DCB2E3F-8AE4-4057-A07E-E5D0ABCCAD7F}"/>
              </a:ext>
            </a:extLst>
          </p:cNvPr>
          <p:cNvCxnSpPr>
            <a:cxnSpLocks/>
          </p:cNvCxnSpPr>
          <p:nvPr/>
        </p:nvCxnSpPr>
        <p:spPr>
          <a:xfrm>
            <a:off x="6536217" y="1330964"/>
            <a:ext cx="230495" cy="87449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3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6AC75AB-99A4-4516-9C85-7E806EFA06CA}"/>
              </a:ext>
            </a:extLst>
          </p:cNvPr>
          <p:cNvSpPr txBox="1"/>
          <p:nvPr/>
        </p:nvSpPr>
        <p:spPr>
          <a:xfrm>
            <a:off x="6620038" y="37057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10D1FAA-1DCC-458B-A204-20458F4B0672}"/>
              </a:ext>
            </a:extLst>
          </p:cNvPr>
          <p:cNvCxnSpPr>
            <a:cxnSpLocks/>
          </p:cNvCxnSpPr>
          <p:nvPr/>
        </p:nvCxnSpPr>
        <p:spPr>
          <a:xfrm flipH="1" flipV="1">
            <a:off x="5847584" y="2877223"/>
            <a:ext cx="822955" cy="822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67BD7E9-AECA-4DDA-9F26-38943C7EE000}"/>
              </a:ext>
            </a:extLst>
          </p:cNvPr>
          <p:cNvCxnSpPr>
            <a:cxnSpLocks/>
          </p:cNvCxnSpPr>
          <p:nvPr/>
        </p:nvCxnSpPr>
        <p:spPr>
          <a:xfrm flipH="1" flipV="1">
            <a:off x="5743706" y="2528156"/>
            <a:ext cx="1045026" cy="1060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CB974CA-4716-4391-ACA2-3BD889D155F0}"/>
              </a:ext>
            </a:extLst>
          </p:cNvPr>
          <p:cNvCxnSpPr>
            <a:cxnSpLocks/>
          </p:cNvCxnSpPr>
          <p:nvPr/>
        </p:nvCxnSpPr>
        <p:spPr>
          <a:xfrm flipH="1" flipV="1">
            <a:off x="5527053" y="1888043"/>
            <a:ext cx="1406851" cy="1634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0A1CEC-3779-409B-851E-458C6F30AF98}"/>
              </a:ext>
            </a:extLst>
          </p:cNvPr>
          <p:cNvSpPr txBox="1"/>
          <p:nvPr/>
        </p:nvSpPr>
        <p:spPr>
          <a:xfrm>
            <a:off x="4253719" y="64763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25B64DD-F105-4314-9557-CFD3D06B68D2}"/>
              </a:ext>
            </a:extLst>
          </p:cNvPr>
          <p:cNvCxnSpPr>
            <a:cxnSpLocks/>
          </p:cNvCxnSpPr>
          <p:nvPr/>
        </p:nvCxnSpPr>
        <p:spPr>
          <a:xfrm flipH="1">
            <a:off x="5021161" y="1085859"/>
            <a:ext cx="601101" cy="65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41E8D0E-966B-44A6-9448-F74BC881AD59}"/>
              </a:ext>
            </a:extLst>
          </p:cNvPr>
          <p:cNvCxnSpPr>
            <a:cxnSpLocks/>
          </p:cNvCxnSpPr>
          <p:nvPr/>
        </p:nvCxnSpPr>
        <p:spPr>
          <a:xfrm>
            <a:off x="5857733" y="1011839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AB5F40C-E2C9-44C9-B809-491F31AB17EA}"/>
              </a:ext>
            </a:extLst>
          </p:cNvPr>
          <p:cNvSpPr txBox="1"/>
          <p:nvPr/>
        </p:nvSpPr>
        <p:spPr>
          <a:xfrm>
            <a:off x="5092268" y="-260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端子側に白線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730CE16-CB38-4DA7-BADD-11FF958B52E3}"/>
              </a:ext>
            </a:extLst>
          </p:cNvPr>
          <p:cNvCxnSpPr>
            <a:cxnSpLocks/>
          </p:cNvCxnSpPr>
          <p:nvPr/>
        </p:nvCxnSpPr>
        <p:spPr>
          <a:xfrm>
            <a:off x="7038141" y="426448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C77FF41-4CB3-4A32-B35E-20FFD76C44F6}"/>
              </a:ext>
            </a:extLst>
          </p:cNvPr>
          <p:cNvSpPr txBox="1"/>
          <p:nvPr/>
        </p:nvSpPr>
        <p:spPr>
          <a:xfrm>
            <a:off x="7020147" y="42656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FCB8830-22A3-443A-A64D-5A5B8D31473D}"/>
              </a:ext>
            </a:extLst>
          </p:cNvPr>
          <p:cNvCxnSpPr>
            <a:cxnSpLocks/>
          </p:cNvCxnSpPr>
          <p:nvPr/>
        </p:nvCxnSpPr>
        <p:spPr>
          <a:xfrm flipV="1">
            <a:off x="8210764" y="3627131"/>
            <a:ext cx="0" cy="638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1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131</Words>
  <Application>Microsoft Office PowerPoint</Application>
  <PresentationFormat>ワイド画面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66</cp:revision>
  <dcterms:created xsi:type="dcterms:W3CDTF">2019-03-03T08:42:58Z</dcterms:created>
  <dcterms:modified xsi:type="dcterms:W3CDTF">2020-11-22T14:30:46Z</dcterms:modified>
</cp:coreProperties>
</file>