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8" r:id="rId3"/>
    <p:sldId id="309" r:id="rId4"/>
    <p:sldId id="310" r:id="rId5"/>
    <p:sldId id="311" r:id="rId6"/>
    <p:sldId id="31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84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2F7F3B1-5CC6-471A-9508-CF66B8B2DC61}"/>
              </a:ext>
            </a:extLst>
          </p:cNvPr>
          <p:cNvCxnSpPr>
            <a:cxnSpLocks/>
          </p:cNvCxnSpPr>
          <p:nvPr/>
        </p:nvCxnSpPr>
        <p:spPr>
          <a:xfrm>
            <a:off x="6012351" y="590652"/>
            <a:ext cx="240838" cy="135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0B6CCF6-0856-4B33-83AF-0B41D9A953EF}"/>
              </a:ext>
            </a:extLst>
          </p:cNvPr>
          <p:cNvSpPr txBox="1"/>
          <p:nvPr/>
        </p:nvSpPr>
        <p:spPr>
          <a:xfrm>
            <a:off x="4685366" y="137914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</a:t>
            </a:r>
          </a:p>
        </p:txBody>
      </p:sp>
    </p:spTree>
    <p:extLst>
      <p:ext uri="{BB962C8B-B14F-4D97-AF65-F5344CB8AC3E}">
        <p14:creationId xmlns:p14="http://schemas.microsoft.com/office/powerpoint/2010/main" val="2940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</p:cNvCxnSpPr>
          <p:nvPr/>
        </p:nvCxnSpPr>
        <p:spPr>
          <a:xfrm flipH="1">
            <a:off x="4274538" y="2667991"/>
            <a:ext cx="5168853" cy="96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63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74540" y="2660433"/>
            <a:ext cx="2672988" cy="17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A69A4DA-44A4-4877-ABBF-B97F64F48396}"/>
              </a:ext>
            </a:extLst>
          </p:cNvPr>
          <p:cNvCxnSpPr>
            <a:cxnSpLocks/>
          </p:cNvCxnSpPr>
          <p:nvPr/>
        </p:nvCxnSpPr>
        <p:spPr>
          <a:xfrm flipH="1">
            <a:off x="7035574" y="2677637"/>
            <a:ext cx="239489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A7350C-5E52-4BAE-8BD1-44F58B172D0C}"/>
              </a:ext>
            </a:extLst>
          </p:cNvPr>
          <p:cNvCxnSpPr>
            <a:cxnSpLocks/>
          </p:cNvCxnSpPr>
          <p:nvPr/>
        </p:nvCxnSpPr>
        <p:spPr>
          <a:xfrm>
            <a:off x="2875175" y="1697992"/>
            <a:ext cx="795860" cy="57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1B87A44-4CF4-4788-A87E-A0BD24095549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4AA3A9B-D602-4CF5-B2AC-D8DB07FB3ADB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1047283" cy="1138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129716-19F0-4840-812D-5446D0FD4D29}"/>
              </a:ext>
            </a:extLst>
          </p:cNvPr>
          <p:cNvSpPr txBox="1"/>
          <p:nvPr/>
        </p:nvSpPr>
        <p:spPr>
          <a:xfrm>
            <a:off x="4358038" y="1178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40D135E-F857-4318-A82D-32314D01D04A}"/>
              </a:ext>
            </a:extLst>
          </p:cNvPr>
          <p:cNvCxnSpPr>
            <a:cxnSpLocks/>
          </p:cNvCxnSpPr>
          <p:nvPr/>
        </p:nvCxnSpPr>
        <p:spPr>
          <a:xfrm flipH="1">
            <a:off x="4354084" y="1662751"/>
            <a:ext cx="556970" cy="913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64EF68-3A4F-4DB6-955E-33705F77AB85}"/>
              </a:ext>
            </a:extLst>
          </p:cNvPr>
          <p:cNvSpPr txBox="1"/>
          <p:nvPr/>
        </p:nvSpPr>
        <p:spPr>
          <a:xfrm>
            <a:off x="7386432" y="36073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A388F9F-3A5B-4105-92A5-1590364F26EF}"/>
              </a:ext>
            </a:extLst>
          </p:cNvPr>
          <p:cNvCxnSpPr>
            <a:cxnSpLocks/>
          </p:cNvCxnSpPr>
          <p:nvPr/>
        </p:nvCxnSpPr>
        <p:spPr>
          <a:xfrm flipH="1" flipV="1">
            <a:off x="7069672" y="2789054"/>
            <a:ext cx="622793" cy="73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296DA1A-61DA-494A-9F7B-9D511CC1B587}"/>
              </a:ext>
            </a:extLst>
          </p:cNvPr>
          <p:cNvCxnSpPr>
            <a:cxnSpLocks/>
          </p:cNvCxnSpPr>
          <p:nvPr/>
        </p:nvCxnSpPr>
        <p:spPr>
          <a:xfrm flipH="1" flipV="1">
            <a:off x="6614326" y="2967194"/>
            <a:ext cx="934763" cy="640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45280A-EF7B-408C-8B41-F18B85753845}"/>
              </a:ext>
            </a:extLst>
          </p:cNvPr>
          <p:cNvSpPr txBox="1"/>
          <p:nvPr/>
        </p:nvSpPr>
        <p:spPr>
          <a:xfrm>
            <a:off x="7399140" y="1468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63FC06-C134-4086-8ECA-AD6A15681070}"/>
              </a:ext>
            </a:extLst>
          </p:cNvPr>
          <p:cNvCxnSpPr>
            <a:cxnSpLocks/>
          </p:cNvCxnSpPr>
          <p:nvPr/>
        </p:nvCxnSpPr>
        <p:spPr>
          <a:xfrm flipH="1">
            <a:off x="7392831" y="1896822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770612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889191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878092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86283" y="769051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059499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265744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002735" y="4998742"/>
            <a:ext cx="553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15765" y="9587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9ABFC13-E54F-4E64-A8AD-BF2DCE92933C}"/>
              </a:ext>
            </a:extLst>
          </p:cNvPr>
          <p:cNvCxnSpPr>
            <a:cxnSpLocks/>
          </p:cNvCxnSpPr>
          <p:nvPr/>
        </p:nvCxnSpPr>
        <p:spPr>
          <a:xfrm flipH="1">
            <a:off x="1477810" y="2411012"/>
            <a:ext cx="79593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FAB7D07-211A-40FD-8BC2-3A9C5F18E1AC}"/>
              </a:ext>
            </a:extLst>
          </p:cNvPr>
          <p:cNvCxnSpPr>
            <a:cxnSpLocks/>
          </p:cNvCxnSpPr>
          <p:nvPr/>
        </p:nvCxnSpPr>
        <p:spPr>
          <a:xfrm>
            <a:off x="3875625" y="958721"/>
            <a:ext cx="0" cy="147958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E52F1BA-C472-409A-9DAF-91DCD799E31F}"/>
              </a:ext>
            </a:extLst>
          </p:cNvPr>
          <p:cNvCxnSpPr>
            <a:cxnSpLocks/>
          </p:cNvCxnSpPr>
          <p:nvPr/>
        </p:nvCxnSpPr>
        <p:spPr>
          <a:xfrm>
            <a:off x="7267507" y="325626"/>
            <a:ext cx="0" cy="467311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336322D-B87B-48BB-AEFB-9C5536192DEC}"/>
              </a:ext>
            </a:extLst>
          </p:cNvPr>
          <p:cNvSpPr txBox="1"/>
          <p:nvPr/>
        </p:nvSpPr>
        <p:spPr>
          <a:xfrm>
            <a:off x="8002113" y="559786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5499AF-9A0F-4A59-B6E5-D1D751A9C5E1}"/>
              </a:ext>
            </a:extLst>
          </p:cNvPr>
          <p:cNvSpPr txBox="1"/>
          <p:nvPr/>
        </p:nvSpPr>
        <p:spPr>
          <a:xfrm>
            <a:off x="4442671" y="49987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w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0F0E06F3-80B5-4371-9CD3-D0D94DAB8E5E}"/>
              </a:ext>
            </a:extLst>
          </p:cNvPr>
          <p:cNvCxnSpPr>
            <a:cxnSpLocks/>
          </p:cNvCxnSpPr>
          <p:nvPr/>
        </p:nvCxnSpPr>
        <p:spPr>
          <a:xfrm flipH="1">
            <a:off x="4817097" y="6216509"/>
            <a:ext cx="297763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64ED1A7-D452-4C66-920B-54EC6C67EE97}"/>
              </a:ext>
            </a:extLst>
          </p:cNvPr>
          <p:cNvCxnSpPr>
            <a:cxnSpLocks/>
          </p:cNvCxnSpPr>
          <p:nvPr/>
        </p:nvCxnSpPr>
        <p:spPr>
          <a:xfrm flipH="1">
            <a:off x="7231696" y="4998742"/>
            <a:ext cx="54541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9214CE9-EB01-418F-8CCC-9E3A5EBA79DF}"/>
              </a:ext>
            </a:extLst>
          </p:cNvPr>
          <p:cNvCxnSpPr>
            <a:cxnSpLocks/>
          </p:cNvCxnSpPr>
          <p:nvPr/>
        </p:nvCxnSpPr>
        <p:spPr>
          <a:xfrm flipV="1">
            <a:off x="7771352" y="4998742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10EF6A7-E265-4C87-B335-1C918F9EE3C8}"/>
              </a:ext>
            </a:extLst>
          </p:cNvPr>
          <p:cNvCxnSpPr>
            <a:cxnSpLocks/>
          </p:cNvCxnSpPr>
          <p:nvPr/>
        </p:nvCxnSpPr>
        <p:spPr>
          <a:xfrm flipH="1">
            <a:off x="7534110" y="5445462"/>
            <a:ext cx="237242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4645875-ACC1-41D1-B42A-A18689C4DA49}"/>
              </a:ext>
            </a:extLst>
          </p:cNvPr>
          <p:cNvCxnSpPr>
            <a:cxnSpLocks/>
          </p:cNvCxnSpPr>
          <p:nvPr/>
        </p:nvCxnSpPr>
        <p:spPr>
          <a:xfrm flipH="1">
            <a:off x="7504405" y="5769789"/>
            <a:ext cx="26694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CC1FAF8-CDE5-4996-B17B-510FEE458586}"/>
              </a:ext>
            </a:extLst>
          </p:cNvPr>
          <p:cNvCxnSpPr>
            <a:cxnSpLocks/>
          </p:cNvCxnSpPr>
          <p:nvPr/>
        </p:nvCxnSpPr>
        <p:spPr>
          <a:xfrm flipV="1">
            <a:off x="7782828" y="5769789"/>
            <a:ext cx="1" cy="4467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2F18EA2-BB17-4B35-9D7F-05D7E6D32D01}"/>
              </a:ext>
            </a:extLst>
          </p:cNvPr>
          <p:cNvCxnSpPr>
            <a:cxnSpLocks/>
          </p:cNvCxnSpPr>
          <p:nvPr/>
        </p:nvCxnSpPr>
        <p:spPr>
          <a:xfrm>
            <a:off x="4846949" y="5597862"/>
            <a:ext cx="0" cy="63953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19E90D9-1BA5-4B01-B924-D37874A0E608}"/>
              </a:ext>
            </a:extLst>
          </p:cNvPr>
          <p:cNvCxnSpPr>
            <a:cxnSpLocks/>
          </p:cNvCxnSpPr>
          <p:nvPr/>
        </p:nvCxnSpPr>
        <p:spPr>
          <a:xfrm flipH="1">
            <a:off x="4520508" y="5597862"/>
            <a:ext cx="326441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B20DF494-F7D2-473C-AF72-18D4F3925045}"/>
              </a:ext>
            </a:extLst>
          </p:cNvPr>
          <p:cNvSpPr/>
          <p:nvPr/>
        </p:nvSpPr>
        <p:spPr>
          <a:xfrm flipV="1">
            <a:off x="3779188" y="23220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97EAB69-DB61-4CB5-8C3F-EA8B5E5FFDE1}"/>
              </a:ext>
            </a:extLst>
          </p:cNvPr>
          <p:cNvSpPr/>
          <p:nvPr/>
        </p:nvSpPr>
        <p:spPr>
          <a:xfrm flipV="1">
            <a:off x="7182397" y="2334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DC8EF916-7812-43DA-8DD9-0CECAD0A53C5}"/>
              </a:ext>
            </a:extLst>
          </p:cNvPr>
          <p:cNvCxnSpPr>
            <a:cxnSpLocks/>
          </p:cNvCxnSpPr>
          <p:nvPr/>
        </p:nvCxnSpPr>
        <p:spPr>
          <a:xfrm flipH="1">
            <a:off x="1373772" y="2909854"/>
            <a:ext cx="5101086" cy="17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168691-2C0A-4064-9109-F254881D4CC3}"/>
              </a:ext>
            </a:extLst>
          </p:cNvPr>
          <p:cNvCxnSpPr>
            <a:cxnSpLocks/>
          </p:cNvCxnSpPr>
          <p:nvPr/>
        </p:nvCxnSpPr>
        <p:spPr>
          <a:xfrm>
            <a:off x="6474858" y="1050205"/>
            <a:ext cx="0" cy="43952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円弧 14">
            <a:extLst>
              <a:ext uri="{FF2B5EF4-FFF2-40B4-BE49-F238E27FC236}">
                <a16:creationId xmlns:a16="http://schemas.microsoft.com/office/drawing/2014/main" id="{6FD94D97-4CDC-43CF-881A-D457F72F2DD6}"/>
              </a:ext>
            </a:extLst>
          </p:cNvPr>
          <p:cNvSpPr/>
          <p:nvPr/>
        </p:nvSpPr>
        <p:spPr>
          <a:xfrm rot="13200351">
            <a:off x="6301329" y="142258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3D2AF926-026D-44C0-AEE3-5710DBFE0C37}"/>
              </a:ext>
            </a:extLst>
          </p:cNvPr>
          <p:cNvCxnSpPr>
            <a:cxnSpLocks/>
          </p:cNvCxnSpPr>
          <p:nvPr/>
        </p:nvCxnSpPr>
        <p:spPr>
          <a:xfrm flipH="1">
            <a:off x="6445817" y="5420259"/>
            <a:ext cx="35865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075FD08-6127-48BA-987A-B29C050DC374}"/>
              </a:ext>
            </a:extLst>
          </p:cNvPr>
          <p:cNvCxnSpPr>
            <a:cxnSpLocks/>
          </p:cNvCxnSpPr>
          <p:nvPr/>
        </p:nvCxnSpPr>
        <p:spPr>
          <a:xfrm flipH="1" flipV="1">
            <a:off x="5279010" y="5769789"/>
            <a:ext cx="1525463" cy="20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61D11A1-8BCB-4491-A89F-036F19095C9A}"/>
              </a:ext>
            </a:extLst>
          </p:cNvPr>
          <p:cNvCxnSpPr>
            <a:cxnSpLocks/>
          </p:cNvCxnSpPr>
          <p:nvPr/>
        </p:nvCxnSpPr>
        <p:spPr>
          <a:xfrm>
            <a:off x="5279010" y="4845377"/>
            <a:ext cx="0" cy="9525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C83B42F-0AC8-452E-9ACD-B4D63CD21809}"/>
              </a:ext>
            </a:extLst>
          </p:cNvPr>
          <p:cNvCxnSpPr>
            <a:cxnSpLocks/>
          </p:cNvCxnSpPr>
          <p:nvPr/>
        </p:nvCxnSpPr>
        <p:spPr>
          <a:xfrm flipH="1" flipV="1">
            <a:off x="3544478" y="4855956"/>
            <a:ext cx="1734534" cy="190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F9032A92-9E57-4965-99D1-C1877C043F9A}"/>
              </a:ext>
            </a:extLst>
          </p:cNvPr>
          <p:cNvCxnSpPr>
            <a:cxnSpLocks/>
          </p:cNvCxnSpPr>
          <p:nvPr/>
        </p:nvCxnSpPr>
        <p:spPr>
          <a:xfrm>
            <a:off x="3544478" y="4817220"/>
            <a:ext cx="0" cy="7806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DFC97FF0-57B9-42E7-9726-5D5BE4CD0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506124" y="5597863"/>
            <a:ext cx="213942" cy="130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CD8770D8-F8CC-4FB8-B318-C24B76521D11}"/>
              </a:ext>
            </a:extLst>
          </p:cNvPr>
          <p:cNvSpPr/>
          <p:nvPr/>
        </p:nvSpPr>
        <p:spPr>
          <a:xfrm flipV="1">
            <a:off x="3803928" y="284730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E8C55314-FC14-4995-8290-9F3292AF27E0}"/>
              </a:ext>
            </a:extLst>
          </p:cNvPr>
          <p:cNvSpPr/>
          <p:nvPr/>
        </p:nvSpPr>
        <p:spPr>
          <a:xfrm flipV="1">
            <a:off x="6383876" y="281837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5680A27-9094-4007-97BF-EEC614A38E1E}"/>
              </a:ext>
            </a:extLst>
          </p:cNvPr>
          <p:cNvCxnSpPr>
            <a:cxnSpLocks/>
          </p:cNvCxnSpPr>
          <p:nvPr/>
        </p:nvCxnSpPr>
        <p:spPr>
          <a:xfrm>
            <a:off x="4274538" y="991793"/>
            <a:ext cx="0" cy="167821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45A3865-43FE-4825-87C5-EAE592223D0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74540" y="2660433"/>
            <a:ext cx="2672988" cy="17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98B754FD-101A-42F3-B491-4F279B1980CE}"/>
              </a:ext>
            </a:extLst>
          </p:cNvPr>
          <p:cNvCxnSpPr>
            <a:cxnSpLocks/>
          </p:cNvCxnSpPr>
          <p:nvPr/>
        </p:nvCxnSpPr>
        <p:spPr>
          <a:xfrm>
            <a:off x="7061109" y="1050205"/>
            <a:ext cx="0" cy="1611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99B6762-EFC7-45D8-B405-37CF2DB14DC2}"/>
              </a:ext>
            </a:extLst>
          </p:cNvPr>
          <p:cNvSpPr/>
          <p:nvPr/>
        </p:nvSpPr>
        <p:spPr>
          <a:xfrm flipV="1">
            <a:off x="4173183" y="257852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608B1E6-CBB2-43FC-8AC3-980E921E3CC6}"/>
              </a:ext>
            </a:extLst>
          </p:cNvPr>
          <p:cNvSpPr/>
          <p:nvPr/>
        </p:nvSpPr>
        <p:spPr>
          <a:xfrm flipV="1">
            <a:off x="6947528" y="256895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7A69A4DA-44A4-4877-ABBF-B97F64F48396}"/>
              </a:ext>
            </a:extLst>
          </p:cNvPr>
          <p:cNvCxnSpPr>
            <a:cxnSpLocks/>
          </p:cNvCxnSpPr>
          <p:nvPr/>
        </p:nvCxnSpPr>
        <p:spPr>
          <a:xfrm flipH="1">
            <a:off x="7035574" y="2677637"/>
            <a:ext cx="2394891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0A7350C-5E52-4BAE-8BD1-44F58B172D0C}"/>
              </a:ext>
            </a:extLst>
          </p:cNvPr>
          <p:cNvCxnSpPr>
            <a:cxnSpLocks/>
          </p:cNvCxnSpPr>
          <p:nvPr/>
        </p:nvCxnSpPr>
        <p:spPr>
          <a:xfrm>
            <a:off x="2875175" y="1697992"/>
            <a:ext cx="795860" cy="576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1B87A44-4CF4-4788-A87E-A0BD24095549}"/>
              </a:ext>
            </a:extLst>
          </p:cNvPr>
          <p:cNvSpPr txBox="1"/>
          <p:nvPr/>
        </p:nvSpPr>
        <p:spPr>
          <a:xfrm>
            <a:off x="1857771" y="11872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24AA3A9B-D602-4CF5-B2AC-D8DB07FB3ADB}"/>
              </a:ext>
            </a:extLst>
          </p:cNvPr>
          <p:cNvCxnSpPr>
            <a:cxnSpLocks/>
          </p:cNvCxnSpPr>
          <p:nvPr/>
        </p:nvCxnSpPr>
        <p:spPr>
          <a:xfrm>
            <a:off x="2731905" y="1697992"/>
            <a:ext cx="1047283" cy="1138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129716-19F0-4840-812D-5446D0FD4D29}"/>
              </a:ext>
            </a:extLst>
          </p:cNvPr>
          <p:cNvSpPr txBox="1"/>
          <p:nvPr/>
        </p:nvSpPr>
        <p:spPr>
          <a:xfrm>
            <a:off x="4358038" y="1178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40D135E-F857-4318-A82D-32314D01D04A}"/>
              </a:ext>
            </a:extLst>
          </p:cNvPr>
          <p:cNvCxnSpPr>
            <a:cxnSpLocks/>
          </p:cNvCxnSpPr>
          <p:nvPr/>
        </p:nvCxnSpPr>
        <p:spPr>
          <a:xfrm flipH="1">
            <a:off x="4354084" y="1662751"/>
            <a:ext cx="556970" cy="9134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64EF68-3A4F-4DB6-955E-33705F77AB85}"/>
              </a:ext>
            </a:extLst>
          </p:cNvPr>
          <p:cNvSpPr txBox="1"/>
          <p:nvPr/>
        </p:nvSpPr>
        <p:spPr>
          <a:xfrm>
            <a:off x="7386432" y="360735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6A388F9F-3A5B-4105-92A5-1590364F26EF}"/>
              </a:ext>
            </a:extLst>
          </p:cNvPr>
          <p:cNvCxnSpPr>
            <a:cxnSpLocks/>
          </p:cNvCxnSpPr>
          <p:nvPr/>
        </p:nvCxnSpPr>
        <p:spPr>
          <a:xfrm flipH="1" flipV="1">
            <a:off x="7069672" y="2789054"/>
            <a:ext cx="622793" cy="7320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296DA1A-61DA-494A-9F7B-9D511CC1B587}"/>
              </a:ext>
            </a:extLst>
          </p:cNvPr>
          <p:cNvCxnSpPr>
            <a:cxnSpLocks/>
          </p:cNvCxnSpPr>
          <p:nvPr/>
        </p:nvCxnSpPr>
        <p:spPr>
          <a:xfrm flipH="1" flipV="1">
            <a:off x="6614326" y="2967194"/>
            <a:ext cx="934763" cy="6401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E45280A-EF7B-408C-8B41-F18B85753845}"/>
              </a:ext>
            </a:extLst>
          </p:cNvPr>
          <p:cNvSpPr txBox="1"/>
          <p:nvPr/>
        </p:nvSpPr>
        <p:spPr>
          <a:xfrm>
            <a:off x="7399140" y="14683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4763FC06-C134-4086-8ECA-AD6A15681070}"/>
              </a:ext>
            </a:extLst>
          </p:cNvPr>
          <p:cNvCxnSpPr>
            <a:cxnSpLocks/>
          </p:cNvCxnSpPr>
          <p:nvPr/>
        </p:nvCxnSpPr>
        <p:spPr>
          <a:xfrm flipH="1">
            <a:off x="7392831" y="1896822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B0B3CDD7-E9F1-40C7-BBB9-A52759300C79}"/>
              </a:ext>
            </a:extLst>
          </p:cNvPr>
          <p:cNvSpPr txBox="1"/>
          <p:nvPr/>
        </p:nvSpPr>
        <p:spPr>
          <a:xfrm>
            <a:off x="1265419" y="3124033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55F6A3-A818-420B-9EE3-A653DA3CD361}"/>
              </a:ext>
            </a:extLst>
          </p:cNvPr>
          <p:cNvSpPr txBox="1"/>
          <p:nvPr/>
        </p:nvSpPr>
        <p:spPr>
          <a:xfrm>
            <a:off x="1801405" y="86996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53E8E45-0102-4D24-897D-62855E75B163}"/>
              </a:ext>
            </a:extLst>
          </p:cNvPr>
          <p:cNvSpPr txBox="1"/>
          <p:nvPr/>
        </p:nvSpPr>
        <p:spPr>
          <a:xfrm>
            <a:off x="7330017" y="49144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2BE7726B-3E7C-44C9-B495-A08F7E2CB6E8}"/>
              </a:ext>
            </a:extLst>
          </p:cNvPr>
          <p:cNvSpPr txBox="1"/>
          <p:nvPr/>
        </p:nvSpPr>
        <p:spPr>
          <a:xfrm>
            <a:off x="7856376" y="2866402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B6C0E78-D8F0-4E25-8765-411F1AE5A03F}"/>
              </a:ext>
            </a:extLst>
          </p:cNvPr>
          <p:cNvCxnSpPr/>
          <p:nvPr/>
        </p:nvCxnSpPr>
        <p:spPr>
          <a:xfrm>
            <a:off x="9396173" y="1409294"/>
            <a:ext cx="19389" cy="218632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CFA1415-77C7-4222-8AD2-732A1C44EEC9}"/>
              </a:ext>
            </a:extLst>
          </p:cNvPr>
          <p:cNvSpPr txBox="1"/>
          <p:nvPr/>
        </p:nvSpPr>
        <p:spPr>
          <a:xfrm>
            <a:off x="4087992" y="3019026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6EC4D24-8E5E-4EB3-BF30-6F51FCC42847}"/>
              </a:ext>
            </a:extLst>
          </p:cNvPr>
          <p:cNvSpPr txBox="1"/>
          <p:nvPr/>
        </p:nvSpPr>
        <p:spPr>
          <a:xfrm>
            <a:off x="7236246" y="4216155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4CF3BF1-A7D3-46B7-A644-2DB0B9130D1A}"/>
              </a:ext>
            </a:extLst>
          </p:cNvPr>
          <p:cNvSpPr txBox="1"/>
          <p:nvPr/>
        </p:nvSpPr>
        <p:spPr>
          <a:xfrm>
            <a:off x="4285667" y="637813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301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93</Words>
  <Application>Microsoft Office PowerPoint</Application>
  <PresentationFormat>ワイド画面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46</cp:revision>
  <dcterms:created xsi:type="dcterms:W3CDTF">2019-03-03T08:42:58Z</dcterms:created>
  <dcterms:modified xsi:type="dcterms:W3CDTF">2020-11-28T23:05:13Z</dcterms:modified>
</cp:coreProperties>
</file>