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18" r:id="rId3"/>
    <p:sldId id="319" r:id="rId4"/>
    <p:sldId id="321" r:id="rId5"/>
    <p:sldId id="322" r:id="rId6"/>
    <p:sldId id="323" r:id="rId7"/>
    <p:sldId id="324" r:id="rId8"/>
    <p:sldId id="32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4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25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68705A6-AAA5-4260-BB44-06139722003E}"/>
              </a:ext>
            </a:extLst>
          </p:cNvPr>
          <p:cNvCxnSpPr>
            <a:cxnSpLocks/>
          </p:cNvCxnSpPr>
          <p:nvPr/>
        </p:nvCxnSpPr>
        <p:spPr>
          <a:xfrm flipH="1">
            <a:off x="7279709" y="1799140"/>
            <a:ext cx="12700" cy="282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B71F161-275F-487B-95A2-4163859C27A0}"/>
              </a:ext>
            </a:extLst>
          </p:cNvPr>
          <p:cNvCxnSpPr>
            <a:cxnSpLocks/>
          </p:cNvCxnSpPr>
          <p:nvPr/>
        </p:nvCxnSpPr>
        <p:spPr>
          <a:xfrm flipH="1">
            <a:off x="5936873" y="1814226"/>
            <a:ext cx="1296497" cy="7386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A7B95E1-5071-4650-B6F2-B9C376674207}"/>
              </a:ext>
            </a:extLst>
          </p:cNvPr>
          <p:cNvCxnSpPr>
            <a:cxnSpLocks/>
          </p:cNvCxnSpPr>
          <p:nvPr/>
        </p:nvCxnSpPr>
        <p:spPr>
          <a:xfrm>
            <a:off x="5973959" y="2500248"/>
            <a:ext cx="1" cy="17970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5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68705A6-AAA5-4260-BB44-06139722003E}"/>
              </a:ext>
            </a:extLst>
          </p:cNvPr>
          <p:cNvCxnSpPr>
            <a:cxnSpLocks/>
          </p:cNvCxnSpPr>
          <p:nvPr/>
        </p:nvCxnSpPr>
        <p:spPr>
          <a:xfrm flipH="1">
            <a:off x="7279709" y="1799140"/>
            <a:ext cx="12700" cy="282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B71F161-275F-487B-95A2-4163859C27A0}"/>
              </a:ext>
            </a:extLst>
          </p:cNvPr>
          <p:cNvCxnSpPr>
            <a:cxnSpLocks/>
          </p:cNvCxnSpPr>
          <p:nvPr/>
        </p:nvCxnSpPr>
        <p:spPr>
          <a:xfrm flipH="1">
            <a:off x="5936873" y="1814226"/>
            <a:ext cx="1296497" cy="7386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A7B95E1-5071-4650-B6F2-B9C376674207}"/>
              </a:ext>
            </a:extLst>
          </p:cNvPr>
          <p:cNvCxnSpPr>
            <a:cxnSpLocks/>
          </p:cNvCxnSpPr>
          <p:nvPr/>
        </p:nvCxnSpPr>
        <p:spPr>
          <a:xfrm>
            <a:off x="5973959" y="2500248"/>
            <a:ext cx="1" cy="17970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922AAA1-9DC3-488D-9AFB-18AD5437D811}"/>
              </a:ext>
            </a:extLst>
          </p:cNvPr>
          <p:cNvCxnSpPr>
            <a:cxnSpLocks/>
          </p:cNvCxnSpPr>
          <p:nvPr/>
        </p:nvCxnSpPr>
        <p:spPr>
          <a:xfrm flipH="1">
            <a:off x="913327" y="2051521"/>
            <a:ext cx="2624537" cy="128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B929F69-9A5B-4AF6-84E9-48C0DCBC2E72}"/>
              </a:ext>
            </a:extLst>
          </p:cNvPr>
          <p:cNvCxnSpPr>
            <a:cxnSpLocks/>
          </p:cNvCxnSpPr>
          <p:nvPr/>
        </p:nvCxnSpPr>
        <p:spPr>
          <a:xfrm flipH="1" flipV="1">
            <a:off x="3511977" y="2043695"/>
            <a:ext cx="51774" cy="363463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C69480E3-C398-4146-8672-E17835B9343F}"/>
              </a:ext>
            </a:extLst>
          </p:cNvPr>
          <p:cNvSpPr/>
          <p:nvPr/>
        </p:nvSpPr>
        <p:spPr>
          <a:xfrm flipV="1">
            <a:off x="7211867" y="17076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315662E-0CBE-4610-ACE1-058E3359566E}"/>
              </a:ext>
            </a:extLst>
          </p:cNvPr>
          <p:cNvCxnSpPr>
            <a:cxnSpLocks/>
          </p:cNvCxnSpPr>
          <p:nvPr/>
        </p:nvCxnSpPr>
        <p:spPr>
          <a:xfrm>
            <a:off x="908380" y="2534091"/>
            <a:ext cx="231756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9E6CEDA-BDEA-4148-9E62-235492D36FC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05860" y="2510388"/>
            <a:ext cx="20081" cy="296081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404A702-9683-4DEA-8BB7-03826240B47E}"/>
              </a:ext>
            </a:extLst>
          </p:cNvPr>
          <p:cNvCxnSpPr>
            <a:cxnSpLocks/>
          </p:cNvCxnSpPr>
          <p:nvPr/>
        </p:nvCxnSpPr>
        <p:spPr>
          <a:xfrm>
            <a:off x="2916436" y="2987054"/>
            <a:ext cx="27762" cy="25793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55824D1-9884-4A4B-B250-59DCC58B64FD}"/>
              </a:ext>
            </a:extLst>
          </p:cNvPr>
          <p:cNvCxnSpPr>
            <a:cxnSpLocks/>
          </p:cNvCxnSpPr>
          <p:nvPr/>
        </p:nvCxnSpPr>
        <p:spPr>
          <a:xfrm flipH="1">
            <a:off x="950986" y="2987054"/>
            <a:ext cx="1958020" cy="172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2C9922E4-4EB0-4D6E-AAFE-AE01CF0CF3CF}"/>
              </a:ext>
            </a:extLst>
          </p:cNvPr>
          <p:cNvSpPr/>
          <p:nvPr/>
        </p:nvSpPr>
        <p:spPr>
          <a:xfrm flipV="1">
            <a:off x="3417309" y="20005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74A93AC-8074-44B3-B09F-7D2D0CCC40A0}"/>
              </a:ext>
            </a:extLst>
          </p:cNvPr>
          <p:cNvSpPr/>
          <p:nvPr/>
        </p:nvSpPr>
        <p:spPr>
          <a:xfrm flipV="1">
            <a:off x="3099171" y="24419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21C59B9-435D-4F5E-98B1-C077BF2F9671}"/>
              </a:ext>
            </a:extLst>
          </p:cNvPr>
          <p:cNvSpPr/>
          <p:nvPr/>
        </p:nvSpPr>
        <p:spPr>
          <a:xfrm flipV="1">
            <a:off x="2862400" y="29226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13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68705A6-AAA5-4260-BB44-06139722003E}"/>
              </a:ext>
            </a:extLst>
          </p:cNvPr>
          <p:cNvCxnSpPr>
            <a:cxnSpLocks/>
          </p:cNvCxnSpPr>
          <p:nvPr/>
        </p:nvCxnSpPr>
        <p:spPr>
          <a:xfrm flipH="1">
            <a:off x="7279709" y="1799140"/>
            <a:ext cx="12700" cy="282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B71F161-275F-487B-95A2-4163859C27A0}"/>
              </a:ext>
            </a:extLst>
          </p:cNvPr>
          <p:cNvCxnSpPr>
            <a:cxnSpLocks/>
          </p:cNvCxnSpPr>
          <p:nvPr/>
        </p:nvCxnSpPr>
        <p:spPr>
          <a:xfrm flipH="1">
            <a:off x="5936873" y="1814226"/>
            <a:ext cx="1296497" cy="73865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A7B95E1-5071-4650-B6F2-B9C376674207}"/>
              </a:ext>
            </a:extLst>
          </p:cNvPr>
          <p:cNvCxnSpPr>
            <a:cxnSpLocks/>
          </p:cNvCxnSpPr>
          <p:nvPr/>
        </p:nvCxnSpPr>
        <p:spPr>
          <a:xfrm>
            <a:off x="5973959" y="2500248"/>
            <a:ext cx="1" cy="17970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922AAA1-9DC3-488D-9AFB-18AD5437D811}"/>
              </a:ext>
            </a:extLst>
          </p:cNvPr>
          <p:cNvCxnSpPr>
            <a:cxnSpLocks/>
          </p:cNvCxnSpPr>
          <p:nvPr/>
        </p:nvCxnSpPr>
        <p:spPr>
          <a:xfrm flipH="1">
            <a:off x="913327" y="2051521"/>
            <a:ext cx="2624537" cy="128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B929F69-9A5B-4AF6-84E9-48C0DCBC2E72}"/>
              </a:ext>
            </a:extLst>
          </p:cNvPr>
          <p:cNvCxnSpPr>
            <a:cxnSpLocks/>
          </p:cNvCxnSpPr>
          <p:nvPr/>
        </p:nvCxnSpPr>
        <p:spPr>
          <a:xfrm flipH="1" flipV="1">
            <a:off x="3511977" y="2043695"/>
            <a:ext cx="51774" cy="363463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C69480E3-C398-4146-8672-E17835B9343F}"/>
              </a:ext>
            </a:extLst>
          </p:cNvPr>
          <p:cNvSpPr/>
          <p:nvPr/>
        </p:nvSpPr>
        <p:spPr>
          <a:xfrm flipV="1">
            <a:off x="7211867" y="17076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315662E-0CBE-4610-ACE1-058E3359566E}"/>
              </a:ext>
            </a:extLst>
          </p:cNvPr>
          <p:cNvCxnSpPr>
            <a:cxnSpLocks/>
          </p:cNvCxnSpPr>
          <p:nvPr/>
        </p:nvCxnSpPr>
        <p:spPr>
          <a:xfrm>
            <a:off x="908380" y="2534091"/>
            <a:ext cx="231756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9E6CEDA-BDEA-4148-9E62-235492D36FC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05860" y="2510388"/>
            <a:ext cx="20081" cy="296081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404A702-9683-4DEA-8BB7-03826240B47E}"/>
              </a:ext>
            </a:extLst>
          </p:cNvPr>
          <p:cNvCxnSpPr>
            <a:cxnSpLocks/>
          </p:cNvCxnSpPr>
          <p:nvPr/>
        </p:nvCxnSpPr>
        <p:spPr>
          <a:xfrm>
            <a:off x="2916436" y="2987054"/>
            <a:ext cx="27762" cy="25793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55824D1-9884-4A4B-B250-59DCC58B64FD}"/>
              </a:ext>
            </a:extLst>
          </p:cNvPr>
          <p:cNvCxnSpPr>
            <a:cxnSpLocks/>
          </p:cNvCxnSpPr>
          <p:nvPr/>
        </p:nvCxnSpPr>
        <p:spPr>
          <a:xfrm flipH="1">
            <a:off x="950986" y="2987054"/>
            <a:ext cx="1958020" cy="172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2C9922E4-4EB0-4D6E-AAFE-AE01CF0CF3CF}"/>
              </a:ext>
            </a:extLst>
          </p:cNvPr>
          <p:cNvSpPr/>
          <p:nvPr/>
        </p:nvSpPr>
        <p:spPr>
          <a:xfrm flipV="1">
            <a:off x="3417309" y="20005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74A93AC-8074-44B3-B09F-7D2D0CCC40A0}"/>
              </a:ext>
            </a:extLst>
          </p:cNvPr>
          <p:cNvSpPr/>
          <p:nvPr/>
        </p:nvSpPr>
        <p:spPr>
          <a:xfrm flipV="1">
            <a:off x="3099171" y="24419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21C59B9-435D-4F5E-98B1-C077BF2F9671}"/>
              </a:ext>
            </a:extLst>
          </p:cNvPr>
          <p:cNvSpPr/>
          <p:nvPr/>
        </p:nvSpPr>
        <p:spPr>
          <a:xfrm flipV="1">
            <a:off x="2862400" y="29226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5A3CF9E-2D92-4C0C-AE53-BA3DC90DCF36}"/>
              </a:ext>
            </a:extLst>
          </p:cNvPr>
          <p:cNvCxnSpPr>
            <a:cxnSpLocks/>
          </p:cNvCxnSpPr>
          <p:nvPr/>
        </p:nvCxnSpPr>
        <p:spPr>
          <a:xfrm>
            <a:off x="2178498" y="3499338"/>
            <a:ext cx="12521" cy="93504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6D02504-58AE-4DDC-95F5-84CDAFF30A00}"/>
              </a:ext>
            </a:extLst>
          </p:cNvPr>
          <p:cNvCxnSpPr>
            <a:cxnSpLocks/>
          </p:cNvCxnSpPr>
          <p:nvPr/>
        </p:nvCxnSpPr>
        <p:spPr>
          <a:xfrm flipH="1" flipV="1">
            <a:off x="1742094" y="3499338"/>
            <a:ext cx="6070" cy="93504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363151-BB6F-424B-A977-57DF0DEA8C38}"/>
              </a:ext>
            </a:extLst>
          </p:cNvPr>
          <p:cNvCxnSpPr>
            <a:cxnSpLocks/>
          </p:cNvCxnSpPr>
          <p:nvPr/>
        </p:nvCxnSpPr>
        <p:spPr>
          <a:xfrm flipV="1">
            <a:off x="1758497" y="2081712"/>
            <a:ext cx="1715631" cy="141762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BB32168-A09B-4712-BCE3-1C2304E954F6}"/>
              </a:ext>
            </a:extLst>
          </p:cNvPr>
          <p:cNvCxnSpPr>
            <a:cxnSpLocks/>
          </p:cNvCxnSpPr>
          <p:nvPr/>
        </p:nvCxnSpPr>
        <p:spPr>
          <a:xfrm flipH="1">
            <a:off x="2159821" y="2571987"/>
            <a:ext cx="962355" cy="92441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2462061-6340-432A-966B-B70290388E01}"/>
              </a:ext>
            </a:extLst>
          </p:cNvPr>
          <p:cNvSpPr txBox="1"/>
          <p:nvPr/>
        </p:nvSpPr>
        <p:spPr>
          <a:xfrm>
            <a:off x="374717" y="627286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受金ねじ部の端子に白線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3851C13-562A-46B3-A282-D3A73E266A1C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159821" y="5274173"/>
            <a:ext cx="20718" cy="9986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66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68705A6-AAA5-4260-BB44-06139722003E}"/>
              </a:ext>
            </a:extLst>
          </p:cNvPr>
          <p:cNvCxnSpPr>
            <a:cxnSpLocks/>
          </p:cNvCxnSpPr>
          <p:nvPr/>
        </p:nvCxnSpPr>
        <p:spPr>
          <a:xfrm flipH="1">
            <a:off x="7279709" y="1799140"/>
            <a:ext cx="12700" cy="282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B71F161-275F-487B-95A2-4163859C27A0}"/>
              </a:ext>
            </a:extLst>
          </p:cNvPr>
          <p:cNvCxnSpPr>
            <a:cxnSpLocks/>
          </p:cNvCxnSpPr>
          <p:nvPr/>
        </p:nvCxnSpPr>
        <p:spPr>
          <a:xfrm flipH="1">
            <a:off x="5970832" y="1795290"/>
            <a:ext cx="1296497" cy="73865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A7B95E1-5071-4650-B6F2-B9C376674207}"/>
              </a:ext>
            </a:extLst>
          </p:cNvPr>
          <p:cNvCxnSpPr>
            <a:cxnSpLocks/>
          </p:cNvCxnSpPr>
          <p:nvPr/>
        </p:nvCxnSpPr>
        <p:spPr>
          <a:xfrm>
            <a:off x="5973959" y="2500248"/>
            <a:ext cx="1" cy="17970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922AAA1-9DC3-488D-9AFB-18AD5437D811}"/>
              </a:ext>
            </a:extLst>
          </p:cNvPr>
          <p:cNvCxnSpPr>
            <a:cxnSpLocks/>
          </p:cNvCxnSpPr>
          <p:nvPr/>
        </p:nvCxnSpPr>
        <p:spPr>
          <a:xfrm flipH="1">
            <a:off x="913327" y="2051521"/>
            <a:ext cx="2624537" cy="128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B929F69-9A5B-4AF6-84E9-48C0DCBC2E72}"/>
              </a:ext>
            </a:extLst>
          </p:cNvPr>
          <p:cNvCxnSpPr>
            <a:cxnSpLocks/>
          </p:cNvCxnSpPr>
          <p:nvPr/>
        </p:nvCxnSpPr>
        <p:spPr>
          <a:xfrm flipH="1" flipV="1">
            <a:off x="3511977" y="2043695"/>
            <a:ext cx="51774" cy="363463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C69480E3-C398-4146-8672-E17835B9343F}"/>
              </a:ext>
            </a:extLst>
          </p:cNvPr>
          <p:cNvSpPr/>
          <p:nvPr/>
        </p:nvSpPr>
        <p:spPr>
          <a:xfrm flipV="1">
            <a:off x="7211867" y="17076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315662E-0CBE-4610-ACE1-058E3359566E}"/>
              </a:ext>
            </a:extLst>
          </p:cNvPr>
          <p:cNvCxnSpPr>
            <a:cxnSpLocks/>
          </p:cNvCxnSpPr>
          <p:nvPr/>
        </p:nvCxnSpPr>
        <p:spPr>
          <a:xfrm>
            <a:off x="908380" y="2534091"/>
            <a:ext cx="231756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9E6CEDA-BDEA-4148-9E62-235492D36FC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05860" y="2510388"/>
            <a:ext cx="20081" cy="296081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404A702-9683-4DEA-8BB7-03826240B47E}"/>
              </a:ext>
            </a:extLst>
          </p:cNvPr>
          <p:cNvCxnSpPr>
            <a:cxnSpLocks/>
          </p:cNvCxnSpPr>
          <p:nvPr/>
        </p:nvCxnSpPr>
        <p:spPr>
          <a:xfrm>
            <a:off x="2916436" y="2987054"/>
            <a:ext cx="27762" cy="25793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55824D1-9884-4A4B-B250-59DCC58B64FD}"/>
              </a:ext>
            </a:extLst>
          </p:cNvPr>
          <p:cNvCxnSpPr>
            <a:cxnSpLocks/>
          </p:cNvCxnSpPr>
          <p:nvPr/>
        </p:nvCxnSpPr>
        <p:spPr>
          <a:xfrm flipH="1">
            <a:off x="950986" y="2987054"/>
            <a:ext cx="1958020" cy="172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2C9922E4-4EB0-4D6E-AAFE-AE01CF0CF3CF}"/>
              </a:ext>
            </a:extLst>
          </p:cNvPr>
          <p:cNvSpPr/>
          <p:nvPr/>
        </p:nvSpPr>
        <p:spPr>
          <a:xfrm flipV="1">
            <a:off x="3417309" y="20005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74A93AC-8074-44B3-B09F-7D2D0CCC40A0}"/>
              </a:ext>
            </a:extLst>
          </p:cNvPr>
          <p:cNvSpPr/>
          <p:nvPr/>
        </p:nvSpPr>
        <p:spPr>
          <a:xfrm flipV="1">
            <a:off x="3099171" y="24419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21C59B9-435D-4F5E-98B1-C077BF2F9671}"/>
              </a:ext>
            </a:extLst>
          </p:cNvPr>
          <p:cNvSpPr/>
          <p:nvPr/>
        </p:nvSpPr>
        <p:spPr>
          <a:xfrm flipV="1">
            <a:off x="2862400" y="29226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5A3CF9E-2D92-4C0C-AE53-BA3DC90DCF36}"/>
              </a:ext>
            </a:extLst>
          </p:cNvPr>
          <p:cNvCxnSpPr>
            <a:cxnSpLocks/>
          </p:cNvCxnSpPr>
          <p:nvPr/>
        </p:nvCxnSpPr>
        <p:spPr>
          <a:xfrm>
            <a:off x="2178498" y="3499338"/>
            <a:ext cx="12521" cy="93504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6D02504-58AE-4DDC-95F5-84CDAFF30A00}"/>
              </a:ext>
            </a:extLst>
          </p:cNvPr>
          <p:cNvCxnSpPr>
            <a:cxnSpLocks/>
          </p:cNvCxnSpPr>
          <p:nvPr/>
        </p:nvCxnSpPr>
        <p:spPr>
          <a:xfrm flipH="1" flipV="1">
            <a:off x="1742094" y="3499338"/>
            <a:ext cx="6070" cy="93504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363151-BB6F-424B-A977-57DF0DEA8C38}"/>
              </a:ext>
            </a:extLst>
          </p:cNvPr>
          <p:cNvCxnSpPr>
            <a:cxnSpLocks/>
          </p:cNvCxnSpPr>
          <p:nvPr/>
        </p:nvCxnSpPr>
        <p:spPr>
          <a:xfrm flipV="1">
            <a:off x="1758497" y="2081712"/>
            <a:ext cx="1715631" cy="141762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BB32168-A09B-4712-BCE3-1C2304E954F6}"/>
              </a:ext>
            </a:extLst>
          </p:cNvPr>
          <p:cNvCxnSpPr>
            <a:cxnSpLocks/>
          </p:cNvCxnSpPr>
          <p:nvPr/>
        </p:nvCxnSpPr>
        <p:spPr>
          <a:xfrm flipH="1">
            <a:off x="2159821" y="2571987"/>
            <a:ext cx="962355" cy="92441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2462061-6340-432A-966B-B70290388E01}"/>
              </a:ext>
            </a:extLst>
          </p:cNvPr>
          <p:cNvSpPr txBox="1"/>
          <p:nvPr/>
        </p:nvSpPr>
        <p:spPr>
          <a:xfrm>
            <a:off x="374717" y="627286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受金ねじ部の端子に白線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3851C13-562A-46B3-A282-D3A73E266A1C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159821" y="5274173"/>
            <a:ext cx="20718" cy="99869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E23D88-20CB-49EB-AF37-A600BF4D2B35}"/>
              </a:ext>
            </a:extLst>
          </p:cNvPr>
          <p:cNvSpPr txBox="1"/>
          <p:nvPr/>
        </p:nvSpPr>
        <p:spPr>
          <a:xfrm>
            <a:off x="3791166" y="158147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027DCBD-2305-42D7-9E5F-27814189A1FD}"/>
              </a:ext>
            </a:extLst>
          </p:cNvPr>
          <p:cNvCxnSpPr>
            <a:cxnSpLocks/>
          </p:cNvCxnSpPr>
          <p:nvPr/>
        </p:nvCxnSpPr>
        <p:spPr>
          <a:xfrm flipH="1">
            <a:off x="3326493" y="2011470"/>
            <a:ext cx="1624147" cy="592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A6E8BC1-8623-4273-B462-676968F5E8C5}"/>
              </a:ext>
            </a:extLst>
          </p:cNvPr>
          <p:cNvCxnSpPr>
            <a:cxnSpLocks/>
          </p:cNvCxnSpPr>
          <p:nvPr/>
        </p:nvCxnSpPr>
        <p:spPr>
          <a:xfrm flipH="1">
            <a:off x="3646031" y="1973923"/>
            <a:ext cx="896937" cy="147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A907C1-0D3B-4A8D-B956-B4F8CFD50DDF}"/>
              </a:ext>
            </a:extLst>
          </p:cNvPr>
          <p:cNvSpPr txBox="1"/>
          <p:nvPr/>
        </p:nvSpPr>
        <p:spPr>
          <a:xfrm>
            <a:off x="3574154" y="333604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8C5B4A67-CAC6-4B04-84EE-A953D42C3FEC}"/>
              </a:ext>
            </a:extLst>
          </p:cNvPr>
          <p:cNvCxnSpPr>
            <a:cxnSpLocks/>
          </p:cNvCxnSpPr>
          <p:nvPr/>
        </p:nvCxnSpPr>
        <p:spPr>
          <a:xfrm flipH="1" flipV="1">
            <a:off x="3048367" y="3011296"/>
            <a:ext cx="1012458" cy="346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7DD4005-A3F3-4B23-B57A-6A8ED934AF30}"/>
              </a:ext>
            </a:extLst>
          </p:cNvPr>
          <p:cNvCxnSpPr>
            <a:cxnSpLocks/>
          </p:cNvCxnSpPr>
          <p:nvPr/>
        </p:nvCxnSpPr>
        <p:spPr>
          <a:xfrm flipH="1" flipV="1">
            <a:off x="7440981" y="1974528"/>
            <a:ext cx="957111" cy="5902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5CAFB8-4F61-4BB0-B3C4-52A7B48F0DC9}"/>
              </a:ext>
            </a:extLst>
          </p:cNvPr>
          <p:cNvSpPr txBox="1"/>
          <p:nvPr/>
        </p:nvSpPr>
        <p:spPr>
          <a:xfrm>
            <a:off x="8026533" y="25990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D8B6AF-C911-4DFD-85F3-D217786746ED}"/>
              </a:ext>
            </a:extLst>
          </p:cNvPr>
          <p:cNvSpPr txBox="1"/>
          <p:nvPr/>
        </p:nvSpPr>
        <p:spPr>
          <a:xfrm>
            <a:off x="8607015" y="8785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51FC009-8DAB-496A-945D-16A99B0B799A}"/>
              </a:ext>
            </a:extLst>
          </p:cNvPr>
          <p:cNvCxnSpPr>
            <a:cxnSpLocks/>
          </p:cNvCxnSpPr>
          <p:nvPr/>
        </p:nvCxnSpPr>
        <p:spPr>
          <a:xfrm flipH="1">
            <a:off x="8060190" y="1319100"/>
            <a:ext cx="1127468" cy="18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D534C92-FC9B-49CD-9C9C-7525C5F00630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7211867" y="951111"/>
            <a:ext cx="1395148" cy="158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0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215D310-CAFE-4FD7-803E-6AB6D114C047}"/>
              </a:ext>
            </a:extLst>
          </p:cNvPr>
          <p:cNvCxnSpPr>
            <a:cxnSpLocks/>
          </p:cNvCxnSpPr>
          <p:nvPr/>
        </p:nvCxnSpPr>
        <p:spPr>
          <a:xfrm>
            <a:off x="940328" y="944798"/>
            <a:ext cx="59968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172C1B3-4ECF-4CFA-8185-22A9865D9F61}"/>
              </a:ext>
            </a:extLst>
          </p:cNvPr>
          <p:cNvCxnSpPr>
            <a:cxnSpLocks/>
          </p:cNvCxnSpPr>
          <p:nvPr/>
        </p:nvCxnSpPr>
        <p:spPr>
          <a:xfrm>
            <a:off x="6928918" y="972972"/>
            <a:ext cx="8213" cy="48829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A77036A-163F-4E59-95AA-BBDA030B5AA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909290" y="5855918"/>
            <a:ext cx="174893" cy="1643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E475D77F-160E-4A2F-8500-94B73272881C}"/>
              </a:ext>
            </a:extLst>
          </p:cNvPr>
          <p:cNvSpPr/>
          <p:nvPr/>
        </p:nvSpPr>
        <p:spPr>
          <a:xfrm flipV="1">
            <a:off x="6849085" y="865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25FEC4E-6A61-490D-8087-105E4FC852DD}"/>
              </a:ext>
            </a:extLst>
          </p:cNvPr>
          <p:cNvCxnSpPr>
            <a:cxnSpLocks/>
          </p:cNvCxnSpPr>
          <p:nvPr/>
        </p:nvCxnSpPr>
        <p:spPr>
          <a:xfrm flipH="1">
            <a:off x="5479439" y="1001145"/>
            <a:ext cx="1425744" cy="108005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D378804-1C6F-4B46-8E31-1E5461EDBFEC}"/>
              </a:ext>
            </a:extLst>
          </p:cNvPr>
          <p:cNvCxnSpPr>
            <a:cxnSpLocks/>
          </p:cNvCxnSpPr>
          <p:nvPr/>
        </p:nvCxnSpPr>
        <p:spPr>
          <a:xfrm>
            <a:off x="5492409" y="2070030"/>
            <a:ext cx="0" cy="220929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A9D7AAC-BEEE-4047-9908-527A33555138}"/>
              </a:ext>
            </a:extLst>
          </p:cNvPr>
          <p:cNvCxnSpPr>
            <a:cxnSpLocks/>
          </p:cNvCxnSpPr>
          <p:nvPr/>
        </p:nvCxnSpPr>
        <p:spPr>
          <a:xfrm flipH="1">
            <a:off x="951805" y="1508743"/>
            <a:ext cx="6976666" cy="351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5D4389F-6AD6-4138-87C0-E7364AB393E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7902683" y="1522153"/>
            <a:ext cx="0" cy="31305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9671E429-078F-487D-A17B-49ABFF91072E}"/>
              </a:ext>
            </a:extLst>
          </p:cNvPr>
          <p:cNvSpPr/>
          <p:nvPr/>
        </p:nvSpPr>
        <p:spPr>
          <a:xfrm flipV="1">
            <a:off x="7814637" y="14172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51C38E9D-7BB9-4F69-915C-9F00D6127492}"/>
              </a:ext>
            </a:extLst>
          </p:cNvPr>
          <p:cNvSpPr/>
          <p:nvPr/>
        </p:nvSpPr>
        <p:spPr>
          <a:xfrm rot="20442508">
            <a:off x="7682416" y="4806766"/>
            <a:ext cx="418406" cy="1090679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4E8D2B8-F02C-4598-9ECD-A5AF2CAB34C5}"/>
              </a:ext>
            </a:extLst>
          </p:cNvPr>
          <p:cNvSpPr txBox="1"/>
          <p:nvPr/>
        </p:nvSpPr>
        <p:spPr>
          <a:xfrm>
            <a:off x="7149497" y="6199285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68600F4-B244-4968-8AAA-742CE1447B12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7025177" y="6072436"/>
            <a:ext cx="124320" cy="35768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929F67-7EC7-41D5-BFFE-C8B98384EBDE}"/>
              </a:ext>
            </a:extLst>
          </p:cNvPr>
          <p:cNvSpPr txBox="1"/>
          <p:nvPr/>
        </p:nvSpPr>
        <p:spPr>
          <a:xfrm>
            <a:off x="4282040" y="545735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050614D-9C3E-455B-A39B-1BF4B099730C}"/>
              </a:ext>
            </a:extLst>
          </p:cNvPr>
          <p:cNvCxnSpPr>
            <a:cxnSpLocks/>
          </p:cNvCxnSpPr>
          <p:nvPr/>
        </p:nvCxnSpPr>
        <p:spPr>
          <a:xfrm flipV="1">
            <a:off x="5435143" y="4975967"/>
            <a:ext cx="0" cy="48138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BFD27-7BA8-4541-8A66-26EC2D37A5CA}"/>
              </a:ext>
            </a:extLst>
          </p:cNvPr>
          <p:cNvSpPr txBox="1"/>
          <p:nvPr/>
        </p:nvSpPr>
        <p:spPr>
          <a:xfrm>
            <a:off x="8158163" y="52166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2F0B9A3-521C-4288-828E-277C62547CE6}"/>
              </a:ext>
            </a:extLst>
          </p:cNvPr>
          <p:cNvCxnSpPr>
            <a:cxnSpLocks/>
          </p:cNvCxnSpPr>
          <p:nvPr/>
        </p:nvCxnSpPr>
        <p:spPr>
          <a:xfrm flipH="1">
            <a:off x="8158163" y="5671279"/>
            <a:ext cx="867966" cy="1102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68705A6-AAA5-4260-BB44-06139722003E}"/>
              </a:ext>
            </a:extLst>
          </p:cNvPr>
          <p:cNvCxnSpPr>
            <a:cxnSpLocks/>
          </p:cNvCxnSpPr>
          <p:nvPr/>
        </p:nvCxnSpPr>
        <p:spPr>
          <a:xfrm flipH="1">
            <a:off x="7279709" y="1799140"/>
            <a:ext cx="12700" cy="282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B71F161-275F-487B-95A2-4163859C27A0}"/>
              </a:ext>
            </a:extLst>
          </p:cNvPr>
          <p:cNvCxnSpPr>
            <a:cxnSpLocks/>
          </p:cNvCxnSpPr>
          <p:nvPr/>
        </p:nvCxnSpPr>
        <p:spPr>
          <a:xfrm flipH="1">
            <a:off x="5970832" y="1795290"/>
            <a:ext cx="1296497" cy="73865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A7B95E1-5071-4650-B6F2-B9C376674207}"/>
              </a:ext>
            </a:extLst>
          </p:cNvPr>
          <p:cNvCxnSpPr>
            <a:cxnSpLocks/>
          </p:cNvCxnSpPr>
          <p:nvPr/>
        </p:nvCxnSpPr>
        <p:spPr>
          <a:xfrm>
            <a:off x="5973959" y="2500248"/>
            <a:ext cx="1" cy="17970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922AAA1-9DC3-488D-9AFB-18AD5437D811}"/>
              </a:ext>
            </a:extLst>
          </p:cNvPr>
          <p:cNvCxnSpPr>
            <a:cxnSpLocks/>
          </p:cNvCxnSpPr>
          <p:nvPr/>
        </p:nvCxnSpPr>
        <p:spPr>
          <a:xfrm flipH="1">
            <a:off x="913327" y="2051521"/>
            <a:ext cx="2624537" cy="128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3B929F69-9A5B-4AF6-84E9-48C0DCBC2E72}"/>
              </a:ext>
            </a:extLst>
          </p:cNvPr>
          <p:cNvCxnSpPr>
            <a:cxnSpLocks/>
          </p:cNvCxnSpPr>
          <p:nvPr/>
        </p:nvCxnSpPr>
        <p:spPr>
          <a:xfrm flipH="1" flipV="1">
            <a:off x="3511977" y="2043695"/>
            <a:ext cx="51774" cy="363463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C69480E3-C398-4146-8672-E17835B9343F}"/>
              </a:ext>
            </a:extLst>
          </p:cNvPr>
          <p:cNvSpPr/>
          <p:nvPr/>
        </p:nvSpPr>
        <p:spPr>
          <a:xfrm flipV="1">
            <a:off x="7211867" y="17076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315662E-0CBE-4610-ACE1-058E3359566E}"/>
              </a:ext>
            </a:extLst>
          </p:cNvPr>
          <p:cNvCxnSpPr>
            <a:cxnSpLocks/>
          </p:cNvCxnSpPr>
          <p:nvPr/>
        </p:nvCxnSpPr>
        <p:spPr>
          <a:xfrm>
            <a:off x="908380" y="2534091"/>
            <a:ext cx="231756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9E6CEDA-BDEA-4148-9E62-235492D36FC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205860" y="2510388"/>
            <a:ext cx="20081" cy="296081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404A702-9683-4DEA-8BB7-03826240B47E}"/>
              </a:ext>
            </a:extLst>
          </p:cNvPr>
          <p:cNvCxnSpPr>
            <a:cxnSpLocks/>
          </p:cNvCxnSpPr>
          <p:nvPr/>
        </p:nvCxnSpPr>
        <p:spPr>
          <a:xfrm>
            <a:off x="2916436" y="2987054"/>
            <a:ext cx="27762" cy="257939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55824D1-9884-4A4B-B250-59DCC58B64FD}"/>
              </a:ext>
            </a:extLst>
          </p:cNvPr>
          <p:cNvCxnSpPr>
            <a:cxnSpLocks/>
          </p:cNvCxnSpPr>
          <p:nvPr/>
        </p:nvCxnSpPr>
        <p:spPr>
          <a:xfrm flipH="1">
            <a:off x="950986" y="2987054"/>
            <a:ext cx="1958020" cy="1725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2C9922E4-4EB0-4D6E-AAFE-AE01CF0CF3CF}"/>
              </a:ext>
            </a:extLst>
          </p:cNvPr>
          <p:cNvSpPr/>
          <p:nvPr/>
        </p:nvSpPr>
        <p:spPr>
          <a:xfrm flipV="1">
            <a:off x="3417309" y="20005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674A93AC-8074-44B3-B09F-7D2D0CCC40A0}"/>
              </a:ext>
            </a:extLst>
          </p:cNvPr>
          <p:cNvSpPr/>
          <p:nvPr/>
        </p:nvSpPr>
        <p:spPr>
          <a:xfrm flipV="1">
            <a:off x="3099171" y="24419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21C59B9-435D-4F5E-98B1-C077BF2F9671}"/>
              </a:ext>
            </a:extLst>
          </p:cNvPr>
          <p:cNvSpPr/>
          <p:nvPr/>
        </p:nvSpPr>
        <p:spPr>
          <a:xfrm flipV="1">
            <a:off x="2862400" y="29226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5A3CF9E-2D92-4C0C-AE53-BA3DC90DCF36}"/>
              </a:ext>
            </a:extLst>
          </p:cNvPr>
          <p:cNvCxnSpPr>
            <a:cxnSpLocks/>
          </p:cNvCxnSpPr>
          <p:nvPr/>
        </p:nvCxnSpPr>
        <p:spPr>
          <a:xfrm>
            <a:off x="2178498" y="3499338"/>
            <a:ext cx="12521" cy="93504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6D02504-58AE-4DDC-95F5-84CDAFF30A00}"/>
              </a:ext>
            </a:extLst>
          </p:cNvPr>
          <p:cNvCxnSpPr>
            <a:cxnSpLocks/>
          </p:cNvCxnSpPr>
          <p:nvPr/>
        </p:nvCxnSpPr>
        <p:spPr>
          <a:xfrm flipH="1" flipV="1">
            <a:off x="1742094" y="3499338"/>
            <a:ext cx="6070" cy="93504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363151-BB6F-424B-A977-57DF0DEA8C38}"/>
              </a:ext>
            </a:extLst>
          </p:cNvPr>
          <p:cNvCxnSpPr>
            <a:cxnSpLocks/>
          </p:cNvCxnSpPr>
          <p:nvPr/>
        </p:nvCxnSpPr>
        <p:spPr>
          <a:xfrm flipV="1">
            <a:off x="1758497" y="2081712"/>
            <a:ext cx="1715631" cy="141762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BB32168-A09B-4712-BCE3-1C2304E954F6}"/>
              </a:ext>
            </a:extLst>
          </p:cNvPr>
          <p:cNvCxnSpPr>
            <a:cxnSpLocks/>
          </p:cNvCxnSpPr>
          <p:nvPr/>
        </p:nvCxnSpPr>
        <p:spPr>
          <a:xfrm flipH="1">
            <a:off x="2159821" y="2571987"/>
            <a:ext cx="962355" cy="92441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2462061-6340-432A-966B-B70290388E01}"/>
              </a:ext>
            </a:extLst>
          </p:cNvPr>
          <p:cNvSpPr txBox="1"/>
          <p:nvPr/>
        </p:nvSpPr>
        <p:spPr>
          <a:xfrm>
            <a:off x="374717" y="6272865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受金ねじ部の端子に白線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3851C13-562A-46B3-A282-D3A73E266A1C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159821" y="5274173"/>
            <a:ext cx="20718" cy="99869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E23D88-20CB-49EB-AF37-A600BF4D2B35}"/>
              </a:ext>
            </a:extLst>
          </p:cNvPr>
          <p:cNvSpPr txBox="1"/>
          <p:nvPr/>
        </p:nvSpPr>
        <p:spPr>
          <a:xfrm>
            <a:off x="3791166" y="158147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027DCBD-2305-42D7-9E5F-27814189A1FD}"/>
              </a:ext>
            </a:extLst>
          </p:cNvPr>
          <p:cNvCxnSpPr>
            <a:cxnSpLocks/>
          </p:cNvCxnSpPr>
          <p:nvPr/>
        </p:nvCxnSpPr>
        <p:spPr>
          <a:xfrm flipH="1">
            <a:off x="3326493" y="2011470"/>
            <a:ext cx="1624147" cy="5929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A6E8BC1-8623-4273-B462-676968F5E8C5}"/>
              </a:ext>
            </a:extLst>
          </p:cNvPr>
          <p:cNvCxnSpPr>
            <a:cxnSpLocks/>
          </p:cNvCxnSpPr>
          <p:nvPr/>
        </p:nvCxnSpPr>
        <p:spPr>
          <a:xfrm flipH="1">
            <a:off x="3646031" y="1973923"/>
            <a:ext cx="896937" cy="147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6A907C1-0D3B-4A8D-B956-B4F8CFD50DDF}"/>
              </a:ext>
            </a:extLst>
          </p:cNvPr>
          <p:cNvSpPr txBox="1"/>
          <p:nvPr/>
        </p:nvSpPr>
        <p:spPr>
          <a:xfrm>
            <a:off x="3574154" y="333604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8C5B4A67-CAC6-4B04-84EE-A953D42C3FEC}"/>
              </a:ext>
            </a:extLst>
          </p:cNvPr>
          <p:cNvCxnSpPr>
            <a:cxnSpLocks/>
          </p:cNvCxnSpPr>
          <p:nvPr/>
        </p:nvCxnSpPr>
        <p:spPr>
          <a:xfrm flipH="1" flipV="1">
            <a:off x="3048367" y="3011296"/>
            <a:ext cx="1012458" cy="346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7DD4005-A3F3-4B23-B57A-6A8ED934AF30}"/>
              </a:ext>
            </a:extLst>
          </p:cNvPr>
          <p:cNvCxnSpPr>
            <a:cxnSpLocks/>
          </p:cNvCxnSpPr>
          <p:nvPr/>
        </p:nvCxnSpPr>
        <p:spPr>
          <a:xfrm flipH="1" flipV="1">
            <a:off x="7440981" y="1974528"/>
            <a:ext cx="957111" cy="5902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5CAFB8-4F61-4BB0-B3C4-52A7B48F0DC9}"/>
              </a:ext>
            </a:extLst>
          </p:cNvPr>
          <p:cNvSpPr txBox="1"/>
          <p:nvPr/>
        </p:nvSpPr>
        <p:spPr>
          <a:xfrm>
            <a:off x="8026533" y="25990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DD8B6AF-C911-4DFD-85F3-D217786746ED}"/>
              </a:ext>
            </a:extLst>
          </p:cNvPr>
          <p:cNvSpPr txBox="1"/>
          <p:nvPr/>
        </p:nvSpPr>
        <p:spPr>
          <a:xfrm>
            <a:off x="8607015" y="8785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51FC009-8DAB-496A-945D-16A99B0B799A}"/>
              </a:ext>
            </a:extLst>
          </p:cNvPr>
          <p:cNvCxnSpPr>
            <a:cxnSpLocks/>
          </p:cNvCxnSpPr>
          <p:nvPr/>
        </p:nvCxnSpPr>
        <p:spPr>
          <a:xfrm flipH="1">
            <a:off x="8060190" y="1319100"/>
            <a:ext cx="1127468" cy="184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D534C92-FC9B-49CD-9C9C-7525C5F00630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7211867" y="951111"/>
            <a:ext cx="1395148" cy="158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テキスト ボックス 68">
            <a:extLst>
              <a:ext uri="{FF2B5EF4-FFF2-40B4-BE49-F238E27FC236}">
                <a16:creationId xmlns:a16="http://schemas.microsoft.com/office/drawing/2014/main" id="{73A418D4-32E1-4B74-8792-3B6D605519B1}"/>
              </a:ext>
            </a:extLst>
          </p:cNvPr>
          <p:cNvSpPr txBox="1"/>
          <p:nvPr/>
        </p:nvSpPr>
        <p:spPr>
          <a:xfrm>
            <a:off x="2308612" y="158572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50+300+100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9" name="テキスト ボックス 68">
            <a:extLst>
              <a:ext uri="{FF2B5EF4-FFF2-40B4-BE49-F238E27FC236}">
                <a16:creationId xmlns:a16="http://schemas.microsoft.com/office/drawing/2014/main" id="{5C7781D0-D82A-4E0C-8127-3A63E43AB911}"/>
              </a:ext>
            </a:extLst>
          </p:cNvPr>
          <p:cNvSpPr txBox="1"/>
          <p:nvPr/>
        </p:nvSpPr>
        <p:spPr>
          <a:xfrm>
            <a:off x="1254257" y="1650184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50+150+100</a:t>
            </a:r>
          </a:p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(VVF2.0-3C)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2" name="テキスト ボックス 68">
            <a:extLst>
              <a:ext uri="{FF2B5EF4-FFF2-40B4-BE49-F238E27FC236}">
                <a16:creationId xmlns:a16="http://schemas.microsoft.com/office/drawing/2014/main" id="{0B2E9D67-EDCF-48C0-93CD-2FAE7F75D4B1}"/>
              </a:ext>
            </a:extLst>
          </p:cNvPr>
          <p:cNvSpPr txBox="1"/>
          <p:nvPr/>
        </p:nvSpPr>
        <p:spPr>
          <a:xfrm>
            <a:off x="102148" y="367404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0+250+50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75E1F4C-CB05-4AC9-A7F1-F272E8F9FC31}"/>
              </a:ext>
            </a:extLst>
          </p:cNvPr>
          <p:cNvCxnSpPr/>
          <p:nvPr/>
        </p:nvCxnSpPr>
        <p:spPr>
          <a:xfrm>
            <a:off x="2475571" y="5274173"/>
            <a:ext cx="1618928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68">
            <a:extLst>
              <a:ext uri="{FF2B5EF4-FFF2-40B4-BE49-F238E27FC236}">
                <a16:creationId xmlns:a16="http://schemas.microsoft.com/office/drawing/2014/main" id="{D0312579-91EC-4904-B0E3-DDB36F96313C}"/>
              </a:ext>
            </a:extLst>
          </p:cNvPr>
          <p:cNvSpPr txBox="1"/>
          <p:nvPr/>
        </p:nvSpPr>
        <p:spPr>
          <a:xfrm>
            <a:off x="3101679" y="4100637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</a:t>
            </a:r>
          </a:p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(VVF2.0-3C)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7" name="テキスト ボックス 68">
            <a:extLst>
              <a:ext uri="{FF2B5EF4-FFF2-40B4-BE49-F238E27FC236}">
                <a16:creationId xmlns:a16="http://schemas.microsoft.com/office/drawing/2014/main" id="{83EEF65F-E480-46E3-9B0E-823FA8BD6601}"/>
              </a:ext>
            </a:extLst>
          </p:cNvPr>
          <p:cNvSpPr txBox="1"/>
          <p:nvPr/>
        </p:nvSpPr>
        <p:spPr>
          <a:xfrm>
            <a:off x="4630826" y="269186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0+250+20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8" name="テキスト ボックス 68">
            <a:extLst>
              <a:ext uri="{FF2B5EF4-FFF2-40B4-BE49-F238E27FC236}">
                <a16:creationId xmlns:a16="http://schemas.microsoft.com/office/drawing/2014/main" id="{95CD13E8-DCA1-4146-91D2-85B20FAC6178}"/>
              </a:ext>
            </a:extLst>
          </p:cNvPr>
          <p:cNvSpPr txBox="1"/>
          <p:nvPr/>
        </p:nvSpPr>
        <p:spPr>
          <a:xfrm>
            <a:off x="7867520" y="3228621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0+200+100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964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251</Words>
  <Application>Microsoft Office PowerPoint</Application>
  <PresentationFormat>ワイド画面</PresentationFormat>
  <Paragraphs>140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61</cp:revision>
  <dcterms:created xsi:type="dcterms:W3CDTF">2019-03-03T08:42:58Z</dcterms:created>
  <dcterms:modified xsi:type="dcterms:W3CDTF">2020-11-28T23:10:59Z</dcterms:modified>
</cp:coreProperties>
</file>