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526038" y="4432888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037842" y="46088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477126" y="46085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4924238" y="4432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477126" y="5986299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584606" y="6554669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5766013" y="598629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5972258" y="598755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580834" y="5142435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026616" y="53732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465900" y="537292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4934528" y="52335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40CA648-AB44-40AC-9A22-251CC64198E1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楕円 53">
            <a:extLst>
              <a:ext uri="{FF2B5EF4-FFF2-40B4-BE49-F238E27FC236}">
                <a16:creationId xmlns:a16="http://schemas.microsoft.com/office/drawing/2014/main" id="{7EF86052-E3C5-46F5-A078-D724D23EBF30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4E59FD3-2508-40B5-8927-94584E3DF340}"/>
              </a:ext>
            </a:extLst>
          </p:cNvPr>
          <p:cNvSpPr txBox="1"/>
          <p:nvPr/>
        </p:nvSpPr>
        <p:spPr>
          <a:xfrm>
            <a:off x="3301903" y="48295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4E6FC0F-1E41-4987-883E-75121829E1DB}"/>
              </a:ext>
            </a:extLst>
          </p:cNvPr>
          <p:cNvCxnSpPr>
            <a:cxnSpLocks/>
          </p:cNvCxnSpPr>
          <p:nvPr/>
        </p:nvCxnSpPr>
        <p:spPr>
          <a:xfrm>
            <a:off x="4571771" y="5288258"/>
            <a:ext cx="901588" cy="677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7B628E0-D270-4936-9BCA-E4506D802C9A}"/>
              </a:ext>
            </a:extLst>
          </p:cNvPr>
          <p:cNvCxnSpPr>
            <a:cxnSpLocks/>
          </p:cNvCxnSpPr>
          <p:nvPr/>
        </p:nvCxnSpPr>
        <p:spPr>
          <a:xfrm>
            <a:off x="4933681" y="5271249"/>
            <a:ext cx="727687" cy="3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3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6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38067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25FB-EFFB-427B-836F-A5A53B3C73E1}"/>
              </a:ext>
            </a:extLst>
          </p:cNvPr>
          <p:cNvSpPr txBox="1"/>
          <p:nvPr/>
        </p:nvSpPr>
        <p:spPr>
          <a:xfrm>
            <a:off x="2717868" y="555746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DD12920-28D3-467F-B452-CEEB192634A6}"/>
              </a:ext>
            </a:extLst>
          </p:cNvPr>
          <p:cNvCxnSpPr>
            <a:cxnSpLocks/>
          </p:cNvCxnSpPr>
          <p:nvPr/>
        </p:nvCxnSpPr>
        <p:spPr>
          <a:xfrm flipV="1">
            <a:off x="4053193" y="4353339"/>
            <a:ext cx="27453" cy="1111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98F74D2-E1DB-4D01-BF4A-C249B7240934}"/>
              </a:ext>
            </a:extLst>
          </p:cNvPr>
          <p:cNvCxnSpPr>
            <a:cxnSpLocks/>
          </p:cNvCxnSpPr>
          <p:nvPr/>
        </p:nvCxnSpPr>
        <p:spPr>
          <a:xfrm flipH="1">
            <a:off x="6791801" y="6243422"/>
            <a:ext cx="8478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7639882-D558-41A0-9B50-4CD24C3501F6}"/>
              </a:ext>
            </a:extLst>
          </p:cNvPr>
          <p:cNvSpPr txBox="1"/>
          <p:nvPr/>
        </p:nvSpPr>
        <p:spPr>
          <a:xfrm>
            <a:off x="7708324" y="5829202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側端子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6FCB29-7AD8-4293-B800-F57BEEBC2332}"/>
              </a:ext>
            </a:extLst>
          </p:cNvPr>
          <p:cNvSpPr txBox="1"/>
          <p:nvPr/>
        </p:nvSpPr>
        <p:spPr>
          <a:xfrm>
            <a:off x="4689908" y="51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4DE05A-E8FC-4926-8E21-C5DA39ECDD25}"/>
              </a:ext>
            </a:extLst>
          </p:cNvPr>
          <p:cNvCxnSpPr>
            <a:cxnSpLocks/>
          </p:cNvCxnSpPr>
          <p:nvPr/>
        </p:nvCxnSpPr>
        <p:spPr>
          <a:xfrm>
            <a:off x="5691110" y="555508"/>
            <a:ext cx="293475" cy="794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51357A7-1BB8-479E-8561-39BF0959BEEF}"/>
              </a:ext>
            </a:extLst>
          </p:cNvPr>
          <p:cNvSpPr txBox="1"/>
          <p:nvPr/>
        </p:nvSpPr>
        <p:spPr>
          <a:xfrm>
            <a:off x="7368418" y="1573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0996A58-9FCA-45CC-9130-1AF286F02F44}"/>
              </a:ext>
            </a:extLst>
          </p:cNvPr>
          <p:cNvCxnSpPr>
            <a:cxnSpLocks/>
          </p:cNvCxnSpPr>
          <p:nvPr/>
        </p:nvCxnSpPr>
        <p:spPr>
          <a:xfrm flipH="1" flipV="1">
            <a:off x="6595039" y="1566920"/>
            <a:ext cx="660979" cy="101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B35229-EA50-4E88-AAAB-B4964CE525AE}"/>
              </a:ext>
            </a:extLst>
          </p:cNvPr>
          <p:cNvCxnSpPr>
            <a:cxnSpLocks/>
          </p:cNvCxnSpPr>
          <p:nvPr/>
        </p:nvCxnSpPr>
        <p:spPr>
          <a:xfrm flipH="1">
            <a:off x="7075855" y="1927276"/>
            <a:ext cx="318732" cy="5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4D5183-E992-4B88-8DDE-A6FD7451F881}"/>
              </a:ext>
            </a:extLst>
          </p:cNvPr>
          <p:cNvSpPr txBox="1"/>
          <p:nvPr/>
        </p:nvSpPr>
        <p:spPr>
          <a:xfrm>
            <a:off x="7821128" y="1474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9810837-711A-42A8-A900-C3C2231C3C41}"/>
              </a:ext>
            </a:extLst>
          </p:cNvPr>
          <p:cNvCxnSpPr>
            <a:cxnSpLocks/>
          </p:cNvCxnSpPr>
          <p:nvPr/>
        </p:nvCxnSpPr>
        <p:spPr>
          <a:xfrm flipH="1">
            <a:off x="7484764" y="513512"/>
            <a:ext cx="518593" cy="225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0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38067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25FB-EFFB-427B-836F-A5A53B3C73E1}"/>
              </a:ext>
            </a:extLst>
          </p:cNvPr>
          <p:cNvSpPr txBox="1"/>
          <p:nvPr/>
        </p:nvSpPr>
        <p:spPr>
          <a:xfrm>
            <a:off x="2717868" y="555746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DD12920-28D3-467F-B452-CEEB192634A6}"/>
              </a:ext>
            </a:extLst>
          </p:cNvPr>
          <p:cNvCxnSpPr>
            <a:cxnSpLocks/>
          </p:cNvCxnSpPr>
          <p:nvPr/>
        </p:nvCxnSpPr>
        <p:spPr>
          <a:xfrm flipV="1">
            <a:off x="4053193" y="4353339"/>
            <a:ext cx="27453" cy="1111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98F74D2-E1DB-4D01-BF4A-C249B7240934}"/>
              </a:ext>
            </a:extLst>
          </p:cNvPr>
          <p:cNvCxnSpPr>
            <a:cxnSpLocks/>
          </p:cNvCxnSpPr>
          <p:nvPr/>
        </p:nvCxnSpPr>
        <p:spPr>
          <a:xfrm flipH="1">
            <a:off x="6791801" y="6243422"/>
            <a:ext cx="8478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7639882-D558-41A0-9B50-4CD24C3501F6}"/>
              </a:ext>
            </a:extLst>
          </p:cNvPr>
          <p:cNvSpPr txBox="1"/>
          <p:nvPr/>
        </p:nvSpPr>
        <p:spPr>
          <a:xfrm>
            <a:off x="7708324" y="5829202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側端子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6FCB29-7AD8-4293-B800-F57BEEBC2332}"/>
              </a:ext>
            </a:extLst>
          </p:cNvPr>
          <p:cNvSpPr txBox="1"/>
          <p:nvPr/>
        </p:nvSpPr>
        <p:spPr>
          <a:xfrm>
            <a:off x="4689908" y="51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4DE05A-E8FC-4926-8E21-C5DA39ECDD25}"/>
              </a:ext>
            </a:extLst>
          </p:cNvPr>
          <p:cNvCxnSpPr>
            <a:cxnSpLocks/>
          </p:cNvCxnSpPr>
          <p:nvPr/>
        </p:nvCxnSpPr>
        <p:spPr>
          <a:xfrm>
            <a:off x="5691110" y="555508"/>
            <a:ext cx="293475" cy="794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51357A7-1BB8-479E-8561-39BF0959BEEF}"/>
              </a:ext>
            </a:extLst>
          </p:cNvPr>
          <p:cNvSpPr txBox="1"/>
          <p:nvPr/>
        </p:nvSpPr>
        <p:spPr>
          <a:xfrm>
            <a:off x="7368418" y="1573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0996A58-9FCA-45CC-9130-1AF286F02F44}"/>
              </a:ext>
            </a:extLst>
          </p:cNvPr>
          <p:cNvCxnSpPr>
            <a:cxnSpLocks/>
          </p:cNvCxnSpPr>
          <p:nvPr/>
        </p:nvCxnSpPr>
        <p:spPr>
          <a:xfrm flipH="1" flipV="1">
            <a:off x="6595039" y="1566920"/>
            <a:ext cx="660979" cy="101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B35229-EA50-4E88-AAAB-B4964CE525AE}"/>
              </a:ext>
            </a:extLst>
          </p:cNvPr>
          <p:cNvCxnSpPr>
            <a:cxnSpLocks/>
          </p:cNvCxnSpPr>
          <p:nvPr/>
        </p:nvCxnSpPr>
        <p:spPr>
          <a:xfrm flipH="1">
            <a:off x="7075855" y="1927276"/>
            <a:ext cx="318732" cy="5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4D5183-E992-4B88-8DDE-A6FD7451F881}"/>
              </a:ext>
            </a:extLst>
          </p:cNvPr>
          <p:cNvSpPr txBox="1"/>
          <p:nvPr/>
        </p:nvSpPr>
        <p:spPr>
          <a:xfrm>
            <a:off x="7821128" y="1474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9810837-711A-42A8-A900-C3C2231C3C41}"/>
              </a:ext>
            </a:extLst>
          </p:cNvPr>
          <p:cNvCxnSpPr>
            <a:cxnSpLocks/>
          </p:cNvCxnSpPr>
          <p:nvPr/>
        </p:nvCxnSpPr>
        <p:spPr>
          <a:xfrm flipH="1">
            <a:off x="7484764" y="513512"/>
            <a:ext cx="518593" cy="225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11469EDF-CCC3-4B02-99F4-CA2DB36EB9DD}"/>
              </a:ext>
            </a:extLst>
          </p:cNvPr>
          <p:cNvSpPr txBox="1"/>
          <p:nvPr/>
        </p:nvSpPr>
        <p:spPr>
          <a:xfrm>
            <a:off x="8767731" y="1610127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9" name="テキスト ボックス 68">
            <a:extLst>
              <a:ext uri="{FF2B5EF4-FFF2-40B4-BE49-F238E27FC236}">
                <a16:creationId xmlns:a16="http://schemas.microsoft.com/office/drawing/2014/main" id="{8A8A1B27-F956-4660-A998-4FC0F771296D}"/>
              </a:ext>
            </a:extLst>
          </p:cNvPr>
          <p:cNvSpPr txBox="1"/>
          <p:nvPr/>
        </p:nvSpPr>
        <p:spPr>
          <a:xfrm>
            <a:off x="1673908" y="530126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0" name="テキスト ボックス 68">
            <a:extLst>
              <a:ext uri="{FF2B5EF4-FFF2-40B4-BE49-F238E27FC236}">
                <a16:creationId xmlns:a16="http://schemas.microsoft.com/office/drawing/2014/main" id="{B45E72DE-4B1A-42BB-8D83-EAB1DE4FF0B1}"/>
              </a:ext>
            </a:extLst>
          </p:cNvPr>
          <p:cNvSpPr txBox="1"/>
          <p:nvPr/>
        </p:nvSpPr>
        <p:spPr>
          <a:xfrm>
            <a:off x="1465149" y="1682973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50+250+100</a:t>
            </a:r>
            <a:endParaRPr kumimoji="1" lang="en-US" altLang="ja-JP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1" name="テキスト ボックス 68">
            <a:extLst>
              <a:ext uri="{FF2B5EF4-FFF2-40B4-BE49-F238E27FC236}">
                <a16:creationId xmlns:a16="http://schemas.microsoft.com/office/drawing/2014/main" id="{05765E88-B1FC-4617-BA29-209105210BFD}"/>
              </a:ext>
            </a:extLst>
          </p:cNvPr>
          <p:cNvSpPr txBox="1"/>
          <p:nvPr/>
        </p:nvSpPr>
        <p:spPr>
          <a:xfrm>
            <a:off x="3092025" y="282827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2" name="テキスト ボックス 68">
            <a:extLst>
              <a:ext uri="{FF2B5EF4-FFF2-40B4-BE49-F238E27FC236}">
                <a16:creationId xmlns:a16="http://schemas.microsoft.com/office/drawing/2014/main" id="{34288ED5-4928-48E8-B4D0-214343058842}"/>
              </a:ext>
            </a:extLst>
          </p:cNvPr>
          <p:cNvSpPr txBox="1"/>
          <p:nvPr/>
        </p:nvSpPr>
        <p:spPr>
          <a:xfrm>
            <a:off x="7394489" y="3405171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×2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382E1E7F-C08E-4BCB-BF1A-1D3E50198A3B}"/>
              </a:ext>
            </a:extLst>
          </p:cNvPr>
          <p:cNvSpPr/>
          <p:nvPr/>
        </p:nvSpPr>
        <p:spPr>
          <a:xfrm>
            <a:off x="6266753" y="3714719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20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121</Words>
  <Application>Microsoft Office PowerPoint</Application>
  <PresentationFormat>ワイド画面</PresentationFormat>
  <Paragraphs>93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67</cp:revision>
  <dcterms:created xsi:type="dcterms:W3CDTF">2019-03-03T08:42:58Z</dcterms:created>
  <dcterms:modified xsi:type="dcterms:W3CDTF">2020-11-28T23:13:30Z</dcterms:modified>
</cp:coreProperties>
</file>