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8" r:id="rId3"/>
    <p:sldId id="311" r:id="rId4"/>
    <p:sldId id="312" r:id="rId5"/>
    <p:sldId id="313" r:id="rId6"/>
    <p:sldId id="314" r:id="rId7"/>
    <p:sldId id="31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6960945-A333-4EFE-9C65-9832D88ECB64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8818C62-5CA5-4AD7-BE8F-0E6D19297A04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601C40-1069-4434-9D32-F5925CA6208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96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943283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6019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8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191873" y="235939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1367965" y="2438307"/>
            <a:ext cx="8124828" cy="1256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6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20503" y="805350"/>
            <a:ext cx="66076" cy="51634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21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45523" y="819939"/>
            <a:ext cx="41056" cy="514882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722EF70-2F2C-4748-932C-528E8938B0C7}"/>
              </a:ext>
            </a:extLst>
          </p:cNvPr>
          <p:cNvSpPr txBox="1"/>
          <p:nvPr/>
        </p:nvSpPr>
        <p:spPr>
          <a:xfrm>
            <a:off x="7351742" y="1383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786E272-4994-43D2-B0B7-A10C189E0529}"/>
              </a:ext>
            </a:extLst>
          </p:cNvPr>
          <p:cNvCxnSpPr>
            <a:cxnSpLocks/>
          </p:cNvCxnSpPr>
          <p:nvPr/>
        </p:nvCxnSpPr>
        <p:spPr>
          <a:xfrm flipH="1">
            <a:off x="6604374" y="1818395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5BF52E8-9973-4F82-9600-ABD0040D2766}"/>
              </a:ext>
            </a:extLst>
          </p:cNvPr>
          <p:cNvCxnSpPr>
            <a:cxnSpLocks/>
          </p:cNvCxnSpPr>
          <p:nvPr/>
        </p:nvCxnSpPr>
        <p:spPr>
          <a:xfrm flipH="1">
            <a:off x="7283093" y="1916550"/>
            <a:ext cx="650192" cy="927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E8CD09F-3EC1-4891-A6FC-B7C5A88CE1FE}"/>
              </a:ext>
            </a:extLst>
          </p:cNvPr>
          <p:cNvSpPr txBox="1"/>
          <p:nvPr/>
        </p:nvSpPr>
        <p:spPr>
          <a:xfrm>
            <a:off x="4998938" y="1461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A641E328-2CFD-4070-A12F-93072D75D16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5706824" y="1923000"/>
            <a:ext cx="400804" cy="1044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4D1591D-FB85-41B6-BDAF-F6AA2609DEBE}"/>
              </a:ext>
            </a:extLst>
          </p:cNvPr>
          <p:cNvCxnSpPr>
            <a:cxnSpLocks/>
          </p:cNvCxnSpPr>
          <p:nvPr/>
        </p:nvCxnSpPr>
        <p:spPr>
          <a:xfrm>
            <a:off x="5907226" y="1923000"/>
            <a:ext cx="437675" cy="782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3E143CA-43B2-4868-8E92-51261A9672BA}"/>
              </a:ext>
            </a:extLst>
          </p:cNvPr>
          <p:cNvSpPr txBox="1"/>
          <p:nvPr/>
        </p:nvSpPr>
        <p:spPr>
          <a:xfrm>
            <a:off x="1752874" y="131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69A7734-803D-471C-8ADD-F0F05DFB335C}"/>
              </a:ext>
            </a:extLst>
          </p:cNvPr>
          <p:cNvCxnSpPr>
            <a:cxnSpLocks/>
          </p:cNvCxnSpPr>
          <p:nvPr/>
        </p:nvCxnSpPr>
        <p:spPr>
          <a:xfrm>
            <a:off x="3127994" y="1770692"/>
            <a:ext cx="453161" cy="886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1696364-01C5-4089-B048-7569715F1A78}"/>
              </a:ext>
            </a:extLst>
          </p:cNvPr>
          <p:cNvCxnSpPr>
            <a:cxnSpLocks/>
          </p:cNvCxnSpPr>
          <p:nvPr/>
        </p:nvCxnSpPr>
        <p:spPr>
          <a:xfrm>
            <a:off x="3241891" y="1732851"/>
            <a:ext cx="888669" cy="493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DF25DEB-2B09-472C-9F5F-978E1A5834F5}"/>
              </a:ext>
            </a:extLst>
          </p:cNvPr>
          <p:cNvSpPr txBox="1"/>
          <p:nvPr/>
        </p:nvSpPr>
        <p:spPr>
          <a:xfrm>
            <a:off x="1671950" y="36522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49A1471-4B84-4DB3-A02A-739E0866419A}"/>
              </a:ext>
            </a:extLst>
          </p:cNvPr>
          <p:cNvCxnSpPr>
            <a:cxnSpLocks/>
          </p:cNvCxnSpPr>
          <p:nvPr/>
        </p:nvCxnSpPr>
        <p:spPr>
          <a:xfrm flipV="1">
            <a:off x="3241891" y="2885046"/>
            <a:ext cx="992589" cy="72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F477AA6-42E7-4C5F-97E5-A3A83CE7E2F9}"/>
              </a:ext>
            </a:extLst>
          </p:cNvPr>
          <p:cNvCxnSpPr>
            <a:cxnSpLocks/>
          </p:cNvCxnSpPr>
          <p:nvPr/>
        </p:nvCxnSpPr>
        <p:spPr>
          <a:xfrm flipV="1">
            <a:off x="3481751" y="3158471"/>
            <a:ext cx="1046714" cy="463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CD2D5247-1898-4E11-8146-22B139F98814}"/>
              </a:ext>
            </a:extLst>
          </p:cNvPr>
          <p:cNvCxnSpPr>
            <a:cxnSpLocks/>
          </p:cNvCxnSpPr>
          <p:nvPr/>
        </p:nvCxnSpPr>
        <p:spPr>
          <a:xfrm>
            <a:off x="1292742" y="865546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3839806" y="5737558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89502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973530" y="59182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5855975" y="626035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3064418" y="5828696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7175650" y="59661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6375973" y="5594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640298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5801322" y="5375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319360" y="592690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4521263" y="629036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875F3E9-1EC6-4A21-96ED-F4EA2F031381}"/>
              </a:ext>
            </a:extLst>
          </p:cNvPr>
          <p:cNvSpPr txBox="1"/>
          <p:nvPr/>
        </p:nvSpPr>
        <p:spPr>
          <a:xfrm>
            <a:off x="8076995" y="5926909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6587392" y="564607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731532D-86CA-47FD-8FC0-BFD17631A859}"/>
              </a:ext>
            </a:extLst>
          </p:cNvPr>
          <p:cNvCxnSpPr>
            <a:cxnSpLocks/>
          </p:cNvCxnSpPr>
          <p:nvPr/>
        </p:nvCxnSpPr>
        <p:spPr>
          <a:xfrm flipH="1" flipV="1">
            <a:off x="6493742" y="681564"/>
            <a:ext cx="769954" cy="230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1D05FE3-0718-435C-BF18-87E37E24D1AC}"/>
              </a:ext>
            </a:extLst>
          </p:cNvPr>
          <p:cNvCxnSpPr>
            <a:cxnSpLocks/>
          </p:cNvCxnSpPr>
          <p:nvPr/>
        </p:nvCxnSpPr>
        <p:spPr>
          <a:xfrm>
            <a:off x="6721557" y="228608"/>
            <a:ext cx="0" cy="49027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72DA4A13-0C5C-42F5-B62A-5B45322A6660}"/>
              </a:ext>
            </a:extLst>
          </p:cNvPr>
          <p:cNvCxnSpPr>
            <a:cxnSpLocks/>
          </p:cNvCxnSpPr>
          <p:nvPr/>
        </p:nvCxnSpPr>
        <p:spPr>
          <a:xfrm>
            <a:off x="7013787" y="228608"/>
            <a:ext cx="0" cy="441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B8DFC99-A603-4DD6-82BB-F4FA55EA6640}"/>
              </a:ext>
            </a:extLst>
          </p:cNvPr>
          <p:cNvCxnSpPr>
            <a:cxnSpLocks/>
          </p:cNvCxnSpPr>
          <p:nvPr/>
        </p:nvCxnSpPr>
        <p:spPr>
          <a:xfrm flipH="1">
            <a:off x="1292742" y="2438307"/>
            <a:ext cx="8200051" cy="2846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9572335" y="22074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9572335" y="278819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8A68A78-4CAC-44A1-A55B-9B4482EE8A04}"/>
              </a:ext>
            </a:extLst>
          </p:cNvPr>
          <p:cNvCxnSpPr>
            <a:cxnSpLocks/>
          </p:cNvCxnSpPr>
          <p:nvPr/>
        </p:nvCxnSpPr>
        <p:spPr>
          <a:xfrm>
            <a:off x="4314949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4776C05-85C9-46A9-B3C1-7FD129B2059B}"/>
              </a:ext>
            </a:extLst>
          </p:cNvPr>
          <p:cNvCxnSpPr>
            <a:cxnSpLocks/>
          </p:cNvCxnSpPr>
          <p:nvPr/>
        </p:nvCxnSpPr>
        <p:spPr>
          <a:xfrm>
            <a:off x="6579078" y="805350"/>
            <a:ext cx="0" cy="16329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DCEB18CA-DD0D-4582-92B9-B44B5E0E71D6}"/>
              </a:ext>
            </a:extLst>
          </p:cNvPr>
          <p:cNvSpPr/>
          <p:nvPr/>
        </p:nvSpPr>
        <p:spPr>
          <a:xfrm flipV="1">
            <a:off x="4226903" y="232484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421AA2F-4203-4D82-BCE0-7AA02406C946}"/>
              </a:ext>
            </a:extLst>
          </p:cNvPr>
          <p:cNvSpPr/>
          <p:nvPr/>
        </p:nvSpPr>
        <p:spPr>
          <a:xfrm flipV="1">
            <a:off x="6487367" y="23373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93233C1-456F-4353-B2DA-20A929C14926}"/>
              </a:ext>
            </a:extLst>
          </p:cNvPr>
          <p:cNvSpPr/>
          <p:nvPr/>
        </p:nvSpPr>
        <p:spPr>
          <a:xfrm>
            <a:off x="555649" y="343694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1CC5E5F-5849-4D59-B523-64A7C16D8C2A}"/>
              </a:ext>
            </a:extLst>
          </p:cNvPr>
          <p:cNvSpPr txBox="1"/>
          <p:nvPr/>
        </p:nvSpPr>
        <p:spPr>
          <a:xfrm>
            <a:off x="564108" y="343685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BB18588-04DB-48D4-A715-50C899F07DCF}"/>
              </a:ext>
            </a:extLst>
          </p:cNvPr>
          <p:cNvSpPr txBox="1"/>
          <p:nvPr/>
        </p:nvSpPr>
        <p:spPr>
          <a:xfrm>
            <a:off x="1482173" y="40388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9042E01-0C8C-46DE-BCE6-5CC11FFB1BAC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7162606" y="873332"/>
            <a:ext cx="88460" cy="50449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7947B22-36D2-41FF-91DE-997D0AC98122}"/>
              </a:ext>
            </a:extLst>
          </p:cNvPr>
          <p:cNvCxnSpPr>
            <a:cxnSpLocks/>
          </p:cNvCxnSpPr>
          <p:nvPr/>
        </p:nvCxnSpPr>
        <p:spPr>
          <a:xfrm>
            <a:off x="7162606" y="3001428"/>
            <a:ext cx="2400303" cy="1759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BD5E5CC4-FBCB-474D-94EB-C327011B2C24}"/>
              </a:ext>
            </a:extLst>
          </p:cNvPr>
          <p:cNvSpPr/>
          <p:nvPr/>
        </p:nvSpPr>
        <p:spPr>
          <a:xfrm flipV="1">
            <a:off x="7107562" y="28771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27B00C12-4876-4A30-9B44-96BA2613F2D5}"/>
              </a:ext>
            </a:extLst>
          </p:cNvPr>
          <p:cNvCxnSpPr>
            <a:cxnSpLocks/>
          </p:cNvCxnSpPr>
          <p:nvPr/>
        </p:nvCxnSpPr>
        <p:spPr>
          <a:xfrm flipH="1" flipV="1">
            <a:off x="4391478" y="2782123"/>
            <a:ext cx="63043" cy="289869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7ED367-2B9D-49D4-B578-D8B58A3240A5}"/>
              </a:ext>
            </a:extLst>
          </p:cNvPr>
          <p:cNvCxnSpPr>
            <a:cxnSpLocks/>
          </p:cNvCxnSpPr>
          <p:nvPr/>
        </p:nvCxnSpPr>
        <p:spPr>
          <a:xfrm>
            <a:off x="4373128" y="2790575"/>
            <a:ext cx="202985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4735098-DB6D-4BD5-BDD8-4AEC8052E23C}"/>
              </a:ext>
            </a:extLst>
          </p:cNvPr>
          <p:cNvCxnSpPr>
            <a:cxnSpLocks/>
          </p:cNvCxnSpPr>
          <p:nvPr/>
        </p:nvCxnSpPr>
        <p:spPr>
          <a:xfrm flipH="1" flipV="1">
            <a:off x="6402986" y="2829168"/>
            <a:ext cx="61789" cy="27599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A40306FB-42F0-4DEA-842D-6BBBE054FD06}"/>
              </a:ext>
            </a:extLst>
          </p:cNvPr>
          <p:cNvCxnSpPr>
            <a:cxnSpLocks/>
          </p:cNvCxnSpPr>
          <p:nvPr/>
        </p:nvCxnSpPr>
        <p:spPr>
          <a:xfrm flipH="1" flipV="1">
            <a:off x="4675242" y="3057370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A7DD619-2D20-43F8-AC73-EE90BD01058F}"/>
              </a:ext>
            </a:extLst>
          </p:cNvPr>
          <p:cNvCxnSpPr>
            <a:cxnSpLocks/>
          </p:cNvCxnSpPr>
          <p:nvPr/>
        </p:nvCxnSpPr>
        <p:spPr>
          <a:xfrm flipH="1" flipV="1">
            <a:off x="6169207" y="3019025"/>
            <a:ext cx="45973" cy="31003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8B8EE9E-85EC-423E-822B-842BCB10E1F6}"/>
              </a:ext>
            </a:extLst>
          </p:cNvPr>
          <p:cNvCxnSpPr>
            <a:cxnSpLocks/>
          </p:cNvCxnSpPr>
          <p:nvPr/>
        </p:nvCxnSpPr>
        <p:spPr>
          <a:xfrm>
            <a:off x="4646945" y="3057370"/>
            <a:ext cx="1515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8E0C982-F529-4A90-8FEF-F606F8C14502}"/>
              </a:ext>
            </a:extLst>
          </p:cNvPr>
          <p:cNvCxnSpPr>
            <a:cxnSpLocks/>
          </p:cNvCxnSpPr>
          <p:nvPr/>
        </p:nvCxnSpPr>
        <p:spPr>
          <a:xfrm flipV="1">
            <a:off x="4533373" y="6128233"/>
            <a:ext cx="202778" cy="2777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AE47157-32AF-4942-B442-9C3056D43EF1}"/>
              </a:ext>
            </a:extLst>
          </p:cNvPr>
          <p:cNvCxnSpPr>
            <a:cxnSpLocks/>
          </p:cNvCxnSpPr>
          <p:nvPr/>
        </p:nvCxnSpPr>
        <p:spPr>
          <a:xfrm flipH="1" flipV="1">
            <a:off x="6212332" y="6108488"/>
            <a:ext cx="228343" cy="3171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C664CE47-F7A6-46BC-8EB5-DCE2BA95B2A3}"/>
              </a:ext>
            </a:extLst>
          </p:cNvPr>
          <p:cNvSpPr/>
          <p:nvPr/>
        </p:nvSpPr>
        <p:spPr>
          <a:xfrm flipV="1">
            <a:off x="4341568" y="27225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27C9846-5CA2-42C4-983C-5E30F6579229}"/>
              </a:ext>
            </a:extLst>
          </p:cNvPr>
          <p:cNvSpPr/>
          <p:nvPr/>
        </p:nvSpPr>
        <p:spPr>
          <a:xfrm flipV="1">
            <a:off x="4634315" y="29473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D1AF31C7-DE30-405C-9FB9-3500E337FA22}"/>
              </a:ext>
            </a:extLst>
          </p:cNvPr>
          <p:cNvSpPr/>
          <p:nvPr/>
        </p:nvSpPr>
        <p:spPr>
          <a:xfrm flipV="1">
            <a:off x="6302526" y="27320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62DE9F31-477D-40EF-A44E-628C284497E8}"/>
              </a:ext>
            </a:extLst>
          </p:cNvPr>
          <p:cNvSpPr/>
          <p:nvPr/>
        </p:nvSpPr>
        <p:spPr>
          <a:xfrm flipV="1">
            <a:off x="6078026" y="301582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4464A42-88B2-4EED-8B92-F1BFD43E0B95}"/>
              </a:ext>
            </a:extLst>
          </p:cNvPr>
          <p:cNvCxnSpPr>
            <a:cxnSpLocks/>
          </p:cNvCxnSpPr>
          <p:nvPr/>
        </p:nvCxnSpPr>
        <p:spPr>
          <a:xfrm flipH="1" flipV="1">
            <a:off x="763758" y="875496"/>
            <a:ext cx="47678" cy="19385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F9B8782-ECE0-49EF-9555-59CE4C0AE555}"/>
              </a:ext>
            </a:extLst>
          </p:cNvPr>
          <p:cNvCxnSpPr>
            <a:cxnSpLocks/>
          </p:cNvCxnSpPr>
          <p:nvPr/>
        </p:nvCxnSpPr>
        <p:spPr>
          <a:xfrm flipV="1">
            <a:off x="811436" y="2763446"/>
            <a:ext cx="2909067" cy="3934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B50B7EB9-F18E-4522-BE14-AFEC274E4EFD}"/>
              </a:ext>
            </a:extLst>
          </p:cNvPr>
          <p:cNvCxnSpPr>
            <a:cxnSpLocks/>
          </p:cNvCxnSpPr>
          <p:nvPr/>
        </p:nvCxnSpPr>
        <p:spPr>
          <a:xfrm flipH="1" flipV="1">
            <a:off x="3745523" y="819939"/>
            <a:ext cx="41056" cy="514882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楕円 83">
            <a:extLst>
              <a:ext uri="{FF2B5EF4-FFF2-40B4-BE49-F238E27FC236}">
                <a16:creationId xmlns:a16="http://schemas.microsoft.com/office/drawing/2014/main" id="{81906822-E415-4989-ADB2-5021484D86AF}"/>
              </a:ext>
            </a:extLst>
          </p:cNvPr>
          <p:cNvSpPr/>
          <p:nvPr/>
        </p:nvSpPr>
        <p:spPr>
          <a:xfrm flipV="1">
            <a:off x="3645839" y="269415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722EF70-2F2C-4748-932C-528E8938B0C7}"/>
              </a:ext>
            </a:extLst>
          </p:cNvPr>
          <p:cNvSpPr txBox="1"/>
          <p:nvPr/>
        </p:nvSpPr>
        <p:spPr>
          <a:xfrm>
            <a:off x="7351742" y="13830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786E272-4994-43D2-B0B7-A10C189E0529}"/>
              </a:ext>
            </a:extLst>
          </p:cNvPr>
          <p:cNvCxnSpPr>
            <a:cxnSpLocks/>
          </p:cNvCxnSpPr>
          <p:nvPr/>
        </p:nvCxnSpPr>
        <p:spPr>
          <a:xfrm flipH="1">
            <a:off x="6604374" y="1818395"/>
            <a:ext cx="963324" cy="496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5BF52E8-9973-4F82-9600-ABD0040D2766}"/>
              </a:ext>
            </a:extLst>
          </p:cNvPr>
          <p:cNvCxnSpPr>
            <a:cxnSpLocks/>
          </p:cNvCxnSpPr>
          <p:nvPr/>
        </p:nvCxnSpPr>
        <p:spPr>
          <a:xfrm flipH="1">
            <a:off x="7283093" y="1916550"/>
            <a:ext cx="650192" cy="9275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E8CD09F-3EC1-4891-A6FC-B7C5A88CE1FE}"/>
              </a:ext>
            </a:extLst>
          </p:cNvPr>
          <p:cNvSpPr txBox="1"/>
          <p:nvPr/>
        </p:nvSpPr>
        <p:spPr>
          <a:xfrm>
            <a:off x="4998938" y="1461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A641E328-2CFD-4070-A12F-93072D75D16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5706824" y="1923000"/>
            <a:ext cx="400804" cy="1044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4D1591D-FB85-41B6-BDAF-F6AA2609DEBE}"/>
              </a:ext>
            </a:extLst>
          </p:cNvPr>
          <p:cNvCxnSpPr>
            <a:cxnSpLocks/>
          </p:cNvCxnSpPr>
          <p:nvPr/>
        </p:nvCxnSpPr>
        <p:spPr>
          <a:xfrm>
            <a:off x="5907226" y="1923000"/>
            <a:ext cx="437675" cy="782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F3E143CA-43B2-4868-8E92-51261A9672BA}"/>
              </a:ext>
            </a:extLst>
          </p:cNvPr>
          <p:cNvSpPr txBox="1"/>
          <p:nvPr/>
        </p:nvSpPr>
        <p:spPr>
          <a:xfrm>
            <a:off x="1752874" y="131489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69A7734-803D-471C-8ADD-F0F05DFB335C}"/>
              </a:ext>
            </a:extLst>
          </p:cNvPr>
          <p:cNvCxnSpPr>
            <a:cxnSpLocks/>
          </p:cNvCxnSpPr>
          <p:nvPr/>
        </p:nvCxnSpPr>
        <p:spPr>
          <a:xfrm>
            <a:off x="3127994" y="1770692"/>
            <a:ext cx="453161" cy="886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1696364-01C5-4089-B048-7569715F1A78}"/>
              </a:ext>
            </a:extLst>
          </p:cNvPr>
          <p:cNvCxnSpPr>
            <a:cxnSpLocks/>
          </p:cNvCxnSpPr>
          <p:nvPr/>
        </p:nvCxnSpPr>
        <p:spPr>
          <a:xfrm>
            <a:off x="3241891" y="1732851"/>
            <a:ext cx="888669" cy="493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DF25DEB-2B09-472C-9F5F-978E1A5834F5}"/>
              </a:ext>
            </a:extLst>
          </p:cNvPr>
          <p:cNvSpPr txBox="1"/>
          <p:nvPr/>
        </p:nvSpPr>
        <p:spPr>
          <a:xfrm>
            <a:off x="1671950" y="365220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49A1471-4B84-4DB3-A02A-739E0866419A}"/>
              </a:ext>
            </a:extLst>
          </p:cNvPr>
          <p:cNvCxnSpPr>
            <a:cxnSpLocks/>
          </p:cNvCxnSpPr>
          <p:nvPr/>
        </p:nvCxnSpPr>
        <p:spPr>
          <a:xfrm flipV="1">
            <a:off x="3241891" y="2885046"/>
            <a:ext cx="992589" cy="7232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6F477AA6-42E7-4C5F-97E5-A3A83CE7E2F9}"/>
              </a:ext>
            </a:extLst>
          </p:cNvPr>
          <p:cNvCxnSpPr>
            <a:cxnSpLocks/>
          </p:cNvCxnSpPr>
          <p:nvPr/>
        </p:nvCxnSpPr>
        <p:spPr>
          <a:xfrm flipV="1">
            <a:off x="3481751" y="3158471"/>
            <a:ext cx="1046714" cy="4638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68">
            <a:extLst>
              <a:ext uri="{FF2B5EF4-FFF2-40B4-BE49-F238E27FC236}">
                <a16:creationId xmlns:a16="http://schemas.microsoft.com/office/drawing/2014/main" id="{0D23427B-17A7-4E33-9EE0-819AF9324C27}"/>
              </a:ext>
            </a:extLst>
          </p:cNvPr>
          <p:cNvSpPr txBox="1"/>
          <p:nvPr/>
        </p:nvSpPr>
        <p:spPr>
          <a:xfrm>
            <a:off x="4321458" y="197981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9" name="テキスト ボックス 68">
            <a:extLst>
              <a:ext uri="{FF2B5EF4-FFF2-40B4-BE49-F238E27FC236}">
                <a16:creationId xmlns:a16="http://schemas.microsoft.com/office/drawing/2014/main" id="{DA05AB83-7719-4618-9C0C-CF61504EA001}"/>
              </a:ext>
            </a:extLst>
          </p:cNvPr>
          <p:cNvSpPr txBox="1"/>
          <p:nvPr/>
        </p:nvSpPr>
        <p:spPr>
          <a:xfrm>
            <a:off x="7107562" y="94191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0" name="テキスト ボックス 68">
            <a:extLst>
              <a:ext uri="{FF2B5EF4-FFF2-40B4-BE49-F238E27FC236}">
                <a16:creationId xmlns:a16="http://schemas.microsoft.com/office/drawing/2014/main" id="{10161B42-2C03-434D-8FD7-6A1D1B0D419E}"/>
              </a:ext>
            </a:extLst>
          </p:cNvPr>
          <p:cNvSpPr txBox="1"/>
          <p:nvPr/>
        </p:nvSpPr>
        <p:spPr>
          <a:xfrm>
            <a:off x="1413710" y="295742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A3F75A9-E31C-4D3F-8DC1-6353FA7A8F4A}"/>
              </a:ext>
            </a:extLst>
          </p:cNvPr>
          <p:cNvCxnSpPr>
            <a:cxnSpLocks/>
          </p:cNvCxnSpPr>
          <p:nvPr/>
        </p:nvCxnSpPr>
        <p:spPr>
          <a:xfrm>
            <a:off x="1526286" y="2339358"/>
            <a:ext cx="4492" cy="52170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68">
            <a:extLst>
              <a:ext uri="{FF2B5EF4-FFF2-40B4-BE49-F238E27FC236}">
                <a16:creationId xmlns:a16="http://schemas.microsoft.com/office/drawing/2014/main" id="{D2C9FD30-57F8-4170-AB1A-D123D0D6BAD3}"/>
              </a:ext>
            </a:extLst>
          </p:cNvPr>
          <p:cNvSpPr txBox="1"/>
          <p:nvPr/>
        </p:nvSpPr>
        <p:spPr>
          <a:xfrm>
            <a:off x="1463549" y="4471775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3" name="テキスト ボックス 68">
            <a:extLst>
              <a:ext uri="{FF2B5EF4-FFF2-40B4-BE49-F238E27FC236}">
                <a16:creationId xmlns:a16="http://schemas.microsoft.com/office/drawing/2014/main" id="{0C019F85-74F1-411C-A1F5-64E29F142FFA}"/>
              </a:ext>
            </a:extLst>
          </p:cNvPr>
          <p:cNvSpPr txBox="1"/>
          <p:nvPr/>
        </p:nvSpPr>
        <p:spPr>
          <a:xfrm>
            <a:off x="7511905" y="426390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4" name="テキスト ボックス 68">
            <a:extLst>
              <a:ext uri="{FF2B5EF4-FFF2-40B4-BE49-F238E27FC236}">
                <a16:creationId xmlns:a16="http://schemas.microsoft.com/office/drawing/2014/main" id="{B4464610-0524-4E6E-AD3A-AE133BF1BE42}"/>
              </a:ext>
            </a:extLst>
          </p:cNvPr>
          <p:cNvSpPr txBox="1"/>
          <p:nvPr/>
        </p:nvSpPr>
        <p:spPr>
          <a:xfrm>
            <a:off x="4431197" y="4003105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5" name="テキスト ボックス 68">
            <a:extLst>
              <a:ext uri="{FF2B5EF4-FFF2-40B4-BE49-F238E27FC236}">
                <a16:creationId xmlns:a16="http://schemas.microsoft.com/office/drawing/2014/main" id="{58C08649-2AEA-4B84-BCFF-2AC00369B9B9}"/>
              </a:ext>
            </a:extLst>
          </p:cNvPr>
          <p:cNvSpPr txBox="1"/>
          <p:nvPr/>
        </p:nvSpPr>
        <p:spPr>
          <a:xfrm>
            <a:off x="4283346" y="98349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6" name="テキスト ボックス 68">
            <a:extLst>
              <a:ext uri="{FF2B5EF4-FFF2-40B4-BE49-F238E27FC236}">
                <a16:creationId xmlns:a16="http://schemas.microsoft.com/office/drawing/2014/main" id="{B14108E2-CC95-4C1B-9E78-318F213125E8}"/>
              </a:ext>
            </a:extLst>
          </p:cNvPr>
          <p:cNvSpPr txBox="1"/>
          <p:nvPr/>
        </p:nvSpPr>
        <p:spPr>
          <a:xfrm>
            <a:off x="8332020" y="1592873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323B1543-4489-4AFD-9C55-926190485048}"/>
              </a:ext>
            </a:extLst>
          </p:cNvPr>
          <p:cNvSpPr/>
          <p:nvPr/>
        </p:nvSpPr>
        <p:spPr>
          <a:xfrm>
            <a:off x="5800939" y="4464770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DD46237F-CD12-44C6-B42E-F88B09274A16}"/>
              </a:ext>
            </a:extLst>
          </p:cNvPr>
          <p:cNvSpPr/>
          <p:nvPr/>
        </p:nvSpPr>
        <p:spPr>
          <a:xfrm>
            <a:off x="5043950" y="2536177"/>
            <a:ext cx="866309" cy="699563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FD760BD7-71A1-4A0D-86A9-3A646DBC9DA9}"/>
              </a:ext>
            </a:extLst>
          </p:cNvPr>
          <p:cNvSpPr/>
          <p:nvPr/>
        </p:nvSpPr>
        <p:spPr>
          <a:xfrm>
            <a:off x="3544594" y="3607819"/>
            <a:ext cx="1515992" cy="446526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27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147</Words>
  <Application>Microsoft Office PowerPoint</Application>
  <PresentationFormat>ワイド画面</PresentationFormat>
  <Paragraphs>115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52</cp:revision>
  <dcterms:created xsi:type="dcterms:W3CDTF">2019-03-03T08:42:58Z</dcterms:created>
  <dcterms:modified xsi:type="dcterms:W3CDTF">2020-11-28T23:15:48Z</dcterms:modified>
</cp:coreProperties>
</file>