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3" r:id="rId2"/>
    <p:sldId id="315" r:id="rId3"/>
    <p:sldId id="316" r:id="rId4"/>
    <p:sldId id="317" r:id="rId5"/>
    <p:sldId id="318" r:id="rId6"/>
    <p:sldId id="319" r:id="rId7"/>
    <p:sldId id="320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31" autoAdjust="0"/>
    <p:restoredTop sz="94660"/>
  </p:normalViewPr>
  <p:slideViewPr>
    <p:cSldViewPr snapToGrid="0">
      <p:cViewPr varScale="1">
        <p:scale>
          <a:sx n="68" d="100"/>
          <a:sy n="68" d="100"/>
        </p:scale>
        <p:origin x="57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B2B00C-E049-4D3E-B8B3-53AAD9886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021C428-9C00-4462-B174-06C470D566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668D2D6-FB26-49C7-882C-A5F325A65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7B1671-2A7F-4941-A771-79D4B76FB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4685C27-DD70-4EBF-AD09-B6FB51476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6038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BFD7FA-864B-4543-B353-089010B8F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39AE6C1-1268-4072-8B7B-1B26CEBD5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3221EB4-B9CA-4A0A-AC17-01ADE26B7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00648AA-F48E-4E8E-B542-397474329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0975F0B-C377-4B1F-B3CF-DAC70920D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2951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CB76828-504B-4AB7-A723-56ED41DC8A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C626CB2-5709-4E38-9550-49561B4B11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12C4E32-C83C-4499-9436-4346F569F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65DC321-2B8E-4A5A-B8C2-BB897490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16EFF25-09E4-43B0-9802-DB0F91BD5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768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A7F368-AEE7-4F2D-A73B-7ADCBD613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E8DC232-1B08-40BC-B038-E87249B17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3EC8C3-323A-405A-BD60-943092294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05F3BE8-3775-418F-B5B5-D0F747670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DAA4EA4-35D4-4904-B807-FFDFD1764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2429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86A404-ACAA-4EEF-B457-FCF956157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49D8574-E764-438A-8505-638F9BC72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5100F27-5EFF-47B9-BBDA-83AE5F458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CA5C1C2-DC06-48FB-9455-DEC2C1931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294AC6-C9AE-435A-8BA1-72E5CACBD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8019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12A173-2322-4F26-9407-CD0965F7A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D6A9541-A879-4DAF-8B44-501ACFF1C1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121E95D-70D1-4417-A951-06A61A8649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CF3553E-F082-4993-88B4-D019F0B51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BEA19A6-5F20-479E-BC35-701933C7E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7BF7A71-E1E9-4F1F-870D-5A9995B2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4145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65CB0A-01E0-4F1C-8B06-81D465BB6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04A4C90-B076-4A58-9CC6-6B43264F3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D25E29B-84EE-4BC6-A21A-0A51A2F24E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FB17DF6-35DA-49F6-A827-D5C44B47F0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4A209A1-90FC-4476-8FDF-165EC4D623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5CC7990-37EC-468A-BC53-DF475281F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D910DDA-0CBC-45C7-A98B-2C2FB12E0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A840F53-18B3-4C1C-A717-70FAA2699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2927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28EC53-F44B-44A1-A4D3-010CB9409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F0E97E9-ABF1-4978-95E2-1A942C7FB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F082549-8D86-47A8-BE17-BCC95C960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00B973A-564A-4019-92E0-335D954BB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3849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1389CC2-132E-4D9A-9F84-A9C1B2D38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9641D3F-AB2A-4215-91CB-1DDCBDF84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5F7831F-142F-4F85-B449-0B2A8DD64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2327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A3019C-6672-4095-A692-65F6CD6FA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DFDD612-4BC0-4B9E-98D9-0FD8A0F47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51DC601-B3BF-4E5D-BF1A-7F3DD90B70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ADF3B94-B726-4EE6-BD26-2C269E2A9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19E9C76-243F-47DB-B1DE-F9A8382E3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F7D38DE-B0C9-4262-9248-1FED83A76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8806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B0A0DB-AF19-4FB8-A2E0-BDDE64391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71C9F6F-A52F-411D-A2D1-AE8B65D639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7EDBC9E-649D-4B83-9D8B-D183A494E9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10A4786-149A-45BB-9C1A-A36CDF0F4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CDF0611-822B-4DBD-A054-D3597C7A0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B5711E8-1E78-4D7E-BD8C-C63BC9F94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9859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2F4FB22-91FB-4471-B122-21772AAF0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05DCD6F-DA5C-469C-8FF1-0FFDB084EE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08DF681-D587-405A-98DC-935A6171BC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D781E-2D27-4EF7-AFED-D0940E0D7738}" type="datetimeFigureOut">
              <a:rPr kumimoji="1" lang="ja-JP" altLang="en-US" smtClean="0"/>
              <a:t>2020/11/29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AB6E4D-D62F-405D-A5E1-82921ED511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F95587-DB1A-4E24-9042-F597CC2F57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2455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楕円 43">
            <a:extLst>
              <a:ext uri="{FF2B5EF4-FFF2-40B4-BE49-F238E27FC236}">
                <a16:creationId xmlns:a16="http://schemas.microsoft.com/office/drawing/2014/main" id="{F928BFB5-9CA6-4D76-89C5-95229637D3F1}"/>
              </a:ext>
            </a:extLst>
          </p:cNvPr>
          <p:cNvSpPr/>
          <p:nvPr/>
        </p:nvSpPr>
        <p:spPr>
          <a:xfrm>
            <a:off x="4489097" y="452615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  <a:latin typeface="+mn-ea"/>
              </a:rPr>
              <a:t>R</a:t>
            </a:r>
            <a:endParaRPr kumimoji="1" lang="ja-JP" altLang="en-US" sz="36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7F65EDAD-F862-4A67-83DB-A8ECF73A00F4}"/>
              </a:ext>
            </a:extLst>
          </p:cNvPr>
          <p:cNvCxnSpPr>
            <a:cxnSpLocks/>
            <a:stCxn id="56" idx="2"/>
            <a:endCxn id="57" idx="5"/>
          </p:cNvCxnSpPr>
          <p:nvPr/>
        </p:nvCxnSpPr>
        <p:spPr>
          <a:xfrm flipH="1">
            <a:off x="1800441" y="5602905"/>
            <a:ext cx="564302" cy="25538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楕円 55">
            <a:extLst>
              <a:ext uri="{FF2B5EF4-FFF2-40B4-BE49-F238E27FC236}">
                <a16:creationId xmlns:a16="http://schemas.microsoft.com/office/drawing/2014/main" id="{6F64983C-8A89-4E4D-8122-0AD058935A51}"/>
              </a:ext>
            </a:extLst>
          </p:cNvPr>
          <p:cNvSpPr/>
          <p:nvPr/>
        </p:nvSpPr>
        <p:spPr>
          <a:xfrm flipV="1">
            <a:off x="2364743" y="5511422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F4F8F858-C738-46FB-9F0D-CEC6F20372E8}"/>
              </a:ext>
            </a:extLst>
          </p:cNvPr>
          <p:cNvSpPr/>
          <p:nvPr/>
        </p:nvSpPr>
        <p:spPr>
          <a:xfrm flipV="1">
            <a:off x="1650137" y="5831496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楕円 59">
            <a:extLst>
              <a:ext uri="{FF2B5EF4-FFF2-40B4-BE49-F238E27FC236}">
                <a16:creationId xmlns:a16="http://schemas.microsoft.com/office/drawing/2014/main" id="{F7B24578-941C-439B-B7BC-DD87230A0A2E}"/>
              </a:ext>
            </a:extLst>
          </p:cNvPr>
          <p:cNvSpPr/>
          <p:nvPr/>
        </p:nvSpPr>
        <p:spPr>
          <a:xfrm flipV="1">
            <a:off x="2345331" y="6265054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3B110D3F-0631-4A34-B34D-A3A8EAD6EF60}"/>
              </a:ext>
            </a:extLst>
          </p:cNvPr>
          <p:cNvSpPr/>
          <p:nvPr/>
        </p:nvSpPr>
        <p:spPr>
          <a:xfrm>
            <a:off x="641599" y="1494126"/>
            <a:ext cx="2667209" cy="273850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5302768-A1F9-4CD9-A0E3-A11DE63CA098}"/>
              </a:ext>
            </a:extLst>
          </p:cNvPr>
          <p:cNvSpPr txBox="1"/>
          <p:nvPr/>
        </p:nvSpPr>
        <p:spPr>
          <a:xfrm>
            <a:off x="7623080" y="6326358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17BE03C-CB30-4BDE-AEBF-A8972D86E172}"/>
              </a:ext>
            </a:extLst>
          </p:cNvPr>
          <p:cNvSpPr txBox="1"/>
          <p:nvPr/>
        </p:nvSpPr>
        <p:spPr>
          <a:xfrm>
            <a:off x="2545980" y="537172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１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C46EEC2-48D6-4BF1-A8A0-1557EBB31F79}"/>
              </a:ext>
            </a:extLst>
          </p:cNvPr>
          <p:cNvSpPr txBox="1"/>
          <p:nvPr/>
        </p:nvSpPr>
        <p:spPr>
          <a:xfrm>
            <a:off x="6786349" y="6136837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３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D587C114-9690-4E7A-B5AD-BF70E45EE3E1}"/>
              </a:ext>
            </a:extLst>
          </p:cNvPr>
          <p:cNvSpPr txBox="1"/>
          <p:nvPr/>
        </p:nvSpPr>
        <p:spPr>
          <a:xfrm>
            <a:off x="1025053" y="5694043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０</a:t>
            </a:r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A3B79198-6999-4603-B62D-81F32C9C9A1A}"/>
              </a:ext>
            </a:extLst>
          </p:cNvPr>
          <p:cNvSpPr/>
          <p:nvPr/>
        </p:nvSpPr>
        <p:spPr>
          <a:xfrm flipV="1">
            <a:off x="8106024" y="5842629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F62C84D7-884C-42FC-B21B-B5C316097192}"/>
              </a:ext>
            </a:extLst>
          </p:cNvPr>
          <p:cNvSpPr/>
          <p:nvPr/>
        </p:nvSpPr>
        <p:spPr>
          <a:xfrm flipV="1">
            <a:off x="7306347" y="5471271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C442249A-818F-4F60-A58B-38A92F32A832}"/>
              </a:ext>
            </a:extLst>
          </p:cNvPr>
          <p:cNvSpPr/>
          <p:nvPr/>
        </p:nvSpPr>
        <p:spPr>
          <a:xfrm flipV="1">
            <a:off x="7333360" y="627618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6CD88FDC-19FF-476A-AC05-9453235DACB4}"/>
              </a:ext>
            </a:extLst>
          </p:cNvPr>
          <p:cNvSpPr txBox="1"/>
          <p:nvPr/>
        </p:nvSpPr>
        <p:spPr>
          <a:xfrm>
            <a:off x="6873657" y="524820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１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B2857C0C-5020-4605-B53C-FDFE484F7122}"/>
              </a:ext>
            </a:extLst>
          </p:cNvPr>
          <p:cNvSpPr txBox="1"/>
          <p:nvPr/>
        </p:nvSpPr>
        <p:spPr>
          <a:xfrm>
            <a:off x="8249734" y="5803389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０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B6BF9020-D1F5-4F44-B7F5-4CD668544052}"/>
              </a:ext>
            </a:extLst>
          </p:cNvPr>
          <p:cNvSpPr txBox="1"/>
          <p:nvPr/>
        </p:nvSpPr>
        <p:spPr>
          <a:xfrm>
            <a:off x="2481898" y="6155708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３</a:t>
            </a:r>
          </a:p>
        </p:txBody>
      </p: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755FF79D-D77A-4E2C-9465-E7F9EF3C78DC}"/>
              </a:ext>
            </a:extLst>
          </p:cNvPr>
          <p:cNvCxnSpPr>
            <a:cxnSpLocks/>
          </p:cNvCxnSpPr>
          <p:nvPr/>
        </p:nvCxnSpPr>
        <p:spPr>
          <a:xfrm flipH="1" flipV="1">
            <a:off x="7517766" y="5522555"/>
            <a:ext cx="676304" cy="320074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B6D073DF-5CFE-4F76-875A-22183B3B15AC}"/>
              </a:ext>
            </a:extLst>
          </p:cNvPr>
          <p:cNvSpPr txBox="1"/>
          <p:nvPr/>
        </p:nvSpPr>
        <p:spPr>
          <a:xfrm>
            <a:off x="2212002" y="426444"/>
            <a:ext cx="442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N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C597223E-4A96-43CD-B173-B1519D614EF1}"/>
              </a:ext>
            </a:extLst>
          </p:cNvPr>
          <p:cNvSpPr txBox="1"/>
          <p:nvPr/>
        </p:nvSpPr>
        <p:spPr>
          <a:xfrm>
            <a:off x="1165002" y="471459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L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1F045DB-DE58-4D52-B934-B7EEF9E208CD}"/>
              </a:ext>
            </a:extLst>
          </p:cNvPr>
          <p:cNvSpPr/>
          <p:nvPr/>
        </p:nvSpPr>
        <p:spPr>
          <a:xfrm>
            <a:off x="3771298" y="1714874"/>
            <a:ext cx="2475329" cy="231037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A57367C7-59F6-4678-B4BE-DEBB72E03F5D}"/>
              </a:ext>
            </a:extLst>
          </p:cNvPr>
          <p:cNvSpPr/>
          <p:nvPr/>
        </p:nvSpPr>
        <p:spPr>
          <a:xfrm>
            <a:off x="7712625" y="504387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  <a:latin typeface="+mn-ea"/>
              </a:rPr>
              <a:t>R</a:t>
            </a:r>
            <a:endParaRPr kumimoji="1" lang="ja-JP" altLang="en-US" sz="3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9F387A9B-0B18-4A08-811A-25BF24578311}"/>
              </a:ext>
            </a:extLst>
          </p:cNvPr>
          <p:cNvSpPr txBox="1"/>
          <p:nvPr/>
        </p:nvSpPr>
        <p:spPr>
          <a:xfrm>
            <a:off x="5433760" y="6202303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３</a:t>
            </a:r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0E6AE58C-B8AE-4BBF-A398-08B7B1C8BBBA}"/>
              </a:ext>
            </a:extLst>
          </p:cNvPr>
          <p:cNvSpPr/>
          <p:nvPr/>
        </p:nvSpPr>
        <p:spPr>
          <a:xfrm flipV="1">
            <a:off x="4316579" y="5464546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51D120D4-9BB6-4405-B9B8-394F9DF7DD75}"/>
              </a:ext>
            </a:extLst>
          </p:cNvPr>
          <p:cNvSpPr/>
          <p:nvPr/>
        </p:nvSpPr>
        <p:spPr>
          <a:xfrm flipV="1">
            <a:off x="5301693" y="5471271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2EA199F2-CF06-4564-A1F0-15043C763B27}"/>
              </a:ext>
            </a:extLst>
          </p:cNvPr>
          <p:cNvSpPr/>
          <p:nvPr/>
        </p:nvSpPr>
        <p:spPr>
          <a:xfrm flipV="1">
            <a:off x="5309852" y="627618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BA1E2811-B16C-4689-AF90-13ED22539C0E}"/>
              </a:ext>
            </a:extLst>
          </p:cNvPr>
          <p:cNvSpPr txBox="1"/>
          <p:nvPr/>
        </p:nvSpPr>
        <p:spPr>
          <a:xfrm>
            <a:off x="5471150" y="526893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１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51C1CBDB-90FC-4542-B0FD-933A668C30D5}"/>
              </a:ext>
            </a:extLst>
          </p:cNvPr>
          <p:cNvSpPr txBox="1"/>
          <p:nvPr/>
        </p:nvSpPr>
        <p:spPr>
          <a:xfrm>
            <a:off x="3839396" y="5331563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>
                <a:latin typeface="+mn-ea"/>
              </a:rPr>
              <a:t>2</a:t>
            </a:r>
            <a:endParaRPr kumimoji="1" lang="ja-JP" altLang="en-US" sz="2400" b="1" dirty="0">
              <a:latin typeface="+mn-ea"/>
            </a:endParaRPr>
          </a:p>
        </p:txBody>
      </p: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92474C64-50E3-4D44-AF1A-7DC1D9CBA9D7}"/>
              </a:ext>
            </a:extLst>
          </p:cNvPr>
          <p:cNvCxnSpPr>
            <a:cxnSpLocks/>
          </p:cNvCxnSpPr>
          <p:nvPr/>
        </p:nvCxnSpPr>
        <p:spPr>
          <a:xfrm flipH="1" flipV="1">
            <a:off x="4345241" y="5605954"/>
            <a:ext cx="986772" cy="732934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楕円 63">
            <a:extLst>
              <a:ext uri="{FF2B5EF4-FFF2-40B4-BE49-F238E27FC236}">
                <a16:creationId xmlns:a16="http://schemas.microsoft.com/office/drawing/2014/main" id="{CC331A1D-8DCA-4BA8-90B8-9DCC3392B5AC}"/>
              </a:ext>
            </a:extLst>
          </p:cNvPr>
          <p:cNvSpPr/>
          <p:nvPr/>
        </p:nvSpPr>
        <p:spPr>
          <a:xfrm flipV="1">
            <a:off x="4292158" y="629505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4289E5F4-26FF-4518-B229-840F9FCAF956}"/>
              </a:ext>
            </a:extLst>
          </p:cNvPr>
          <p:cNvCxnSpPr>
            <a:cxnSpLocks/>
          </p:cNvCxnSpPr>
          <p:nvPr/>
        </p:nvCxnSpPr>
        <p:spPr>
          <a:xfrm flipH="1">
            <a:off x="4333610" y="5593343"/>
            <a:ext cx="1101120" cy="84223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79E382B4-1689-458A-A5EA-F7C158E1EEC9}"/>
              </a:ext>
            </a:extLst>
          </p:cNvPr>
          <p:cNvSpPr txBox="1"/>
          <p:nvPr/>
        </p:nvSpPr>
        <p:spPr>
          <a:xfrm>
            <a:off x="3820034" y="6198532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latin typeface="+mn-ea"/>
              </a:rPr>
              <a:t>4</a:t>
            </a:r>
            <a:endParaRPr kumimoji="1" lang="ja-JP" altLang="en-US" sz="2400" b="1" dirty="0">
              <a:latin typeface="+mn-ea"/>
            </a:endParaRP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C660B72D-A885-4C19-8986-25B03BD48A2F}"/>
              </a:ext>
            </a:extLst>
          </p:cNvPr>
          <p:cNvSpPr txBox="1"/>
          <p:nvPr/>
        </p:nvSpPr>
        <p:spPr>
          <a:xfrm>
            <a:off x="4657929" y="6429364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A232B7DF-7609-4913-8F44-8398CA7AE264}"/>
              </a:ext>
            </a:extLst>
          </p:cNvPr>
          <p:cNvSpPr txBox="1"/>
          <p:nvPr/>
        </p:nvSpPr>
        <p:spPr>
          <a:xfrm>
            <a:off x="1806262" y="6367755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382C0E3C-7C15-48EA-889E-0CA52E05B8BC}"/>
              </a:ext>
            </a:extLst>
          </p:cNvPr>
          <p:cNvSpPr txBox="1"/>
          <p:nvPr/>
        </p:nvSpPr>
        <p:spPr>
          <a:xfrm>
            <a:off x="8574991" y="660596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BDE9EEA3-7B6F-45B8-AF6A-D5E642D0E619}"/>
              </a:ext>
            </a:extLst>
          </p:cNvPr>
          <p:cNvSpPr txBox="1"/>
          <p:nvPr/>
        </p:nvSpPr>
        <p:spPr>
          <a:xfrm>
            <a:off x="5309852" y="566982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</p:spTree>
    <p:extLst>
      <p:ext uri="{BB962C8B-B14F-4D97-AF65-F5344CB8AC3E}">
        <p14:creationId xmlns:p14="http://schemas.microsoft.com/office/powerpoint/2010/main" val="751085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楕円 43">
            <a:extLst>
              <a:ext uri="{FF2B5EF4-FFF2-40B4-BE49-F238E27FC236}">
                <a16:creationId xmlns:a16="http://schemas.microsoft.com/office/drawing/2014/main" id="{F928BFB5-9CA6-4D76-89C5-95229637D3F1}"/>
              </a:ext>
            </a:extLst>
          </p:cNvPr>
          <p:cNvSpPr/>
          <p:nvPr/>
        </p:nvSpPr>
        <p:spPr>
          <a:xfrm>
            <a:off x="4489097" y="452615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  <a:latin typeface="+mn-ea"/>
              </a:rPr>
              <a:t>R</a:t>
            </a:r>
            <a:endParaRPr kumimoji="1" lang="ja-JP" altLang="en-US" sz="36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7F65EDAD-F862-4A67-83DB-A8ECF73A00F4}"/>
              </a:ext>
            </a:extLst>
          </p:cNvPr>
          <p:cNvCxnSpPr>
            <a:cxnSpLocks/>
            <a:stCxn id="56" idx="2"/>
            <a:endCxn id="57" idx="5"/>
          </p:cNvCxnSpPr>
          <p:nvPr/>
        </p:nvCxnSpPr>
        <p:spPr>
          <a:xfrm flipH="1">
            <a:off x="1800441" y="5602905"/>
            <a:ext cx="564302" cy="25538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楕円 55">
            <a:extLst>
              <a:ext uri="{FF2B5EF4-FFF2-40B4-BE49-F238E27FC236}">
                <a16:creationId xmlns:a16="http://schemas.microsoft.com/office/drawing/2014/main" id="{6F64983C-8A89-4E4D-8122-0AD058935A51}"/>
              </a:ext>
            </a:extLst>
          </p:cNvPr>
          <p:cNvSpPr/>
          <p:nvPr/>
        </p:nvSpPr>
        <p:spPr>
          <a:xfrm flipV="1">
            <a:off x="2364743" y="5511422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F4F8F858-C738-46FB-9F0D-CEC6F20372E8}"/>
              </a:ext>
            </a:extLst>
          </p:cNvPr>
          <p:cNvSpPr/>
          <p:nvPr/>
        </p:nvSpPr>
        <p:spPr>
          <a:xfrm flipV="1">
            <a:off x="1650137" y="5831496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楕円 59">
            <a:extLst>
              <a:ext uri="{FF2B5EF4-FFF2-40B4-BE49-F238E27FC236}">
                <a16:creationId xmlns:a16="http://schemas.microsoft.com/office/drawing/2014/main" id="{F7B24578-941C-439B-B7BC-DD87230A0A2E}"/>
              </a:ext>
            </a:extLst>
          </p:cNvPr>
          <p:cNvSpPr/>
          <p:nvPr/>
        </p:nvSpPr>
        <p:spPr>
          <a:xfrm flipV="1">
            <a:off x="2345331" y="6265054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3B110D3F-0631-4A34-B34D-A3A8EAD6EF60}"/>
              </a:ext>
            </a:extLst>
          </p:cNvPr>
          <p:cNvSpPr/>
          <p:nvPr/>
        </p:nvSpPr>
        <p:spPr>
          <a:xfrm>
            <a:off x="641599" y="1494126"/>
            <a:ext cx="2667209" cy="273850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5302768-A1F9-4CD9-A0E3-A11DE63CA098}"/>
              </a:ext>
            </a:extLst>
          </p:cNvPr>
          <p:cNvSpPr txBox="1"/>
          <p:nvPr/>
        </p:nvSpPr>
        <p:spPr>
          <a:xfrm>
            <a:off x="7623080" y="6326358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17BE03C-CB30-4BDE-AEBF-A8972D86E172}"/>
              </a:ext>
            </a:extLst>
          </p:cNvPr>
          <p:cNvSpPr txBox="1"/>
          <p:nvPr/>
        </p:nvSpPr>
        <p:spPr>
          <a:xfrm>
            <a:off x="2545980" y="537172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１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C46EEC2-48D6-4BF1-A8A0-1557EBB31F79}"/>
              </a:ext>
            </a:extLst>
          </p:cNvPr>
          <p:cNvSpPr txBox="1"/>
          <p:nvPr/>
        </p:nvSpPr>
        <p:spPr>
          <a:xfrm>
            <a:off x="6786349" y="6136837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３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D587C114-9690-4E7A-B5AD-BF70E45EE3E1}"/>
              </a:ext>
            </a:extLst>
          </p:cNvPr>
          <p:cNvSpPr txBox="1"/>
          <p:nvPr/>
        </p:nvSpPr>
        <p:spPr>
          <a:xfrm>
            <a:off x="1025053" y="5694043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０</a:t>
            </a:r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A3B79198-6999-4603-B62D-81F32C9C9A1A}"/>
              </a:ext>
            </a:extLst>
          </p:cNvPr>
          <p:cNvSpPr/>
          <p:nvPr/>
        </p:nvSpPr>
        <p:spPr>
          <a:xfrm flipV="1">
            <a:off x="8106024" y="5842629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F62C84D7-884C-42FC-B21B-B5C316097192}"/>
              </a:ext>
            </a:extLst>
          </p:cNvPr>
          <p:cNvSpPr/>
          <p:nvPr/>
        </p:nvSpPr>
        <p:spPr>
          <a:xfrm flipV="1">
            <a:off x="7306347" y="5471271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C442249A-818F-4F60-A58B-38A92F32A832}"/>
              </a:ext>
            </a:extLst>
          </p:cNvPr>
          <p:cNvSpPr/>
          <p:nvPr/>
        </p:nvSpPr>
        <p:spPr>
          <a:xfrm flipV="1">
            <a:off x="7333360" y="627618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6CD88FDC-19FF-476A-AC05-9453235DACB4}"/>
              </a:ext>
            </a:extLst>
          </p:cNvPr>
          <p:cNvSpPr txBox="1"/>
          <p:nvPr/>
        </p:nvSpPr>
        <p:spPr>
          <a:xfrm>
            <a:off x="6873657" y="524820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１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B2857C0C-5020-4605-B53C-FDFE484F7122}"/>
              </a:ext>
            </a:extLst>
          </p:cNvPr>
          <p:cNvSpPr txBox="1"/>
          <p:nvPr/>
        </p:nvSpPr>
        <p:spPr>
          <a:xfrm>
            <a:off x="8249734" y="5803389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０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B6BF9020-D1F5-4F44-B7F5-4CD668544052}"/>
              </a:ext>
            </a:extLst>
          </p:cNvPr>
          <p:cNvSpPr txBox="1"/>
          <p:nvPr/>
        </p:nvSpPr>
        <p:spPr>
          <a:xfrm>
            <a:off x="2481898" y="6155708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３</a:t>
            </a:r>
          </a:p>
        </p:txBody>
      </p: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755FF79D-D77A-4E2C-9465-E7F9EF3C78DC}"/>
              </a:ext>
            </a:extLst>
          </p:cNvPr>
          <p:cNvCxnSpPr>
            <a:cxnSpLocks/>
          </p:cNvCxnSpPr>
          <p:nvPr/>
        </p:nvCxnSpPr>
        <p:spPr>
          <a:xfrm flipH="1" flipV="1">
            <a:off x="7517766" y="5522555"/>
            <a:ext cx="676304" cy="320074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B6D073DF-5CFE-4F76-875A-22183B3B15AC}"/>
              </a:ext>
            </a:extLst>
          </p:cNvPr>
          <p:cNvSpPr txBox="1"/>
          <p:nvPr/>
        </p:nvSpPr>
        <p:spPr>
          <a:xfrm>
            <a:off x="2212002" y="426444"/>
            <a:ext cx="442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N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C597223E-4A96-43CD-B173-B1519D614EF1}"/>
              </a:ext>
            </a:extLst>
          </p:cNvPr>
          <p:cNvSpPr txBox="1"/>
          <p:nvPr/>
        </p:nvSpPr>
        <p:spPr>
          <a:xfrm>
            <a:off x="1165002" y="471459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L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1F045DB-DE58-4D52-B934-B7EEF9E208CD}"/>
              </a:ext>
            </a:extLst>
          </p:cNvPr>
          <p:cNvSpPr/>
          <p:nvPr/>
        </p:nvSpPr>
        <p:spPr>
          <a:xfrm>
            <a:off x="3771298" y="1714874"/>
            <a:ext cx="2475329" cy="231037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A57367C7-59F6-4678-B4BE-DEBB72E03F5D}"/>
              </a:ext>
            </a:extLst>
          </p:cNvPr>
          <p:cNvSpPr/>
          <p:nvPr/>
        </p:nvSpPr>
        <p:spPr>
          <a:xfrm>
            <a:off x="7712625" y="504387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  <a:latin typeface="+mn-ea"/>
              </a:rPr>
              <a:t>R</a:t>
            </a:r>
            <a:endParaRPr kumimoji="1" lang="ja-JP" altLang="en-US" sz="3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9F387A9B-0B18-4A08-811A-25BF24578311}"/>
              </a:ext>
            </a:extLst>
          </p:cNvPr>
          <p:cNvSpPr txBox="1"/>
          <p:nvPr/>
        </p:nvSpPr>
        <p:spPr>
          <a:xfrm>
            <a:off x="5433760" y="6202303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３</a:t>
            </a:r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0E6AE58C-B8AE-4BBF-A398-08B7B1C8BBBA}"/>
              </a:ext>
            </a:extLst>
          </p:cNvPr>
          <p:cNvSpPr/>
          <p:nvPr/>
        </p:nvSpPr>
        <p:spPr>
          <a:xfrm flipV="1">
            <a:off x="4316579" y="5464546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51D120D4-9BB6-4405-B9B8-394F9DF7DD75}"/>
              </a:ext>
            </a:extLst>
          </p:cNvPr>
          <p:cNvSpPr/>
          <p:nvPr/>
        </p:nvSpPr>
        <p:spPr>
          <a:xfrm flipV="1">
            <a:off x="5301693" y="5471271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2EA199F2-CF06-4564-A1F0-15043C763B27}"/>
              </a:ext>
            </a:extLst>
          </p:cNvPr>
          <p:cNvSpPr/>
          <p:nvPr/>
        </p:nvSpPr>
        <p:spPr>
          <a:xfrm flipV="1">
            <a:off x="5309852" y="627618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BA1E2811-B16C-4689-AF90-13ED22539C0E}"/>
              </a:ext>
            </a:extLst>
          </p:cNvPr>
          <p:cNvSpPr txBox="1"/>
          <p:nvPr/>
        </p:nvSpPr>
        <p:spPr>
          <a:xfrm>
            <a:off x="5471150" y="526893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１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51C1CBDB-90FC-4542-B0FD-933A668C30D5}"/>
              </a:ext>
            </a:extLst>
          </p:cNvPr>
          <p:cNvSpPr txBox="1"/>
          <p:nvPr/>
        </p:nvSpPr>
        <p:spPr>
          <a:xfrm>
            <a:off x="3839396" y="5331563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>
                <a:latin typeface="+mn-ea"/>
              </a:rPr>
              <a:t>2</a:t>
            </a:r>
            <a:endParaRPr kumimoji="1" lang="ja-JP" altLang="en-US" sz="2400" b="1" dirty="0">
              <a:latin typeface="+mn-ea"/>
            </a:endParaRPr>
          </a:p>
        </p:txBody>
      </p: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92474C64-50E3-4D44-AF1A-7DC1D9CBA9D7}"/>
              </a:ext>
            </a:extLst>
          </p:cNvPr>
          <p:cNvCxnSpPr>
            <a:cxnSpLocks/>
          </p:cNvCxnSpPr>
          <p:nvPr/>
        </p:nvCxnSpPr>
        <p:spPr>
          <a:xfrm flipH="1" flipV="1">
            <a:off x="4345241" y="5605954"/>
            <a:ext cx="986772" cy="732934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楕円 63">
            <a:extLst>
              <a:ext uri="{FF2B5EF4-FFF2-40B4-BE49-F238E27FC236}">
                <a16:creationId xmlns:a16="http://schemas.microsoft.com/office/drawing/2014/main" id="{CC331A1D-8DCA-4BA8-90B8-9DCC3392B5AC}"/>
              </a:ext>
            </a:extLst>
          </p:cNvPr>
          <p:cNvSpPr/>
          <p:nvPr/>
        </p:nvSpPr>
        <p:spPr>
          <a:xfrm flipV="1">
            <a:off x="4292158" y="629505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4289E5F4-26FF-4518-B229-840F9FCAF956}"/>
              </a:ext>
            </a:extLst>
          </p:cNvPr>
          <p:cNvCxnSpPr>
            <a:cxnSpLocks/>
          </p:cNvCxnSpPr>
          <p:nvPr/>
        </p:nvCxnSpPr>
        <p:spPr>
          <a:xfrm flipH="1">
            <a:off x="4333610" y="5593343"/>
            <a:ext cx="1101120" cy="84223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79E382B4-1689-458A-A5EA-F7C158E1EEC9}"/>
              </a:ext>
            </a:extLst>
          </p:cNvPr>
          <p:cNvSpPr txBox="1"/>
          <p:nvPr/>
        </p:nvSpPr>
        <p:spPr>
          <a:xfrm>
            <a:off x="3820034" y="6198532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latin typeface="+mn-ea"/>
              </a:rPr>
              <a:t>4</a:t>
            </a:r>
            <a:endParaRPr kumimoji="1" lang="ja-JP" altLang="en-US" sz="2400" b="1" dirty="0">
              <a:latin typeface="+mn-ea"/>
            </a:endParaRPr>
          </a:p>
        </p:txBody>
      </p: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79EC70EB-0F5E-487B-A66E-AC9420AD73D8}"/>
              </a:ext>
            </a:extLst>
          </p:cNvPr>
          <p:cNvCxnSpPr>
            <a:cxnSpLocks/>
          </p:cNvCxnSpPr>
          <p:nvPr/>
        </p:nvCxnSpPr>
        <p:spPr>
          <a:xfrm flipH="1">
            <a:off x="2364744" y="2438307"/>
            <a:ext cx="5430285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C660B72D-A885-4C19-8986-25B03BD48A2F}"/>
              </a:ext>
            </a:extLst>
          </p:cNvPr>
          <p:cNvSpPr txBox="1"/>
          <p:nvPr/>
        </p:nvSpPr>
        <p:spPr>
          <a:xfrm>
            <a:off x="4657929" y="6429364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A232B7DF-7609-4913-8F44-8398CA7AE264}"/>
              </a:ext>
            </a:extLst>
          </p:cNvPr>
          <p:cNvSpPr txBox="1"/>
          <p:nvPr/>
        </p:nvSpPr>
        <p:spPr>
          <a:xfrm>
            <a:off x="1806262" y="6367755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C5AB5F50-8DC1-4D82-9FEA-1D42B7D85A03}"/>
              </a:ext>
            </a:extLst>
          </p:cNvPr>
          <p:cNvCxnSpPr>
            <a:cxnSpLocks/>
          </p:cNvCxnSpPr>
          <p:nvPr/>
        </p:nvCxnSpPr>
        <p:spPr>
          <a:xfrm flipH="1">
            <a:off x="2409686" y="1118922"/>
            <a:ext cx="23691" cy="1319385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F6105164-0353-4AE6-BBAE-4A06DADE9DEA}"/>
              </a:ext>
            </a:extLst>
          </p:cNvPr>
          <p:cNvCxnSpPr>
            <a:cxnSpLocks/>
            <a:stCxn id="44" idx="3"/>
          </p:cNvCxnSpPr>
          <p:nvPr/>
        </p:nvCxnSpPr>
        <p:spPr>
          <a:xfrm>
            <a:off x="4604321" y="1151425"/>
            <a:ext cx="11500" cy="1286882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6AFEADCC-78D8-4A03-829F-EACEC518C176}"/>
              </a:ext>
            </a:extLst>
          </p:cNvPr>
          <p:cNvCxnSpPr>
            <a:cxnSpLocks/>
          </p:cNvCxnSpPr>
          <p:nvPr/>
        </p:nvCxnSpPr>
        <p:spPr>
          <a:xfrm flipH="1">
            <a:off x="7771338" y="1147130"/>
            <a:ext cx="23691" cy="1319385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楕円 45">
            <a:extLst>
              <a:ext uri="{FF2B5EF4-FFF2-40B4-BE49-F238E27FC236}">
                <a16:creationId xmlns:a16="http://schemas.microsoft.com/office/drawing/2014/main" id="{2C56A1B3-3223-4417-A5D4-F993D640D73B}"/>
              </a:ext>
            </a:extLst>
          </p:cNvPr>
          <p:cNvSpPr/>
          <p:nvPr/>
        </p:nvSpPr>
        <p:spPr>
          <a:xfrm flipV="1">
            <a:off x="2342136" y="959875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楕円 47">
            <a:extLst>
              <a:ext uri="{FF2B5EF4-FFF2-40B4-BE49-F238E27FC236}">
                <a16:creationId xmlns:a16="http://schemas.microsoft.com/office/drawing/2014/main" id="{05968AED-4912-432F-9816-1DF7385C6473}"/>
              </a:ext>
            </a:extLst>
          </p:cNvPr>
          <p:cNvSpPr/>
          <p:nvPr/>
        </p:nvSpPr>
        <p:spPr>
          <a:xfrm flipV="1">
            <a:off x="1275087" y="1008152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71E9DC06-0264-43BE-9208-309EF0DA5168}"/>
              </a:ext>
            </a:extLst>
          </p:cNvPr>
          <p:cNvSpPr/>
          <p:nvPr/>
        </p:nvSpPr>
        <p:spPr>
          <a:xfrm flipV="1">
            <a:off x="2342136" y="2354558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楕円 51">
            <a:extLst>
              <a:ext uri="{FF2B5EF4-FFF2-40B4-BE49-F238E27FC236}">
                <a16:creationId xmlns:a16="http://schemas.microsoft.com/office/drawing/2014/main" id="{BC7CEAD4-CE4B-4CB9-8BC3-1D98E74E1AA3}"/>
              </a:ext>
            </a:extLst>
          </p:cNvPr>
          <p:cNvSpPr/>
          <p:nvPr/>
        </p:nvSpPr>
        <p:spPr>
          <a:xfrm flipV="1">
            <a:off x="4516275" y="2345817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FA441457-2E14-4B0C-BD9E-1E1D8C64DD54}"/>
              </a:ext>
            </a:extLst>
          </p:cNvPr>
          <p:cNvSpPr txBox="1"/>
          <p:nvPr/>
        </p:nvSpPr>
        <p:spPr>
          <a:xfrm>
            <a:off x="8574991" y="660596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4500E65A-A8E2-45DF-833D-177277A02B53}"/>
              </a:ext>
            </a:extLst>
          </p:cNvPr>
          <p:cNvSpPr txBox="1"/>
          <p:nvPr/>
        </p:nvSpPr>
        <p:spPr>
          <a:xfrm>
            <a:off x="5309852" y="566982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</p:spTree>
    <p:extLst>
      <p:ext uri="{BB962C8B-B14F-4D97-AF65-F5344CB8AC3E}">
        <p14:creationId xmlns:p14="http://schemas.microsoft.com/office/powerpoint/2010/main" val="51928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楕円 43">
            <a:extLst>
              <a:ext uri="{FF2B5EF4-FFF2-40B4-BE49-F238E27FC236}">
                <a16:creationId xmlns:a16="http://schemas.microsoft.com/office/drawing/2014/main" id="{F928BFB5-9CA6-4D76-89C5-95229637D3F1}"/>
              </a:ext>
            </a:extLst>
          </p:cNvPr>
          <p:cNvSpPr/>
          <p:nvPr/>
        </p:nvSpPr>
        <p:spPr>
          <a:xfrm>
            <a:off x="4489097" y="452615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  <a:latin typeface="+mn-ea"/>
              </a:rPr>
              <a:t>R</a:t>
            </a:r>
            <a:endParaRPr kumimoji="1" lang="ja-JP" altLang="en-US" sz="36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7F65EDAD-F862-4A67-83DB-A8ECF73A00F4}"/>
              </a:ext>
            </a:extLst>
          </p:cNvPr>
          <p:cNvCxnSpPr>
            <a:cxnSpLocks/>
            <a:stCxn id="56" idx="2"/>
            <a:endCxn id="57" idx="5"/>
          </p:cNvCxnSpPr>
          <p:nvPr/>
        </p:nvCxnSpPr>
        <p:spPr>
          <a:xfrm flipH="1">
            <a:off x="1451828" y="5562741"/>
            <a:ext cx="564302" cy="25538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楕円 55">
            <a:extLst>
              <a:ext uri="{FF2B5EF4-FFF2-40B4-BE49-F238E27FC236}">
                <a16:creationId xmlns:a16="http://schemas.microsoft.com/office/drawing/2014/main" id="{6F64983C-8A89-4E4D-8122-0AD058935A51}"/>
              </a:ext>
            </a:extLst>
          </p:cNvPr>
          <p:cNvSpPr/>
          <p:nvPr/>
        </p:nvSpPr>
        <p:spPr>
          <a:xfrm flipV="1">
            <a:off x="2016130" y="5471258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F4F8F858-C738-46FB-9F0D-CEC6F20372E8}"/>
              </a:ext>
            </a:extLst>
          </p:cNvPr>
          <p:cNvSpPr/>
          <p:nvPr/>
        </p:nvSpPr>
        <p:spPr>
          <a:xfrm flipV="1">
            <a:off x="1301524" y="5791332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楕円 59">
            <a:extLst>
              <a:ext uri="{FF2B5EF4-FFF2-40B4-BE49-F238E27FC236}">
                <a16:creationId xmlns:a16="http://schemas.microsoft.com/office/drawing/2014/main" id="{F7B24578-941C-439B-B7BC-DD87230A0A2E}"/>
              </a:ext>
            </a:extLst>
          </p:cNvPr>
          <p:cNvSpPr/>
          <p:nvPr/>
        </p:nvSpPr>
        <p:spPr>
          <a:xfrm flipV="1">
            <a:off x="1996718" y="6224890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3B110D3F-0631-4A34-B34D-A3A8EAD6EF60}"/>
              </a:ext>
            </a:extLst>
          </p:cNvPr>
          <p:cNvSpPr/>
          <p:nvPr/>
        </p:nvSpPr>
        <p:spPr>
          <a:xfrm>
            <a:off x="641599" y="1494126"/>
            <a:ext cx="2667209" cy="273850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5302768-A1F9-4CD9-A0E3-A11DE63CA098}"/>
              </a:ext>
            </a:extLst>
          </p:cNvPr>
          <p:cNvSpPr txBox="1"/>
          <p:nvPr/>
        </p:nvSpPr>
        <p:spPr>
          <a:xfrm>
            <a:off x="7623080" y="6326358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17BE03C-CB30-4BDE-AEBF-A8972D86E172}"/>
              </a:ext>
            </a:extLst>
          </p:cNvPr>
          <p:cNvSpPr txBox="1"/>
          <p:nvPr/>
        </p:nvSpPr>
        <p:spPr>
          <a:xfrm>
            <a:off x="2197367" y="533156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１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C46EEC2-48D6-4BF1-A8A0-1557EBB31F79}"/>
              </a:ext>
            </a:extLst>
          </p:cNvPr>
          <p:cNvSpPr txBox="1"/>
          <p:nvPr/>
        </p:nvSpPr>
        <p:spPr>
          <a:xfrm>
            <a:off x="6786349" y="6136837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３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D587C114-9690-4E7A-B5AD-BF70E45EE3E1}"/>
              </a:ext>
            </a:extLst>
          </p:cNvPr>
          <p:cNvSpPr txBox="1"/>
          <p:nvPr/>
        </p:nvSpPr>
        <p:spPr>
          <a:xfrm>
            <a:off x="676440" y="5653879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０</a:t>
            </a:r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A3B79198-6999-4603-B62D-81F32C9C9A1A}"/>
              </a:ext>
            </a:extLst>
          </p:cNvPr>
          <p:cNvSpPr/>
          <p:nvPr/>
        </p:nvSpPr>
        <p:spPr>
          <a:xfrm flipV="1">
            <a:off x="8106024" y="5842629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F62C84D7-884C-42FC-B21B-B5C316097192}"/>
              </a:ext>
            </a:extLst>
          </p:cNvPr>
          <p:cNvSpPr/>
          <p:nvPr/>
        </p:nvSpPr>
        <p:spPr>
          <a:xfrm flipV="1">
            <a:off x="7306347" y="5471271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C442249A-818F-4F60-A58B-38A92F32A832}"/>
              </a:ext>
            </a:extLst>
          </p:cNvPr>
          <p:cNvSpPr/>
          <p:nvPr/>
        </p:nvSpPr>
        <p:spPr>
          <a:xfrm flipV="1">
            <a:off x="7333360" y="627618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6CD88FDC-19FF-476A-AC05-9453235DACB4}"/>
              </a:ext>
            </a:extLst>
          </p:cNvPr>
          <p:cNvSpPr txBox="1"/>
          <p:nvPr/>
        </p:nvSpPr>
        <p:spPr>
          <a:xfrm>
            <a:off x="6873657" y="524820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１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B2857C0C-5020-4605-B53C-FDFE484F7122}"/>
              </a:ext>
            </a:extLst>
          </p:cNvPr>
          <p:cNvSpPr txBox="1"/>
          <p:nvPr/>
        </p:nvSpPr>
        <p:spPr>
          <a:xfrm>
            <a:off x="8249734" y="5803389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０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B6BF9020-D1F5-4F44-B7F5-4CD668544052}"/>
              </a:ext>
            </a:extLst>
          </p:cNvPr>
          <p:cNvSpPr txBox="1"/>
          <p:nvPr/>
        </p:nvSpPr>
        <p:spPr>
          <a:xfrm>
            <a:off x="2133285" y="6115544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３</a:t>
            </a:r>
          </a:p>
        </p:txBody>
      </p: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755FF79D-D77A-4E2C-9465-E7F9EF3C78DC}"/>
              </a:ext>
            </a:extLst>
          </p:cNvPr>
          <p:cNvCxnSpPr>
            <a:cxnSpLocks/>
          </p:cNvCxnSpPr>
          <p:nvPr/>
        </p:nvCxnSpPr>
        <p:spPr>
          <a:xfrm flipH="1" flipV="1">
            <a:off x="7517766" y="5522555"/>
            <a:ext cx="676304" cy="320074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B6D073DF-5CFE-4F76-875A-22183B3B15AC}"/>
              </a:ext>
            </a:extLst>
          </p:cNvPr>
          <p:cNvSpPr txBox="1"/>
          <p:nvPr/>
        </p:nvSpPr>
        <p:spPr>
          <a:xfrm>
            <a:off x="2212002" y="426444"/>
            <a:ext cx="442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N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C597223E-4A96-43CD-B173-B1519D614EF1}"/>
              </a:ext>
            </a:extLst>
          </p:cNvPr>
          <p:cNvSpPr txBox="1"/>
          <p:nvPr/>
        </p:nvSpPr>
        <p:spPr>
          <a:xfrm>
            <a:off x="1165002" y="471459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L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1F045DB-DE58-4D52-B934-B7EEF9E208CD}"/>
              </a:ext>
            </a:extLst>
          </p:cNvPr>
          <p:cNvSpPr/>
          <p:nvPr/>
        </p:nvSpPr>
        <p:spPr>
          <a:xfrm>
            <a:off x="3771298" y="1714874"/>
            <a:ext cx="2475329" cy="231037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A57367C7-59F6-4678-B4BE-DEBB72E03F5D}"/>
              </a:ext>
            </a:extLst>
          </p:cNvPr>
          <p:cNvSpPr/>
          <p:nvPr/>
        </p:nvSpPr>
        <p:spPr>
          <a:xfrm>
            <a:off x="7712625" y="504387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  <a:latin typeface="+mn-ea"/>
              </a:rPr>
              <a:t>R</a:t>
            </a:r>
            <a:endParaRPr kumimoji="1" lang="ja-JP" altLang="en-US" sz="3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9F387A9B-0B18-4A08-811A-25BF24578311}"/>
              </a:ext>
            </a:extLst>
          </p:cNvPr>
          <p:cNvSpPr txBox="1"/>
          <p:nvPr/>
        </p:nvSpPr>
        <p:spPr>
          <a:xfrm>
            <a:off x="5433760" y="6202303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３</a:t>
            </a:r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0E6AE58C-B8AE-4BBF-A398-08B7B1C8BBBA}"/>
              </a:ext>
            </a:extLst>
          </p:cNvPr>
          <p:cNvSpPr/>
          <p:nvPr/>
        </p:nvSpPr>
        <p:spPr>
          <a:xfrm flipV="1">
            <a:off x="4316579" y="5464546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51D120D4-9BB6-4405-B9B8-394F9DF7DD75}"/>
              </a:ext>
            </a:extLst>
          </p:cNvPr>
          <p:cNvSpPr/>
          <p:nvPr/>
        </p:nvSpPr>
        <p:spPr>
          <a:xfrm flipV="1">
            <a:off x="5301693" y="5471271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2EA199F2-CF06-4564-A1F0-15043C763B27}"/>
              </a:ext>
            </a:extLst>
          </p:cNvPr>
          <p:cNvSpPr/>
          <p:nvPr/>
        </p:nvSpPr>
        <p:spPr>
          <a:xfrm flipV="1">
            <a:off x="5309852" y="627618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BA1E2811-B16C-4689-AF90-13ED22539C0E}"/>
              </a:ext>
            </a:extLst>
          </p:cNvPr>
          <p:cNvSpPr txBox="1"/>
          <p:nvPr/>
        </p:nvSpPr>
        <p:spPr>
          <a:xfrm>
            <a:off x="5471150" y="526893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１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51C1CBDB-90FC-4542-B0FD-933A668C30D5}"/>
              </a:ext>
            </a:extLst>
          </p:cNvPr>
          <p:cNvSpPr txBox="1"/>
          <p:nvPr/>
        </p:nvSpPr>
        <p:spPr>
          <a:xfrm>
            <a:off x="3839396" y="5331563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>
                <a:latin typeface="+mn-ea"/>
              </a:rPr>
              <a:t>2</a:t>
            </a:r>
            <a:endParaRPr kumimoji="1" lang="ja-JP" altLang="en-US" sz="2400" b="1" dirty="0">
              <a:latin typeface="+mn-ea"/>
            </a:endParaRPr>
          </a:p>
        </p:txBody>
      </p: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92474C64-50E3-4D44-AF1A-7DC1D9CBA9D7}"/>
              </a:ext>
            </a:extLst>
          </p:cNvPr>
          <p:cNvCxnSpPr>
            <a:cxnSpLocks/>
          </p:cNvCxnSpPr>
          <p:nvPr/>
        </p:nvCxnSpPr>
        <p:spPr>
          <a:xfrm flipH="1" flipV="1">
            <a:off x="4345241" y="5605954"/>
            <a:ext cx="986772" cy="732934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楕円 63">
            <a:extLst>
              <a:ext uri="{FF2B5EF4-FFF2-40B4-BE49-F238E27FC236}">
                <a16:creationId xmlns:a16="http://schemas.microsoft.com/office/drawing/2014/main" id="{CC331A1D-8DCA-4BA8-90B8-9DCC3392B5AC}"/>
              </a:ext>
            </a:extLst>
          </p:cNvPr>
          <p:cNvSpPr/>
          <p:nvPr/>
        </p:nvSpPr>
        <p:spPr>
          <a:xfrm flipV="1">
            <a:off x="4292158" y="629505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4289E5F4-26FF-4518-B229-840F9FCAF956}"/>
              </a:ext>
            </a:extLst>
          </p:cNvPr>
          <p:cNvCxnSpPr>
            <a:cxnSpLocks/>
          </p:cNvCxnSpPr>
          <p:nvPr/>
        </p:nvCxnSpPr>
        <p:spPr>
          <a:xfrm flipH="1">
            <a:off x="4333610" y="5593343"/>
            <a:ext cx="1101120" cy="84223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79E382B4-1689-458A-A5EA-F7C158E1EEC9}"/>
              </a:ext>
            </a:extLst>
          </p:cNvPr>
          <p:cNvSpPr txBox="1"/>
          <p:nvPr/>
        </p:nvSpPr>
        <p:spPr>
          <a:xfrm>
            <a:off x="3820034" y="6198532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latin typeface="+mn-ea"/>
              </a:rPr>
              <a:t>4</a:t>
            </a:r>
            <a:endParaRPr kumimoji="1" lang="ja-JP" altLang="en-US" sz="2400" b="1" dirty="0">
              <a:latin typeface="+mn-ea"/>
            </a:endParaRPr>
          </a:p>
        </p:txBody>
      </p: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79EC70EB-0F5E-487B-A66E-AC9420AD73D8}"/>
              </a:ext>
            </a:extLst>
          </p:cNvPr>
          <p:cNvCxnSpPr>
            <a:cxnSpLocks/>
          </p:cNvCxnSpPr>
          <p:nvPr/>
        </p:nvCxnSpPr>
        <p:spPr>
          <a:xfrm flipH="1" flipV="1">
            <a:off x="2364744" y="2438307"/>
            <a:ext cx="5406594" cy="28208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C660B72D-A885-4C19-8986-25B03BD48A2F}"/>
              </a:ext>
            </a:extLst>
          </p:cNvPr>
          <p:cNvSpPr txBox="1"/>
          <p:nvPr/>
        </p:nvSpPr>
        <p:spPr>
          <a:xfrm>
            <a:off x="4657929" y="6429364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A232B7DF-7609-4913-8F44-8398CA7AE264}"/>
              </a:ext>
            </a:extLst>
          </p:cNvPr>
          <p:cNvSpPr txBox="1"/>
          <p:nvPr/>
        </p:nvSpPr>
        <p:spPr>
          <a:xfrm>
            <a:off x="1457649" y="6327591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C5AB5F50-8DC1-4D82-9FEA-1D42B7D85A03}"/>
              </a:ext>
            </a:extLst>
          </p:cNvPr>
          <p:cNvCxnSpPr>
            <a:cxnSpLocks/>
          </p:cNvCxnSpPr>
          <p:nvPr/>
        </p:nvCxnSpPr>
        <p:spPr>
          <a:xfrm flipH="1">
            <a:off x="2409686" y="1118922"/>
            <a:ext cx="23691" cy="1319385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F6105164-0353-4AE6-BBAE-4A06DADE9DEA}"/>
              </a:ext>
            </a:extLst>
          </p:cNvPr>
          <p:cNvCxnSpPr>
            <a:cxnSpLocks/>
            <a:stCxn id="44" idx="3"/>
          </p:cNvCxnSpPr>
          <p:nvPr/>
        </p:nvCxnSpPr>
        <p:spPr>
          <a:xfrm>
            <a:off x="4604321" y="1151425"/>
            <a:ext cx="11500" cy="1286882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6AFEADCC-78D8-4A03-829F-EACEC518C176}"/>
              </a:ext>
            </a:extLst>
          </p:cNvPr>
          <p:cNvCxnSpPr>
            <a:cxnSpLocks/>
          </p:cNvCxnSpPr>
          <p:nvPr/>
        </p:nvCxnSpPr>
        <p:spPr>
          <a:xfrm flipH="1">
            <a:off x="7771338" y="1147130"/>
            <a:ext cx="23691" cy="1319385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楕円 45">
            <a:extLst>
              <a:ext uri="{FF2B5EF4-FFF2-40B4-BE49-F238E27FC236}">
                <a16:creationId xmlns:a16="http://schemas.microsoft.com/office/drawing/2014/main" id="{2C56A1B3-3223-4417-A5D4-F993D640D73B}"/>
              </a:ext>
            </a:extLst>
          </p:cNvPr>
          <p:cNvSpPr/>
          <p:nvPr/>
        </p:nvSpPr>
        <p:spPr>
          <a:xfrm flipV="1">
            <a:off x="2342136" y="959875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楕円 47">
            <a:extLst>
              <a:ext uri="{FF2B5EF4-FFF2-40B4-BE49-F238E27FC236}">
                <a16:creationId xmlns:a16="http://schemas.microsoft.com/office/drawing/2014/main" id="{05968AED-4912-432F-9816-1DF7385C6473}"/>
              </a:ext>
            </a:extLst>
          </p:cNvPr>
          <p:cNvSpPr/>
          <p:nvPr/>
        </p:nvSpPr>
        <p:spPr>
          <a:xfrm flipV="1">
            <a:off x="1275087" y="1008152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71E9DC06-0264-43BE-9208-309EF0DA5168}"/>
              </a:ext>
            </a:extLst>
          </p:cNvPr>
          <p:cNvSpPr/>
          <p:nvPr/>
        </p:nvSpPr>
        <p:spPr>
          <a:xfrm flipV="1">
            <a:off x="2342136" y="2354558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楕円 51">
            <a:extLst>
              <a:ext uri="{FF2B5EF4-FFF2-40B4-BE49-F238E27FC236}">
                <a16:creationId xmlns:a16="http://schemas.microsoft.com/office/drawing/2014/main" id="{BC7CEAD4-CE4B-4CB9-8BC3-1D98E74E1AA3}"/>
              </a:ext>
            </a:extLst>
          </p:cNvPr>
          <p:cNvSpPr/>
          <p:nvPr/>
        </p:nvSpPr>
        <p:spPr>
          <a:xfrm flipV="1">
            <a:off x="4516275" y="2345817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C82DCE18-E67E-4B93-A075-8351C29BC415}"/>
              </a:ext>
            </a:extLst>
          </p:cNvPr>
          <p:cNvCxnSpPr>
            <a:cxnSpLocks/>
            <a:endCxn id="57" idx="3"/>
          </p:cNvCxnSpPr>
          <p:nvPr/>
        </p:nvCxnSpPr>
        <p:spPr>
          <a:xfrm flipH="1">
            <a:off x="1327312" y="1189438"/>
            <a:ext cx="15870" cy="4628689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C114E120-E4A9-483D-AC9C-2756A5F7AE2F}"/>
              </a:ext>
            </a:extLst>
          </p:cNvPr>
          <p:cNvSpPr txBox="1"/>
          <p:nvPr/>
        </p:nvSpPr>
        <p:spPr>
          <a:xfrm>
            <a:off x="8574991" y="660596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2A005A6E-E6CB-44E4-A8BF-E4C436AC01B0}"/>
              </a:ext>
            </a:extLst>
          </p:cNvPr>
          <p:cNvSpPr txBox="1"/>
          <p:nvPr/>
        </p:nvSpPr>
        <p:spPr>
          <a:xfrm>
            <a:off x="5309852" y="566982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  <p:sp>
        <p:nvSpPr>
          <p:cNvPr id="73" name="楕円 72">
            <a:extLst>
              <a:ext uri="{FF2B5EF4-FFF2-40B4-BE49-F238E27FC236}">
                <a16:creationId xmlns:a16="http://schemas.microsoft.com/office/drawing/2014/main" id="{0675A534-3F47-43EC-8379-1B2240922256}"/>
              </a:ext>
            </a:extLst>
          </p:cNvPr>
          <p:cNvSpPr/>
          <p:nvPr/>
        </p:nvSpPr>
        <p:spPr>
          <a:xfrm flipV="1">
            <a:off x="1247201" y="2715481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9328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楕円 43">
            <a:extLst>
              <a:ext uri="{FF2B5EF4-FFF2-40B4-BE49-F238E27FC236}">
                <a16:creationId xmlns:a16="http://schemas.microsoft.com/office/drawing/2014/main" id="{F928BFB5-9CA6-4D76-89C5-95229637D3F1}"/>
              </a:ext>
            </a:extLst>
          </p:cNvPr>
          <p:cNvSpPr/>
          <p:nvPr/>
        </p:nvSpPr>
        <p:spPr>
          <a:xfrm>
            <a:off x="4489097" y="452615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  <a:latin typeface="+mn-ea"/>
              </a:rPr>
              <a:t>R</a:t>
            </a:r>
            <a:endParaRPr kumimoji="1" lang="ja-JP" altLang="en-US" sz="36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7F65EDAD-F862-4A67-83DB-A8ECF73A00F4}"/>
              </a:ext>
            </a:extLst>
          </p:cNvPr>
          <p:cNvCxnSpPr>
            <a:cxnSpLocks/>
            <a:stCxn id="56" idx="2"/>
            <a:endCxn id="57" idx="5"/>
          </p:cNvCxnSpPr>
          <p:nvPr/>
        </p:nvCxnSpPr>
        <p:spPr>
          <a:xfrm flipH="1">
            <a:off x="1451828" y="5562741"/>
            <a:ext cx="564302" cy="25538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楕円 55">
            <a:extLst>
              <a:ext uri="{FF2B5EF4-FFF2-40B4-BE49-F238E27FC236}">
                <a16:creationId xmlns:a16="http://schemas.microsoft.com/office/drawing/2014/main" id="{6F64983C-8A89-4E4D-8122-0AD058935A51}"/>
              </a:ext>
            </a:extLst>
          </p:cNvPr>
          <p:cNvSpPr/>
          <p:nvPr/>
        </p:nvSpPr>
        <p:spPr>
          <a:xfrm flipV="1">
            <a:off x="2016130" y="5471258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F4F8F858-C738-46FB-9F0D-CEC6F20372E8}"/>
              </a:ext>
            </a:extLst>
          </p:cNvPr>
          <p:cNvSpPr/>
          <p:nvPr/>
        </p:nvSpPr>
        <p:spPr>
          <a:xfrm flipV="1">
            <a:off x="1301524" y="5791332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楕円 59">
            <a:extLst>
              <a:ext uri="{FF2B5EF4-FFF2-40B4-BE49-F238E27FC236}">
                <a16:creationId xmlns:a16="http://schemas.microsoft.com/office/drawing/2014/main" id="{F7B24578-941C-439B-B7BC-DD87230A0A2E}"/>
              </a:ext>
            </a:extLst>
          </p:cNvPr>
          <p:cNvSpPr/>
          <p:nvPr/>
        </p:nvSpPr>
        <p:spPr>
          <a:xfrm flipV="1">
            <a:off x="1996718" y="6224890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3B110D3F-0631-4A34-B34D-A3A8EAD6EF60}"/>
              </a:ext>
            </a:extLst>
          </p:cNvPr>
          <p:cNvSpPr/>
          <p:nvPr/>
        </p:nvSpPr>
        <p:spPr>
          <a:xfrm>
            <a:off x="641599" y="1494126"/>
            <a:ext cx="2667209" cy="273850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5302768-A1F9-4CD9-A0E3-A11DE63CA098}"/>
              </a:ext>
            </a:extLst>
          </p:cNvPr>
          <p:cNvSpPr txBox="1"/>
          <p:nvPr/>
        </p:nvSpPr>
        <p:spPr>
          <a:xfrm>
            <a:off x="7623080" y="6326358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17BE03C-CB30-4BDE-AEBF-A8972D86E172}"/>
              </a:ext>
            </a:extLst>
          </p:cNvPr>
          <p:cNvSpPr txBox="1"/>
          <p:nvPr/>
        </p:nvSpPr>
        <p:spPr>
          <a:xfrm>
            <a:off x="1857955" y="5639474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１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C46EEC2-48D6-4BF1-A8A0-1557EBB31F79}"/>
              </a:ext>
            </a:extLst>
          </p:cNvPr>
          <p:cNvSpPr txBox="1"/>
          <p:nvPr/>
        </p:nvSpPr>
        <p:spPr>
          <a:xfrm>
            <a:off x="7181104" y="6463902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３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D587C114-9690-4E7A-B5AD-BF70E45EE3E1}"/>
              </a:ext>
            </a:extLst>
          </p:cNvPr>
          <p:cNvSpPr txBox="1"/>
          <p:nvPr/>
        </p:nvSpPr>
        <p:spPr>
          <a:xfrm>
            <a:off x="1119338" y="5983841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０</a:t>
            </a:r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A3B79198-6999-4603-B62D-81F32C9C9A1A}"/>
              </a:ext>
            </a:extLst>
          </p:cNvPr>
          <p:cNvSpPr/>
          <p:nvPr/>
        </p:nvSpPr>
        <p:spPr>
          <a:xfrm flipV="1">
            <a:off x="8106024" y="5842629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F62C84D7-884C-42FC-B21B-B5C316097192}"/>
              </a:ext>
            </a:extLst>
          </p:cNvPr>
          <p:cNvSpPr/>
          <p:nvPr/>
        </p:nvSpPr>
        <p:spPr>
          <a:xfrm flipV="1">
            <a:off x="7306347" y="5471271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C442249A-818F-4F60-A58B-38A92F32A832}"/>
              </a:ext>
            </a:extLst>
          </p:cNvPr>
          <p:cNvSpPr/>
          <p:nvPr/>
        </p:nvSpPr>
        <p:spPr>
          <a:xfrm flipV="1">
            <a:off x="7333360" y="627618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6CD88FDC-19FF-476A-AC05-9453235DACB4}"/>
              </a:ext>
            </a:extLst>
          </p:cNvPr>
          <p:cNvSpPr txBox="1"/>
          <p:nvPr/>
        </p:nvSpPr>
        <p:spPr>
          <a:xfrm>
            <a:off x="7130637" y="5627691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１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B2857C0C-5020-4605-B53C-FDFE484F7122}"/>
              </a:ext>
            </a:extLst>
          </p:cNvPr>
          <p:cNvSpPr txBox="1"/>
          <p:nvPr/>
        </p:nvSpPr>
        <p:spPr>
          <a:xfrm>
            <a:off x="7961066" y="6047659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０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B6BF9020-D1F5-4F44-B7F5-4CD668544052}"/>
              </a:ext>
            </a:extLst>
          </p:cNvPr>
          <p:cNvSpPr txBox="1"/>
          <p:nvPr/>
        </p:nvSpPr>
        <p:spPr>
          <a:xfrm>
            <a:off x="1845584" y="6387632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３</a:t>
            </a:r>
          </a:p>
        </p:txBody>
      </p: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755FF79D-D77A-4E2C-9465-E7F9EF3C78DC}"/>
              </a:ext>
            </a:extLst>
          </p:cNvPr>
          <p:cNvCxnSpPr>
            <a:cxnSpLocks/>
          </p:cNvCxnSpPr>
          <p:nvPr/>
        </p:nvCxnSpPr>
        <p:spPr>
          <a:xfrm flipH="1" flipV="1">
            <a:off x="7517766" y="5522555"/>
            <a:ext cx="676304" cy="320074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B6D073DF-5CFE-4F76-875A-22183B3B15AC}"/>
              </a:ext>
            </a:extLst>
          </p:cNvPr>
          <p:cNvSpPr txBox="1"/>
          <p:nvPr/>
        </p:nvSpPr>
        <p:spPr>
          <a:xfrm>
            <a:off x="2212002" y="426444"/>
            <a:ext cx="442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N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C597223E-4A96-43CD-B173-B1519D614EF1}"/>
              </a:ext>
            </a:extLst>
          </p:cNvPr>
          <p:cNvSpPr txBox="1"/>
          <p:nvPr/>
        </p:nvSpPr>
        <p:spPr>
          <a:xfrm>
            <a:off x="1165002" y="471459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L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1F045DB-DE58-4D52-B934-B7EEF9E208CD}"/>
              </a:ext>
            </a:extLst>
          </p:cNvPr>
          <p:cNvSpPr/>
          <p:nvPr/>
        </p:nvSpPr>
        <p:spPr>
          <a:xfrm>
            <a:off x="3771298" y="1714874"/>
            <a:ext cx="2475329" cy="231037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A57367C7-59F6-4678-B4BE-DEBB72E03F5D}"/>
              </a:ext>
            </a:extLst>
          </p:cNvPr>
          <p:cNvSpPr/>
          <p:nvPr/>
        </p:nvSpPr>
        <p:spPr>
          <a:xfrm>
            <a:off x="7712625" y="504387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  <a:latin typeface="+mn-ea"/>
              </a:rPr>
              <a:t>R</a:t>
            </a:r>
            <a:endParaRPr kumimoji="1" lang="ja-JP" altLang="en-US" sz="3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9F387A9B-0B18-4A08-811A-25BF24578311}"/>
              </a:ext>
            </a:extLst>
          </p:cNvPr>
          <p:cNvSpPr txBox="1"/>
          <p:nvPr/>
        </p:nvSpPr>
        <p:spPr>
          <a:xfrm>
            <a:off x="5170822" y="6463054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３</a:t>
            </a:r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0E6AE58C-B8AE-4BBF-A398-08B7B1C8BBBA}"/>
              </a:ext>
            </a:extLst>
          </p:cNvPr>
          <p:cNvSpPr/>
          <p:nvPr/>
        </p:nvSpPr>
        <p:spPr>
          <a:xfrm flipV="1">
            <a:off x="4316579" y="5464546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51D120D4-9BB6-4405-B9B8-394F9DF7DD75}"/>
              </a:ext>
            </a:extLst>
          </p:cNvPr>
          <p:cNvSpPr/>
          <p:nvPr/>
        </p:nvSpPr>
        <p:spPr>
          <a:xfrm flipV="1">
            <a:off x="5301693" y="5471271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2EA199F2-CF06-4564-A1F0-15043C763B27}"/>
              </a:ext>
            </a:extLst>
          </p:cNvPr>
          <p:cNvSpPr/>
          <p:nvPr/>
        </p:nvSpPr>
        <p:spPr>
          <a:xfrm flipV="1">
            <a:off x="5309852" y="627618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BA1E2811-B16C-4689-AF90-13ED22539C0E}"/>
              </a:ext>
            </a:extLst>
          </p:cNvPr>
          <p:cNvSpPr txBox="1"/>
          <p:nvPr/>
        </p:nvSpPr>
        <p:spPr>
          <a:xfrm>
            <a:off x="5188508" y="5605954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１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51C1CBDB-90FC-4542-B0FD-933A668C30D5}"/>
              </a:ext>
            </a:extLst>
          </p:cNvPr>
          <p:cNvSpPr txBox="1"/>
          <p:nvPr/>
        </p:nvSpPr>
        <p:spPr>
          <a:xfrm>
            <a:off x="4167519" y="5661537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>
                <a:latin typeface="+mn-ea"/>
              </a:rPr>
              <a:t>2</a:t>
            </a:r>
            <a:endParaRPr kumimoji="1" lang="ja-JP" altLang="en-US" sz="2400" b="1" dirty="0">
              <a:latin typeface="+mn-ea"/>
            </a:endParaRPr>
          </a:p>
        </p:txBody>
      </p: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92474C64-50E3-4D44-AF1A-7DC1D9CBA9D7}"/>
              </a:ext>
            </a:extLst>
          </p:cNvPr>
          <p:cNvCxnSpPr>
            <a:cxnSpLocks/>
          </p:cNvCxnSpPr>
          <p:nvPr/>
        </p:nvCxnSpPr>
        <p:spPr>
          <a:xfrm flipH="1" flipV="1">
            <a:off x="4345241" y="5605954"/>
            <a:ext cx="986772" cy="732934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楕円 63">
            <a:extLst>
              <a:ext uri="{FF2B5EF4-FFF2-40B4-BE49-F238E27FC236}">
                <a16:creationId xmlns:a16="http://schemas.microsoft.com/office/drawing/2014/main" id="{CC331A1D-8DCA-4BA8-90B8-9DCC3392B5AC}"/>
              </a:ext>
            </a:extLst>
          </p:cNvPr>
          <p:cNvSpPr/>
          <p:nvPr/>
        </p:nvSpPr>
        <p:spPr>
          <a:xfrm flipV="1">
            <a:off x="4292158" y="629505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4289E5F4-26FF-4518-B229-840F9FCAF956}"/>
              </a:ext>
            </a:extLst>
          </p:cNvPr>
          <p:cNvCxnSpPr>
            <a:cxnSpLocks/>
          </p:cNvCxnSpPr>
          <p:nvPr/>
        </p:nvCxnSpPr>
        <p:spPr>
          <a:xfrm flipH="1">
            <a:off x="4333610" y="5593343"/>
            <a:ext cx="1101120" cy="84223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79E382B4-1689-458A-A5EA-F7C158E1EEC9}"/>
              </a:ext>
            </a:extLst>
          </p:cNvPr>
          <p:cNvSpPr txBox="1"/>
          <p:nvPr/>
        </p:nvSpPr>
        <p:spPr>
          <a:xfrm>
            <a:off x="4145890" y="6475527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latin typeface="+mn-ea"/>
              </a:rPr>
              <a:t>4</a:t>
            </a:r>
            <a:endParaRPr kumimoji="1" lang="ja-JP" altLang="en-US" sz="2400" b="1" dirty="0">
              <a:latin typeface="+mn-ea"/>
            </a:endParaRPr>
          </a:p>
        </p:txBody>
      </p: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79EC70EB-0F5E-487B-A66E-AC9420AD73D8}"/>
              </a:ext>
            </a:extLst>
          </p:cNvPr>
          <p:cNvCxnSpPr>
            <a:cxnSpLocks/>
          </p:cNvCxnSpPr>
          <p:nvPr/>
        </p:nvCxnSpPr>
        <p:spPr>
          <a:xfrm flipH="1">
            <a:off x="2364744" y="2438307"/>
            <a:ext cx="5406594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C660B72D-A885-4C19-8986-25B03BD48A2F}"/>
              </a:ext>
            </a:extLst>
          </p:cNvPr>
          <p:cNvSpPr txBox="1"/>
          <p:nvPr/>
        </p:nvSpPr>
        <p:spPr>
          <a:xfrm>
            <a:off x="4657929" y="6429364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A232B7DF-7609-4913-8F44-8398CA7AE264}"/>
              </a:ext>
            </a:extLst>
          </p:cNvPr>
          <p:cNvSpPr txBox="1"/>
          <p:nvPr/>
        </p:nvSpPr>
        <p:spPr>
          <a:xfrm>
            <a:off x="1457649" y="6327591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C5AB5F50-8DC1-4D82-9FEA-1D42B7D85A03}"/>
              </a:ext>
            </a:extLst>
          </p:cNvPr>
          <p:cNvCxnSpPr>
            <a:cxnSpLocks/>
          </p:cNvCxnSpPr>
          <p:nvPr/>
        </p:nvCxnSpPr>
        <p:spPr>
          <a:xfrm flipH="1">
            <a:off x="2409686" y="1118922"/>
            <a:ext cx="23691" cy="1319385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F6105164-0353-4AE6-BBAE-4A06DADE9DEA}"/>
              </a:ext>
            </a:extLst>
          </p:cNvPr>
          <p:cNvCxnSpPr>
            <a:cxnSpLocks/>
            <a:stCxn id="44" idx="3"/>
          </p:cNvCxnSpPr>
          <p:nvPr/>
        </p:nvCxnSpPr>
        <p:spPr>
          <a:xfrm>
            <a:off x="4604321" y="1151425"/>
            <a:ext cx="11500" cy="1286882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6AFEADCC-78D8-4A03-829F-EACEC518C176}"/>
              </a:ext>
            </a:extLst>
          </p:cNvPr>
          <p:cNvCxnSpPr>
            <a:cxnSpLocks/>
          </p:cNvCxnSpPr>
          <p:nvPr/>
        </p:nvCxnSpPr>
        <p:spPr>
          <a:xfrm flipH="1">
            <a:off x="7771338" y="1147130"/>
            <a:ext cx="23691" cy="1319385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楕円 45">
            <a:extLst>
              <a:ext uri="{FF2B5EF4-FFF2-40B4-BE49-F238E27FC236}">
                <a16:creationId xmlns:a16="http://schemas.microsoft.com/office/drawing/2014/main" id="{2C56A1B3-3223-4417-A5D4-F993D640D73B}"/>
              </a:ext>
            </a:extLst>
          </p:cNvPr>
          <p:cNvSpPr/>
          <p:nvPr/>
        </p:nvSpPr>
        <p:spPr>
          <a:xfrm flipV="1">
            <a:off x="2342136" y="959875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楕円 47">
            <a:extLst>
              <a:ext uri="{FF2B5EF4-FFF2-40B4-BE49-F238E27FC236}">
                <a16:creationId xmlns:a16="http://schemas.microsoft.com/office/drawing/2014/main" id="{05968AED-4912-432F-9816-1DF7385C6473}"/>
              </a:ext>
            </a:extLst>
          </p:cNvPr>
          <p:cNvSpPr/>
          <p:nvPr/>
        </p:nvSpPr>
        <p:spPr>
          <a:xfrm flipV="1">
            <a:off x="1275087" y="1008152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71E9DC06-0264-43BE-9208-309EF0DA5168}"/>
              </a:ext>
            </a:extLst>
          </p:cNvPr>
          <p:cNvSpPr/>
          <p:nvPr/>
        </p:nvSpPr>
        <p:spPr>
          <a:xfrm flipV="1">
            <a:off x="2342136" y="2354558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楕円 51">
            <a:extLst>
              <a:ext uri="{FF2B5EF4-FFF2-40B4-BE49-F238E27FC236}">
                <a16:creationId xmlns:a16="http://schemas.microsoft.com/office/drawing/2014/main" id="{BC7CEAD4-CE4B-4CB9-8BC3-1D98E74E1AA3}"/>
              </a:ext>
            </a:extLst>
          </p:cNvPr>
          <p:cNvSpPr/>
          <p:nvPr/>
        </p:nvSpPr>
        <p:spPr>
          <a:xfrm flipV="1">
            <a:off x="4516275" y="2345817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C82DCE18-E67E-4B93-A075-8351C29BC415}"/>
              </a:ext>
            </a:extLst>
          </p:cNvPr>
          <p:cNvCxnSpPr>
            <a:cxnSpLocks/>
            <a:endCxn id="57" idx="3"/>
          </p:cNvCxnSpPr>
          <p:nvPr/>
        </p:nvCxnSpPr>
        <p:spPr>
          <a:xfrm flipH="1">
            <a:off x="1327312" y="1189438"/>
            <a:ext cx="15870" cy="4628689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E95F0CD3-03A7-4764-86E4-6CA0BEB378BF}"/>
              </a:ext>
            </a:extLst>
          </p:cNvPr>
          <p:cNvCxnSpPr>
            <a:cxnSpLocks/>
          </p:cNvCxnSpPr>
          <p:nvPr/>
        </p:nvCxnSpPr>
        <p:spPr>
          <a:xfrm>
            <a:off x="2111281" y="3217501"/>
            <a:ext cx="0" cy="2261538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964AE56B-0194-41CD-B009-D3041517BCB4}"/>
              </a:ext>
            </a:extLst>
          </p:cNvPr>
          <p:cNvCxnSpPr>
            <a:cxnSpLocks/>
          </p:cNvCxnSpPr>
          <p:nvPr/>
        </p:nvCxnSpPr>
        <p:spPr>
          <a:xfrm flipV="1">
            <a:off x="2098707" y="3248020"/>
            <a:ext cx="2281497" cy="1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7B4E32A9-9789-4045-87FB-977D2F21D5A9}"/>
              </a:ext>
            </a:extLst>
          </p:cNvPr>
          <p:cNvCxnSpPr>
            <a:cxnSpLocks/>
          </p:cNvCxnSpPr>
          <p:nvPr/>
        </p:nvCxnSpPr>
        <p:spPr>
          <a:xfrm flipH="1" flipV="1">
            <a:off x="4404625" y="3248020"/>
            <a:ext cx="1" cy="221652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8EA2F334-AE35-4C7F-A14E-E3D110756FD0}"/>
              </a:ext>
            </a:extLst>
          </p:cNvPr>
          <p:cNvCxnSpPr>
            <a:cxnSpLocks/>
          </p:cNvCxnSpPr>
          <p:nvPr/>
        </p:nvCxnSpPr>
        <p:spPr>
          <a:xfrm flipV="1">
            <a:off x="2100013" y="6243213"/>
            <a:ext cx="309673" cy="3061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438736FF-76AC-4194-A4F8-A820ED9D43C4}"/>
              </a:ext>
            </a:extLst>
          </p:cNvPr>
          <p:cNvCxnSpPr>
            <a:cxnSpLocks/>
          </p:cNvCxnSpPr>
          <p:nvPr/>
        </p:nvCxnSpPr>
        <p:spPr>
          <a:xfrm flipV="1">
            <a:off x="2430182" y="3721605"/>
            <a:ext cx="1646725" cy="6431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72B0FDB3-115C-4EBA-8C33-A47884E476FB}"/>
              </a:ext>
            </a:extLst>
          </p:cNvPr>
          <p:cNvCxnSpPr>
            <a:cxnSpLocks/>
          </p:cNvCxnSpPr>
          <p:nvPr/>
        </p:nvCxnSpPr>
        <p:spPr>
          <a:xfrm flipH="1">
            <a:off x="2409686" y="3710883"/>
            <a:ext cx="22791" cy="2514007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ABD20D33-3A2C-452B-A50F-03CC5D5AFBEB}"/>
              </a:ext>
            </a:extLst>
          </p:cNvPr>
          <p:cNvCxnSpPr>
            <a:cxnSpLocks/>
          </p:cNvCxnSpPr>
          <p:nvPr/>
        </p:nvCxnSpPr>
        <p:spPr>
          <a:xfrm flipH="1">
            <a:off x="4052737" y="3700666"/>
            <a:ext cx="3193" cy="2667004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コネクタ 79">
            <a:extLst>
              <a:ext uri="{FF2B5EF4-FFF2-40B4-BE49-F238E27FC236}">
                <a16:creationId xmlns:a16="http://schemas.microsoft.com/office/drawing/2014/main" id="{7BBFC855-C677-4351-9D56-AA4156259422}"/>
              </a:ext>
            </a:extLst>
          </p:cNvPr>
          <p:cNvCxnSpPr>
            <a:cxnSpLocks/>
          </p:cNvCxnSpPr>
          <p:nvPr/>
        </p:nvCxnSpPr>
        <p:spPr>
          <a:xfrm>
            <a:off x="4034688" y="6359375"/>
            <a:ext cx="298922" cy="14917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コネクタ 80">
            <a:extLst>
              <a:ext uri="{FF2B5EF4-FFF2-40B4-BE49-F238E27FC236}">
                <a16:creationId xmlns:a16="http://schemas.microsoft.com/office/drawing/2014/main" id="{8F24629C-B294-4103-8002-B641D18F016D}"/>
              </a:ext>
            </a:extLst>
          </p:cNvPr>
          <p:cNvCxnSpPr>
            <a:cxnSpLocks/>
          </p:cNvCxnSpPr>
          <p:nvPr/>
        </p:nvCxnSpPr>
        <p:spPr>
          <a:xfrm flipV="1">
            <a:off x="5332013" y="3259531"/>
            <a:ext cx="2150426" cy="1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コネクタ 81">
            <a:extLst>
              <a:ext uri="{FF2B5EF4-FFF2-40B4-BE49-F238E27FC236}">
                <a16:creationId xmlns:a16="http://schemas.microsoft.com/office/drawing/2014/main" id="{E9875BB4-21D1-4E54-BFD8-8F1E6CB02D9A}"/>
              </a:ext>
            </a:extLst>
          </p:cNvPr>
          <p:cNvCxnSpPr>
            <a:cxnSpLocks/>
            <a:stCxn id="51" idx="3"/>
          </p:cNvCxnSpPr>
          <p:nvPr/>
        </p:nvCxnSpPr>
        <p:spPr>
          <a:xfrm flipV="1">
            <a:off x="5327481" y="3248020"/>
            <a:ext cx="6369" cy="225004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コネクタ 82">
            <a:extLst>
              <a:ext uri="{FF2B5EF4-FFF2-40B4-BE49-F238E27FC236}">
                <a16:creationId xmlns:a16="http://schemas.microsoft.com/office/drawing/2014/main" id="{6F4158CD-4B31-4D35-982E-231754026017}"/>
              </a:ext>
            </a:extLst>
          </p:cNvPr>
          <p:cNvCxnSpPr>
            <a:cxnSpLocks/>
          </p:cNvCxnSpPr>
          <p:nvPr/>
        </p:nvCxnSpPr>
        <p:spPr>
          <a:xfrm flipH="1" flipV="1">
            <a:off x="7426435" y="3264780"/>
            <a:ext cx="1" cy="221652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コネクタ 83">
            <a:extLst>
              <a:ext uri="{FF2B5EF4-FFF2-40B4-BE49-F238E27FC236}">
                <a16:creationId xmlns:a16="http://schemas.microsoft.com/office/drawing/2014/main" id="{E31E23AB-0ACF-480D-8EFB-A62CD1195D41}"/>
              </a:ext>
            </a:extLst>
          </p:cNvPr>
          <p:cNvCxnSpPr>
            <a:cxnSpLocks/>
          </p:cNvCxnSpPr>
          <p:nvPr/>
        </p:nvCxnSpPr>
        <p:spPr>
          <a:xfrm flipV="1">
            <a:off x="5739077" y="3601601"/>
            <a:ext cx="15812" cy="2724757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607C55D6-F4B5-40CC-BD04-A2B9B2878AF8}"/>
              </a:ext>
            </a:extLst>
          </p:cNvPr>
          <p:cNvCxnSpPr>
            <a:cxnSpLocks/>
          </p:cNvCxnSpPr>
          <p:nvPr/>
        </p:nvCxnSpPr>
        <p:spPr>
          <a:xfrm flipV="1">
            <a:off x="7005295" y="3636354"/>
            <a:ext cx="7906" cy="2760193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コネクタ 85">
            <a:extLst>
              <a:ext uri="{FF2B5EF4-FFF2-40B4-BE49-F238E27FC236}">
                <a16:creationId xmlns:a16="http://schemas.microsoft.com/office/drawing/2014/main" id="{0C1B2CC8-0658-473C-B681-9167936B7E76}"/>
              </a:ext>
            </a:extLst>
          </p:cNvPr>
          <p:cNvCxnSpPr>
            <a:cxnSpLocks/>
          </p:cNvCxnSpPr>
          <p:nvPr/>
        </p:nvCxnSpPr>
        <p:spPr>
          <a:xfrm>
            <a:off x="5753260" y="3618977"/>
            <a:ext cx="1252035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コネクタ 86">
            <a:extLst>
              <a:ext uri="{FF2B5EF4-FFF2-40B4-BE49-F238E27FC236}">
                <a16:creationId xmlns:a16="http://schemas.microsoft.com/office/drawing/2014/main" id="{32443AEB-30C6-4389-BDB3-443901F77B33}"/>
              </a:ext>
            </a:extLst>
          </p:cNvPr>
          <p:cNvCxnSpPr>
            <a:cxnSpLocks/>
          </p:cNvCxnSpPr>
          <p:nvPr/>
        </p:nvCxnSpPr>
        <p:spPr>
          <a:xfrm flipV="1">
            <a:off x="5434729" y="6316373"/>
            <a:ext cx="304348" cy="57919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コネクタ 87">
            <a:extLst>
              <a:ext uri="{FF2B5EF4-FFF2-40B4-BE49-F238E27FC236}">
                <a16:creationId xmlns:a16="http://schemas.microsoft.com/office/drawing/2014/main" id="{BDF0B4CA-1B55-47E8-8C9E-6C6E792B00E0}"/>
              </a:ext>
            </a:extLst>
          </p:cNvPr>
          <p:cNvCxnSpPr>
            <a:cxnSpLocks/>
          </p:cNvCxnSpPr>
          <p:nvPr/>
        </p:nvCxnSpPr>
        <p:spPr>
          <a:xfrm>
            <a:off x="6991192" y="6358915"/>
            <a:ext cx="379823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楕円 89">
            <a:extLst>
              <a:ext uri="{FF2B5EF4-FFF2-40B4-BE49-F238E27FC236}">
                <a16:creationId xmlns:a16="http://schemas.microsoft.com/office/drawing/2014/main" id="{D0C264CE-6252-4EC4-A590-32D557305714}"/>
              </a:ext>
            </a:extLst>
          </p:cNvPr>
          <p:cNvSpPr/>
          <p:nvPr/>
        </p:nvSpPr>
        <p:spPr>
          <a:xfrm flipV="1">
            <a:off x="5260432" y="3168101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楕円 90">
            <a:extLst>
              <a:ext uri="{FF2B5EF4-FFF2-40B4-BE49-F238E27FC236}">
                <a16:creationId xmlns:a16="http://schemas.microsoft.com/office/drawing/2014/main" id="{B6AFE238-77EF-42AA-865D-E3D9CB2D0653}"/>
              </a:ext>
            </a:extLst>
          </p:cNvPr>
          <p:cNvSpPr/>
          <p:nvPr/>
        </p:nvSpPr>
        <p:spPr>
          <a:xfrm flipV="1">
            <a:off x="5666843" y="3554797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楕円 91">
            <a:extLst>
              <a:ext uri="{FF2B5EF4-FFF2-40B4-BE49-F238E27FC236}">
                <a16:creationId xmlns:a16="http://schemas.microsoft.com/office/drawing/2014/main" id="{EE7A284B-C6D6-4829-B257-4BD37A69C9AE}"/>
              </a:ext>
            </a:extLst>
          </p:cNvPr>
          <p:cNvSpPr/>
          <p:nvPr/>
        </p:nvSpPr>
        <p:spPr>
          <a:xfrm flipV="1">
            <a:off x="4307127" y="3157544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楕円 92">
            <a:extLst>
              <a:ext uri="{FF2B5EF4-FFF2-40B4-BE49-F238E27FC236}">
                <a16:creationId xmlns:a16="http://schemas.microsoft.com/office/drawing/2014/main" id="{8E89A5EC-6E2D-42DC-AF63-A8F2299CA2C1}"/>
              </a:ext>
            </a:extLst>
          </p:cNvPr>
          <p:cNvSpPr/>
          <p:nvPr/>
        </p:nvSpPr>
        <p:spPr>
          <a:xfrm flipV="1">
            <a:off x="3941150" y="3636553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楕円 93">
            <a:extLst>
              <a:ext uri="{FF2B5EF4-FFF2-40B4-BE49-F238E27FC236}">
                <a16:creationId xmlns:a16="http://schemas.microsoft.com/office/drawing/2014/main" id="{E031DF84-3212-4C4D-9090-01E15753E814}"/>
              </a:ext>
            </a:extLst>
          </p:cNvPr>
          <p:cNvSpPr/>
          <p:nvPr/>
        </p:nvSpPr>
        <p:spPr>
          <a:xfrm flipV="1">
            <a:off x="2035910" y="3177828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楕円 94">
            <a:extLst>
              <a:ext uri="{FF2B5EF4-FFF2-40B4-BE49-F238E27FC236}">
                <a16:creationId xmlns:a16="http://schemas.microsoft.com/office/drawing/2014/main" id="{5050A814-448E-47DD-BFB5-4B07083BD999}"/>
              </a:ext>
            </a:extLst>
          </p:cNvPr>
          <p:cNvSpPr/>
          <p:nvPr/>
        </p:nvSpPr>
        <p:spPr>
          <a:xfrm flipV="1">
            <a:off x="2371463" y="3639485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B7F9BD6F-4BF4-4DBE-8E3B-13C4FBD11A98}"/>
              </a:ext>
            </a:extLst>
          </p:cNvPr>
          <p:cNvSpPr txBox="1"/>
          <p:nvPr/>
        </p:nvSpPr>
        <p:spPr>
          <a:xfrm>
            <a:off x="5309852" y="566982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214B47CA-4484-4FA1-AC3B-ED7C2A036186}"/>
              </a:ext>
            </a:extLst>
          </p:cNvPr>
          <p:cNvSpPr txBox="1"/>
          <p:nvPr/>
        </p:nvSpPr>
        <p:spPr>
          <a:xfrm>
            <a:off x="8574991" y="660596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  <p:sp>
        <p:nvSpPr>
          <p:cNvPr id="98" name="楕円 97">
            <a:extLst>
              <a:ext uri="{FF2B5EF4-FFF2-40B4-BE49-F238E27FC236}">
                <a16:creationId xmlns:a16="http://schemas.microsoft.com/office/drawing/2014/main" id="{3C44E7B7-86A1-4EF0-B7B0-EAAC1E1EFEB8}"/>
              </a:ext>
            </a:extLst>
          </p:cNvPr>
          <p:cNvSpPr/>
          <p:nvPr/>
        </p:nvSpPr>
        <p:spPr>
          <a:xfrm flipV="1">
            <a:off x="1247201" y="2715481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2140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楕円 43">
            <a:extLst>
              <a:ext uri="{FF2B5EF4-FFF2-40B4-BE49-F238E27FC236}">
                <a16:creationId xmlns:a16="http://schemas.microsoft.com/office/drawing/2014/main" id="{F928BFB5-9CA6-4D76-89C5-95229637D3F1}"/>
              </a:ext>
            </a:extLst>
          </p:cNvPr>
          <p:cNvSpPr/>
          <p:nvPr/>
        </p:nvSpPr>
        <p:spPr>
          <a:xfrm>
            <a:off x="4489097" y="452615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  <a:latin typeface="+mn-ea"/>
              </a:rPr>
              <a:t>R</a:t>
            </a:r>
            <a:endParaRPr kumimoji="1" lang="ja-JP" altLang="en-US" sz="36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7F65EDAD-F862-4A67-83DB-A8ECF73A00F4}"/>
              </a:ext>
            </a:extLst>
          </p:cNvPr>
          <p:cNvCxnSpPr>
            <a:cxnSpLocks/>
            <a:stCxn id="56" idx="2"/>
            <a:endCxn id="57" idx="5"/>
          </p:cNvCxnSpPr>
          <p:nvPr/>
        </p:nvCxnSpPr>
        <p:spPr>
          <a:xfrm flipH="1">
            <a:off x="1451828" y="5562741"/>
            <a:ext cx="564302" cy="25538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楕円 55">
            <a:extLst>
              <a:ext uri="{FF2B5EF4-FFF2-40B4-BE49-F238E27FC236}">
                <a16:creationId xmlns:a16="http://schemas.microsoft.com/office/drawing/2014/main" id="{6F64983C-8A89-4E4D-8122-0AD058935A51}"/>
              </a:ext>
            </a:extLst>
          </p:cNvPr>
          <p:cNvSpPr/>
          <p:nvPr/>
        </p:nvSpPr>
        <p:spPr>
          <a:xfrm flipV="1">
            <a:off x="2016130" y="5471258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F4F8F858-C738-46FB-9F0D-CEC6F20372E8}"/>
              </a:ext>
            </a:extLst>
          </p:cNvPr>
          <p:cNvSpPr/>
          <p:nvPr/>
        </p:nvSpPr>
        <p:spPr>
          <a:xfrm flipV="1">
            <a:off x="1301524" y="5791332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楕円 59">
            <a:extLst>
              <a:ext uri="{FF2B5EF4-FFF2-40B4-BE49-F238E27FC236}">
                <a16:creationId xmlns:a16="http://schemas.microsoft.com/office/drawing/2014/main" id="{F7B24578-941C-439B-B7BC-DD87230A0A2E}"/>
              </a:ext>
            </a:extLst>
          </p:cNvPr>
          <p:cNvSpPr/>
          <p:nvPr/>
        </p:nvSpPr>
        <p:spPr>
          <a:xfrm flipV="1">
            <a:off x="1996718" y="6224890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3B110D3F-0631-4A34-B34D-A3A8EAD6EF60}"/>
              </a:ext>
            </a:extLst>
          </p:cNvPr>
          <p:cNvSpPr/>
          <p:nvPr/>
        </p:nvSpPr>
        <p:spPr>
          <a:xfrm>
            <a:off x="641599" y="1494126"/>
            <a:ext cx="2667209" cy="273850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5302768-A1F9-4CD9-A0E3-A11DE63CA098}"/>
              </a:ext>
            </a:extLst>
          </p:cNvPr>
          <p:cNvSpPr txBox="1"/>
          <p:nvPr/>
        </p:nvSpPr>
        <p:spPr>
          <a:xfrm>
            <a:off x="7623080" y="6326358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17BE03C-CB30-4BDE-AEBF-A8972D86E172}"/>
              </a:ext>
            </a:extLst>
          </p:cNvPr>
          <p:cNvSpPr txBox="1"/>
          <p:nvPr/>
        </p:nvSpPr>
        <p:spPr>
          <a:xfrm>
            <a:off x="1857955" y="5639474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１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C46EEC2-48D6-4BF1-A8A0-1557EBB31F79}"/>
              </a:ext>
            </a:extLst>
          </p:cNvPr>
          <p:cNvSpPr txBox="1"/>
          <p:nvPr/>
        </p:nvSpPr>
        <p:spPr>
          <a:xfrm>
            <a:off x="7181104" y="6463902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３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D587C114-9690-4E7A-B5AD-BF70E45EE3E1}"/>
              </a:ext>
            </a:extLst>
          </p:cNvPr>
          <p:cNvSpPr txBox="1"/>
          <p:nvPr/>
        </p:nvSpPr>
        <p:spPr>
          <a:xfrm>
            <a:off x="1119338" y="5983841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０</a:t>
            </a:r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A3B79198-6999-4603-B62D-81F32C9C9A1A}"/>
              </a:ext>
            </a:extLst>
          </p:cNvPr>
          <p:cNvSpPr/>
          <p:nvPr/>
        </p:nvSpPr>
        <p:spPr>
          <a:xfrm flipV="1">
            <a:off x="8106024" y="5842629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F62C84D7-884C-42FC-B21B-B5C316097192}"/>
              </a:ext>
            </a:extLst>
          </p:cNvPr>
          <p:cNvSpPr/>
          <p:nvPr/>
        </p:nvSpPr>
        <p:spPr>
          <a:xfrm flipV="1">
            <a:off x="7306347" y="5471271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C442249A-818F-4F60-A58B-38A92F32A832}"/>
              </a:ext>
            </a:extLst>
          </p:cNvPr>
          <p:cNvSpPr/>
          <p:nvPr/>
        </p:nvSpPr>
        <p:spPr>
          <a:xfrm flipV="1">
            <a:off x="7333360" y="627618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6CD88FDC-19FF-476A-AC05-9453235DACB4}"/>
              </a:ext>
            </a:extLst>
          </p:cNvPr>
          <p:cNvSpPr txBox="1"/>
          <p:nvPr/>
        </p:nvSpPr>
        <p:spPr>
          <a:xfrm>
            <a:off x="7130637" y="5627691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１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B2857C0C-5020-4605-B53C-FDFE484F7122}"/>
              </a:ext>
            </a:extLst>
          </p:cNvPr>
          <p:cNvSpPr txBox="1"/>
          <p:nvPr/>
        </p:nvSpPr>
        <p:spPr>
          <a:xfrm>
            <a:off x="7961066" y="6047659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０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B6BF9020-D1F5-4F44-B7F5-4CD668544052}"/>
              </a:ext>
            </a:extLst>
          </p:cNvPr>
          <p:cNvSpPr txBox="1"/>
          <p:nvPr/>
        </p:nvSpPr>
        <p:spPr>
          <a:xfrm>
            <a:off x="1845584" y="6387632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３</a:t>
            </a:r>
          </a:p>
        </p:txBody>
      </p: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755FF79D-D77A-4E2C-9465-E7F9EF3C78DC}"/>
              </a:ext>
            </a:extLst>
          </p:cNvPr>
          <p:cNvCxnSpPr>
            <a:cxnSpLocks/>
          </p:cNvCxnSpPr>
          <p:nvPr/>
        </p:nvCxnSpPr>
        <p:spPr>
          <a:xfrm flipH="1" flipV="1">
            <a:off x="7517766" y="5522555"/>
            <a:ext cx="676304" cy="320074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B6D073DF-5CFE-4F76-875A-22183B3B15AC}"/>
              </a:ext>
            </a:extLst>
          </p:cNvPr>
          <p:cNvSpPr txBox="1"/>
          <p:nvPr/>
        </p:nvSpPr>
        <p:spPr>
          <a:xfrm>
            <a:off x="2212002" y="426444"/>
            <a:ext cx="442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N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C597223E-4A96-43CD-B173-B1519D614EF1}"/>
              </a:ext>
            </a:extLst>
          </p:cNvPr>
          <p:cNvSpPr txBox="1"/>
          <p:nvPr/>
        </p:nvSpPr>
        <p:spPr>
          <a:xfrm>
            <a:off x="1165002" y="471459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L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1F045DB-DE58-4D52-B934-B7EEF9E208CD}"/>
              </a:ext>
            </a:extLst>
          </p:cNvPr>
          <p:cNvSpPr/>
          <p:nvPr/>
        </p:nvSpPr>
        <p:spPr>
          <a:xfrm>
            <a:off x="3771298" y="1714874"/>
            <a:ext cx="2475329" cy="231037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A57367C7-59F6-4678-B4BE-DEBB72E03F5D}"/>
              </a:ext>
            </a:extLst>
          </p:cNvPr>
          <p:cNvSpPr/>
          <p:nvPr/>
        </p:nvSpPr>
        <p:spPr>
          <a:xfrm>
            <a:off x="7712625" y="504387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  <a:latin typeface="+mn-ea"/>
              </a:rPr>
              <a:t>R</a:t>
            </a:r>
            <a:endParaRPr kumimoji="1" lang="ja-JP" altLang="en-US" sz="3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9F387A9B-0B18-4A08-811A-25BF24578311}"/>
              </a:ext>
            </a:extLst>
          </p:cNvPr>
          <p:cNvSpPr txBox="1"/>
          <p:nvPr/>
        </p:nvSpPr>
        <p:spPr>
          <a:xfrm>
            <a:off x="5170822" y="6463054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３</a:t>
            </a:r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0E6AE58C-B8AE-4BBF-A398-08B7B1C8BBBA}"/>
              </a:ext>
            </a:extLst>
          </p:cNvPr>
          <p:cNvSpPr/>
          <p:nvPr/>
        </p:nvSpPr>
        <p:spPr>
          <a:xfrm flipV="1">
            <a:off x="4316579" y="5464546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51D120D4-9BB6-4405-B9B8-394F9DF7DD75}"/>
              </a:ext>
            </a:extLst>
          </p:cNvPr>
          <p:cNvSpPr/>
          <p:nvPr/>
        </p:nvSpPr>
        <p:spPr>
          <a:xfrm flipV="1">
            <a:off x="5301693" y="5471271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2EA199F2-CF06-4564-A1F0-15043C763B27}"/>
              </a:ext>
            </a:extLst>
          </p:cNvPr>
          <p:cNvSpPr/>
          <p:nvPr/>
        </p:nvSpPr>
        <p:spPr>
          <a:xfrm flipV="1">
            <a:off x="5309852" y="627618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BA1E2811-B16C-4689-AF90-13ED22539C0E}"/>
              </a:ext>
            </a:extLst>
          </p:cNvPr>
          <p:cNvSpPr txBox="1"/>
          <p:nvPr/>
        </p:nvSpPr>
        <p:spPr>
          <a:xfrm>
            <a:off x="5188508" y="5605954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１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51C1CBDB-90FC-4542-B0FD-933A668C30D5}"/>
              </a:ext>
            </a:extLst>
          </p:cNvPr>
          <p:cNvSpPr txBox="1"/>
          <p:nvPr/>
        </p:nvSpPr>
        <p:spPr>
          <a:xfrm>
            <a:off x="4167519" y="5661537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>
                <a:latin typeface="+mn-ea"/>
              </a:rPr>
              <a:t>2</a:t>
            </a:r>
            <a:endParaRPr kumimoji="1" lang="ja-JP" altLang="en-US" sz="2400" b="1" dirty="0">
              <a:latin typeface="+mn-ea"/>
            </a:endParaRPr>
          </a:p>
        </p:txBody>
      </p: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92474C64-50E3-4D44-AF1A-7DC1D9CBA9D7}"/>
              </a:ext>
            </a:extLst>
          </p:cNvPr>
          <p:cNvCxnSpPr>
            <a:cxnSpLocks/>
          </p:cNvCxnSpPr>
          <p:nvPr/>
        </p:nvCxnSpPr>
        <p:spPr>
          <a:xfrm flipH="1" flipV="1">
            <a:off x="4345241" y="5605954"/>
            <a:ext cx="986772" cy="732934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楕円 63">
            <a:extLst>
              <a:ext uri="{FF2B5EF4-FFF2-40B4-BE49-F238E27FC236}">
                <a16:creationId xmlns:a16="http://schemas.microsoft.com/office/drawing/2014/main" id="{CC331A1D-8DCA-4BA8-90B8-9DCC3392B5AC}"/>
              </a:ext>
            </a:extLst>
          </p:cNvPr>
          <p:cNvSpPr/>
          <p:nvPr/>
        </p:nvSpPr>
        <p:spPr>
          <a:xfrm flipV="1">
            <a:off x="4292158" y="629505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4289E5F4-26FF-4518-B229-840F9FCAF956}"/>
              </a:ext>
            </a:extLst>
          </p:cNvPr>
          <p:cNvCxnSpPr>
            <a:cxnSpLocks/>
          </p:cNvCxnSpPr>
          <p:nvPr/>
        </p:nvCxnSpPr>
        <p:spPr>
          <a:xfrm flipH="1">
            <a:off x="4333610" y="5593343"/>
            <a:ext cx="1101120" cy="84223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79E382B4-1689-458A-A5EA-F7C158E1EEC9}"/>
              </a:ext>
            </a:extLst>
          </p:cNvPr>
          <p:cNvSpPr txBox="1"/>
          <p:nvPr/>
        </p:nvSpPr>
        <p:spPr>
          <a:xfrm>
            <a:off x="4145890" y="6475527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latin typeface="+mn-ea"/>
              </a:rPr>
              <a:t>4</a:t>
            </a:r>
            <a:endParaRPr kumimoji="1" lang="ja-JP" altLang="en-US" sz="2400" b="1" dirty="0">
              <a:latin typeface="+mn-ea"/>
            </a:endParaRPr>
          </a:p>
        </p:txBody>
      </p: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79EC70EB-0F5E-487B-A66E-AC9420AD73D8}"/>
              </a:ext>
            </a:extLst>
          </p:cNvPr>
          <p:cNvCxnSpPr>
            <a:cxnSpLocks/>
          </p:cNvCxnSpPr>
          <p:nvPr/>
        </p:nvCxnSpPr>
        <p:spPr>
          <a:xfrm flipH="1">
            <a:off x="2364744" y="2427036"/>
            <a:ext cx="5406594" cy="11271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C660B72D-A885-4C19-8986-25B03BD48A2F}"/>
              </a:ext>
            </a:extLst>
          </p:cNvPr>
          <p:cNvSpPr txBox="1"/>
          <p:nvPr/>
        </p:nvSpPr>
        <p:spPr>
          <a:xfrm>
            <a:off x="4657929" y="6429364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A232B7DF-7609-4913-8F44-8398CA7AE264}"/>
              </a:ext>
            </a:extLst>
          </p:cNvPr>
          <p:cNvSpPr txBox="1"/>
          <p:nvPr/>
        </p:nvSpPr>
        <p:spPr>
          <a:xfrm>
            <a:off x="1457649" y="6327591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C5AB5F50-8DC1-4D82-9FEA-1D42B7D85A03}"/>
              </a:ext>
            </a:extLst>
          </p:cNvPr>
          <p:cNvCxnSpPr>
            <a:cxnSpLocks/>
          </p:cNvCxnSpPr>
          <p:nvPr/>
        </p:nvCxnSpPr>
        <p:spPr>
          <a:xfrm flipH="1">
            <a:off x="2409686" y="1118922"/>
            <a:ext cx="23691" cy="1319385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F6105164-0353-4AE6-BBAE-4A06DADE9DEA}"/>
              </a:ext>
            </a:extLst>
          </p:cNvPr>
          <p:cNvCxnSpPr>
            <a:cxnSpLocks/>
            <a:stCxn id="44" idx="3"/>
          </p:cNvCxnSpPr>
          <p:nvPr/>
        </p:nvCxnSpPr>
        <p:spPr>
          <a:xfrm>
            <a:off x="4604321" y="1151425"/>
            <a:ext cx="11500" cy="1286882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6AFEADCC-78D8-4A03-829F-EACEC518C176}"/>
              </a:ext>
            </a:extLst>
          </p:cNvPr>
          <p:cNvCxnSpPr>
            <a:cxnSpLocks/>
          </p:cNvCxnSpPr>
          <p:nvPr/>
        </p:nvCxnSpPr>
        <p:spPr>
          <a:xfrm flipH="1">
            <a:off x="7771338" y="1147130"/>
            <a:ext cx="23691" cy="1319385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楕円 45">
            <a:extLst>
              <a:ext uri="{FF2B5EF4-FFF2-40B4-BE49-F238E27FC236}">
                <a16:creationId xmlns:a16="http://schemas.microsoft.com/office/drawing/2014/main" id="{2C56A1B3-3223-4417-A5D4-F993D640D73B}"/>
              </a:ext>
            </a:extLst>
          </p:cNvPr>
          <p:cNvSpPr/>
          <p:nvPr/>
        </p:nvSpPr>
        <p:spPr>
          <a:xfrm flipV="1">
            <a:off x="2342136" y="959875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楕円 47">
            <a:extLst>
              <a:ext uri="{FF2B5EF4-FFF2-40B4-BE49-F238E27FC236}">
                <a16:creationId xmlns:a16="http://schemas.microsoft.com/office/drawing/2014/main" id="{05968AED-4912-432F-9816-1DF7385C6473}"/>
              </a:ext>
            </a:extLst>
          </p:cNvPr>
          <p:cNvSpPr/>
          <p:nvPr/>
        </p:nvSpPr>
        <p:spPr>
          <a:xfrm flipV="1">
            <a:off x="1275087" y="1008152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71E9DC06-0264-43BE-9208-309EF0DA5168}"/>
              </a:ext>
            </a:extLst>
          </p:cNvPr>
          <p:cNvSpPr/>
          <p:nvPr/>
        </p:nvSpPr>
        <p:spPr>
          <a:xfrm flipV="1">
            <a:off x="2342136" y="2354558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楕円 51">
            <a:extLst>
              <a:ext uri="{FF2B5EF4-FFF2-40B4-BE49-F238E27FC236}">
                <a16:creationId xmlns:a16="http://schemas.microsoft.com/office/drawing/2014/main" id="{BC7CEAD4-CE4B-4CB9-8BC3-1D98E74E1AA3}"/>
              </a:ext>
            </a:extLst>
          </p:cNvPr>
          <p:cNvSpPr/>
          <p:nvPr/>
        </p:nvSpPr>
        <p:spPr>
          <a:xfrm flipV="1">
            <a:off x="4516275" y="2345817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C82DCE18-E67E-4B93-A075-8351C29BC415}"/>
              </a:ext>
            </a:extLst>
          </p:cNvPr>
          <p:cNvCxnSpPr>
            <a:cxnSpLocks/>
            <a:endCxn id="57" idx="3"/>
          </p:cNvCxnSpPr>
          <p:nvPr/>
        </p:nvCxnSpPr>
        <p:spPr>
          <a:xfrm flipH="1">
            <a:off x="1327312" y="1189438"/>
            <a:ext cx="15870" cy="4628689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E95F0CD3-03A7-4764-86E4-6CA0BEB378BF}"/>
              </a:ext>
            </a:extLst>
          </p:cNvPr>
          <p:cNvCxnSpPr>
            <a:cxnSpLocks/>
          </p:cNvCxnSpPr>
          <p:nvPr/>
        </p:nvCxnSpPr>
        <p:spPr>
          <a:xfrm>
            <a:off x="2111281" y="3217501"/>
            <a:ext cx="0" cy="2261538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964AE56B-0194-41CD-B009-D3041517BCB4}"/>
              </a:ext>
            </a:extLst>
          </p:cNvPr>
          <p:cNvCxnSpPr>
            <a:cxnSpLocks/>
          </p:cNvCxnSpPr>
          <p:nvPr/>
        </p:nvCxnSpPr>
        <p:spPr>
          <a:xfrm flipV="1">
            <a:off x="2098707" y="3248020"/>
            <a:ext cx="2281497" cy="1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7B4E32A9-9789-4045-87FB-977D2F21D5A9}"/>
              </a:ext>
            </a:extLst>
          </p:cNvPr>
          <p:cNvCxnSpPr>
            <a:cxnSpLocks/>
          </p:cNvCxnSpPr>
          <p:nvPr/>
        </p:nvCxnSpPr>
        <p:spPr>
          <a:xfrm flipH="1" flipV="1">
            <a:off x="4404625" y="3248020"/>
            <a:ext cx="1" cy="221652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8EA2F334-AE35-4C7F-A14E-E3D110756FD0}"/>
              </a:ext>
            </a:extLst>
          </p:cNvPr>
          <p:cNvCxnSpPr>
            <a:cxnSpLocks/>
          </p:cNvCxnSpPr>
          <p:nvPr/>
        </p:nvCxnSpPr>
        <p:spPr>
          <a:xfrm flipV="1">
            <a:off x="2100013" y="6243213"/>
            <a:ext cx="309673" cy="3061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438736FF-76AC-4194-A4F8-A820ED9D43C4}"/>
              </a:ext>
            </a:extLst>
          </p:cNvPr>
          <p:cNvCxnSpPr>
            <a:cxnSpLocks/>
          </p:cNvCxnSpPr>
          <p:nvPr/>
        </p:nvCxnSpPr>
        <p:spPr>
          <a:xfrm flipV="1">
            <a:off x="2430182" y="3721605"/>
            <a:ext cx="1646725" cy="6431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72B0FDB3-115C-4EBA-8C33-A47884E476FB}"/>
              </a:ext>
            </a:extLst>
          </p:cNvPr>
          <p:cNvCxnSpPr>
            <a:cxnSpLocks/>
          </p:cNvCxnSpPr>
          <p:nvPr/>
        </p:nvCxnSpPr>
        <p:spPr>
          <a:xfrm flipH="1">
            <a:off x="2409686" y="3710883"/>
            <a:ext cx="22791" cy="2514007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ABD20D33-3A2C-452B-A50F-03CC5D5AFBEB}"/>
              </a:ext>
            </a:extLst>
          </p:cNvPr>
          <p:cNvCxnSpPr>
            <a:cxnSpLocks/>
          </p:cNvCxnSpPr>
          <p:nvPr/>
        </p:nvCxnSpPr>
        <p:spPr>
          <a:xfrm flipH="1">
            <a:off x="4052737" y="3700666"/>
            <a:ext cx="3193" cy="2667004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コネクタ 79">
            <a:extLst>
              <a:ext uri="{FF2B5EF4-FFF2-40B4-BE49-F238E27FC236}">
                <a16:creationId xmlns:a16="http://schemas.microsoft.com/office/drawing/2014/main" id="{7BBFC855-C677-4351-9D56-AA4156259422}"/>
              </a:ext>
            </a:extLst>
          </p:cNvPr>
          <p:cNvCxnSpPr>
            <a:cxnSpLocks/>
          </p:cNvCxnSpPr>
          <p:nvPr/>
        </p:nvCxnSpPr>
        <p:spPr>
          <a:xfrm>
            <a:off x="4034688" y="6359375"/>
            <a:ext cx="298922" cy="14917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コネクタ 80">
            <a:extLst>
              <a:ext uri="{FF2B5EF4-FFF2-40B4-BE49-F238E27FC236}">
                <a16:creationId xmlns:a16="http://schemas.microsoft.com/office/drawing/2014/main" id="{8F24629C-B294-4103-8002-B641D18F016D}"/>
              </a:ext>
            </a:extLst>
          </p:cNvPr>
          <p:cNvCxnSpPr>
            <a:cxnSpLocks/>
          </p:cNvCxnSpPr>
          <p:nvPr/>
        </p:nvCxnSpPr>
        <p:spPr>
          <a:xfrm flipV="1">
            <a:off x="5332013" y="3259531"/>
            <a:ext cx="2150426" cy="1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コネクタ 81">
            <a:extLst>
              <a:ext uri="{FF2B5EF4-FFF2-40B4-BE49-F238E27FC236}">
                <a16:creationId xmlns:a16="http://schemas.microsoft.com/office/drawing/2014/main" id="{E9875BB4-21D1-4E54-BFD8-8F1E6CB02D9A}"/>
              </a:ext>
            </a:extLst>
          </p:cNvPr>
          <p:cNvCxnSpPr>
            <a:cxnSpLocks/>
            <a:stCxn id="51" idx="3"/>
          </p:cNvCxnSpPr>
          <p:nvPr/>
        </p:nvCxnSpPr>
        <p:spPr>
          <a:xfrm flipV="1">
            <a:off x="5327481" y="3248020"/>
            <a:ext cx="6369" cy="225004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コネクタ 82">
            <a:extLst>
              <a:ext uri="{FF2B5EF4-FFF2-40B4-BE49-F238E27FC236}">
                <a16:creationId xmlns:a16="http://schemas.microsoft.com/office/drawing/2014/main" id="{6F4158CD-4B31-4D35-982E-231754026017}"/>
              </a:ext>
            </a:extLst>
          </p:cNvPr>
          <p:cNvCxnSpPr>
            <a:cxnSpLocks/>
          </p:cNvCxnSpPr>
          <p:nvPr/>
        </p:nvCxnSpPr>
        <p:spPr>
          <a:xfrm flipH="1" flipV="1">
            <a:off x="7426436" y="3259531"/>
            <a:ext cx="1" cy="2221775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コネクタ 83">
            <a:extLst>
              <a:ext uri="{FF2B5EF4-FFF2-40B4-BE49-F238E27FC236}">
                <a16:creationId xmlns:a16="http://schemas.microsoft.com/office/drawing/2014/main" id="{E31E23AB-0ACF-480D-8EFB-A62CD1195D41}"/>
              </a:ext>
            </a:extLst>
          </p:cNvPr>
          <p:cNvCxnSpPr>
            <a:cxnSpLocks/>
          </p:cNvCxnSpPr>
          <p:nvPr/>
        </p:nvCxnSpPr>
        <p:spPr>
          <a:xfrm flipV="1">
            <a:off x="5739077" y="3601601"/>
            <a:ext cx="15812" cy="2724757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607C55D6-F4B5-40CC-BD04-A2B9B2878AF8}"/>
              </a:ext>
            </a:extLst>
          </p:cNvPr>
          <p:cNvCxnSpPr>
            <a:cxnSpLocks/>
          </p:cNvCxnSpPr>
          <p:nvPr/>
        </p:nvCxnSpPr>
        <p:spPr>
          <a:xfrm flipV="1">
            <a:off x="7005295" y="3636354"/>
            <a:ext cx="7906" cy="2760193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コネクタ 85">
            <a:extLst>
              <a:ext uri="{FF2B5EF4-FFF2-40B4-BE49-F238E27FC236}">
                <a16:creationId xmlns:a16="http://schemas.microsoft.com/office/drawing/2014/main" id="{0C1B2CC8-0658-473C-B681-9167936B7E76}"/>
              </a:ext>
            </a:extLst>
          </p:cNvPr>
          <p:cNvCxnSpPr>
            <a:cxnSpLocks/>
          </p:cNvCxnSpPr>
          <p:nvPr/>
        </p:nvCxnSpPr>
        <p:spPr>
          <a:xfrm>
            <a:off x="5753260" y="3618977"/>
            <a:ext cx="1252035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コネクタ 86">
            <a:extLst>
              <a:ext uri="{FF2B5EF4-FFF2-40B4-BE49-F238E27FC236}">
                <a16:creationId xmlns:a16="http://schemas.microsoft.com/office/drawing/2014/main" id="{32443AEB-30C6-4389-BDB3-443901F77B33}"/>
              </a:ext>
            </a:extLst>
          </p:cNvPr>
          <p:cNvCxnSpPr>
            <a:cxnSpLocks/>
          </p:cNvCxnSpPr>
          <p:nvPr/>
        </p:nvCxnSpPr>
        <p:spPr>
          <a:xfrm flipV="1">
            <a:off x="5434729" y="6316373"/>
            <a:ext cx="304348" cy="57919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コネクタ 87">
            <a:extLst>
              <a:ext uri="{FF2B5EF4-FFF2-40B4-BE49-F238E27FC236}">
                <a16:creationId xmlns:a16="http://schemas.microsoft.com/office/drawing/2014/main" id="{BDF0B4CA-1B55-47E8-8C9E-6C6E792B00E0}"/>
              </a:ext>
            </a:extLst>
          </p:cNvPr>
          <p:cNvCxnSpPr>
            <a:cxnSpLocks/>
          </p:cNvCxnSpPr>
          <p:nvPr/>
        </p:nvCxnSpPr>
        <p:spPr>
          <a:xfrm>
            <a:off x="6991192" y="6358915"/>
            <a:ext cx="379823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楕円 89">
            <a:extLst>
              <a:ext uri="{FF2B5EF4-FFF2-40B4-BE49-F238E27FC236}">
                <a16:creationId xmlns:a16="http://schemas.microsoft.com/office/drawing/2014/main" id="{D0C264CE-6252-4EC4-A590-32D557305714}"/>
              </a:ext>
            </a:extLst>
          </p:cNvPr>
          <p:cNvSpPr/>
          <p:nvPr/>
        </p:nvSpPr>
        <p:spPr>
          <a:xfrm flipV="1">
            <a:off x="5260432" y="3168101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楕円 90">
            <a:extLst>
              <a:ext uri="{FF2B5EF4-FFF2-40B4-BE49-F238E27FC236}">
                <a16:creationId xmlns:a16="http://schemas.microsoft.com/office/drawing/2014/main" id="{B6AFE238-77EF-42AA-865D-E3D9CB2D0653}"/>
              </a:ext>
            </a:extLst>
          </p:cNvPr>
          <p:cNvSpPr/>
          <p:nvPr/>
        </p:nvSpPr>
        <p:spPr>
          <a:xfrm flipV="1">
            <a:off x="5666843" y="3554797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楕円 91">
            <a:extLst>
              <a:ext uri="{FF2B5EF4-FFF2-40B4-BE49-F238E27FC236}">
                <a16:creationId xmlns:a16="http://schemas.microsoft.com/office/drawing/2014/main" id="{EE7A284B-C6D6-4829-B257-4BD37A69C9AE}"/>
              </a:ext>
            </a:extLst>
          </p:cNvPr>
          <p:cNvSpPr/>
          <p:nvPr/>
        </p:nvSpPr>
        <p:spPr>
          <a:xfrm flipV="1">
            <a:off x="4307127" y="3157544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楕円 92">
            <a:extLst>
              <a:ext uri="{FF2B5EF4-FFF2-40B4-BE49-F238E27FC236}">
                <a16:creationId xmlns:a16="http://schemas.microsoft.com/office/drawing/2014/main" id="{8E89A5EC-6E2D-42DC-AF63-A8F2299CA2C1}"/>
              </a:ext>
            </a:extLst>
          </p:cNvPr>
          <p:cNvSpPr/>
          <p:nvPr/>
        </p:nvSpPr>
        <p:spPr>
          <a:xfrm flipV="1">
            <a:off x="3941150" y="3636553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楕円 93">
            <a:extLst>
              <a:ext uri="{FF2B5EF4-FFF2-40B4-BE49-F238E27FC236}">
                <a16:creationId xmlns:a16="http://schemas.microsoft.com/office/drawing/2014/main" id="{E031DF84-3212-4C4D-9090-01E15753E814}"/>
              </a:ext>
            </a:extLst>
          </p:cNvPr>
          <p:cNvSpPr/>
          <p:nvPr/>
        </p:nvSpPr>
        <p:spPr>
          <a:xfrm flipV="1">
            <a:off x="2035910" y="3177828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楕円 94">
            <a:extLst>
              <a:ext uri="{FF2B5EF4-FFF2-40B4-BE49-F238E27FC236}">
                <a16:creationId xmlns:a16="http://schemas.microsoft.com/office/drawing/2014/main" id="{5050A814-448E-47DD-BFB5-4B07083BD999}"/>
              </a:ext>
            </a:extLst>
          </p:cNvPr>
          <p:cNvSpPr/>
          <p:nvPr/>
        </p:nvSpPr>
        <p:spPr>
          <a:xfrm flipV="1">
            <a:off x="2371463" y="3639485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B7F9BD6F-4BF4-4DBE-8E3B-13C4FBD11A98}"/>
              </a:ext>
            </a:extLst>
          </p:cNvPr>
          <p:cNvSpPr txBox="1"/>
          <p:nvPr/>
        </p:nvSpPr>
        <p:spPr>
          <a:xfrm>
            <a:off x="5309852" y="566982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214B47CA-4484-4FA1-AC3B-ED7C2A036186}"/>
              </a:ext>
            </a:extLst>
          </p:cNvPr>
          <p:cNvSpPr txBox="1"/>
          <p:nvPr/>
        </p:nvSpPr>
        <p:spPr>
          <a:xfrm>
            <a:off x="8574991" y="660596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  <p:cxnSp>
        <p:nvCxnSpPr>
          <p:cNvPr id="76" name="直線コネクタ 75">
            <a:extLst>
              <a:ext uri="{FF2B5EF4-FFF2-40B4-BE49-F238E27FC236}">
                <a16:creationId xmlns:a16="http://schemas.microsoft.com/office/drawing/2014/main" id="{50556CB6-2A95-4B12-9388-6DBA573A86AC}"/>
              </a:ext>
            </a:extLst>
          </p:cNvPr>
          <p:cNvCxnSpPr>
            <a:cxnSpLocks/>
          </p:cNvCxnSpPr>
          <p:nvPr/>
        </p:nvCxnSpPr>
        <p:spPr>
          <a:xfrm flipH="1" flipV="1">
            <a:off x="8194070" y="3007151"/>
            <a:ext cx="35328" cy="2863155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コネクタ 97">
            <a:extLst>
              <a:ext uri="{FF2B5EF4-FFF2-40B4-BE49-F238E27FC236}">
                <a16:creationId xmlns:a16="http://schemas.microsoft.com/office/drawing/2014/main" id="{D086DB3C-57B5-4ECF-AB9E-CF27F477E120}"/>
              </a:ext>
            </a:extLst>
          </p:cNvPr>
          <p:cNvCxnSpPr>
            <a:cxnSpLocks/>
          </p:cNvCxnSpPr>
          <p:nvPr/>
        </p:nvCxnSpPr>
        <p:spPr>
          <a:xfrm>
            <a:off x="5068041" y="2998137"/>
            <a:ext cx="3126029" cy="35269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コネクタ 98">
            <a:extLst>
              <a:ext uri="{FF2B5EF4-FFF2-40B4-BE49-F238E27FC236}">
                <a16:creationId xmlns:a16="http://schemas.microsoft.com/office/drawing/2014/main" id="{13FCAFEC-5DD4-42BA-9527-CE0E8FFE7A09}"/>
              </a:ext>
            </a:extLst>
          </p:cNvPr>
          <p:cNvCxnSpPr>
            <a:cxnSpLocks/>
          </p:cNvCxnSpPr>
          <p:nvPr/>
        </p:nvCxnSpPr>
        <p:spPr>
          <a:xfrm flipH="1" flipV="1">
            <a:off x="5103544" y="1198560"/>
            <a:ext cx="20589" cy="1808591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コネクタ 99">
            <a:extLst>
              <a:ext uri="{FF2B5EF4-FFF2-40B4-BE49-F238E27FC236}">
                <a16:creationId xmlns:a16="http://schemas.microsoft.com/office/drawing/2014/main" id="{F021A824-4712-4B1C-BC4A-36064C0E1676}"/>
              </a:ext>
            </a:extLst>
          </p:cNvPr>
          <p:cNvCxnSpPr>
            <a:cxnSpLocks/>
          </p:cNvCxnSpPr>
          <p:nvPr/>
        </p:nvCxnSpPr>
        <p:spPr>
          <a:xfrm flipV="1">
            <a:off x="5092743" y="2715269"/>
            <a:ext cx="3310271" cy="257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コネクタ 100">
            <a:extLst>
              <a:ext uri="{FF2B5EF4-FFF2-40B4-BE49-F238E27FC236}">
                <a16:creationId xmlns:a16="http://schemas.microsoft.com/office/drawing/2014/main" id="{887B2574-9C11-41DE-B7B9-18BD41EFBBFE}"/>
              </a:ext>
            </a:extLst>
          </p:cNvPr>
          <p:cNvCxnSpPr>
            <a:cxnSpLocks/>
          </p:cNvCxnSpPr>
          <p:nvPr/>
        </p:nvCxnSpPr>
        <p:spPr>
          <a:xfrm flipV="1">
            <a:off x="8385131" y="1189439"/>
            <a:ext cx="17883" cy="1511148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楕円 101">
            <a:extLst>
              <a:ext uri="{FF2B5EF4-FFF2-40B4-BE49-F238E27FC236}">
                <a16:creationId xmlns:a16="http://schemas.microsoft.com/office/drawing/2014/main" id="{45B2C634-9EFA-41A1-AF99-1DAB586C74F3}"/>
              </a:ext>
            </a:extLst>
          </p:cNvPr>
          <p:cNvSpPr/>
          <p:nvPr/>
        </p:nvSpPr>
        <p:spPr>
          <a:xfrm flipV="1">
            <a:off x="5036087" y="2623786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" name="楕円 102">
            <a:extLst>
              <a:ext uri="{FF2B5EF4-FFF2-40B4-BE49-F238E27FC236}">
                <a16:creationId xmlns:a16="http://schemas.microsoft.com/office/drawing/2014/main" id="{C56C1344-7850-4A82-8A55-D0134437B9BC}"/>
              </a:ext>
            </a:extLst>
          </p:cNvPr>
          <p:cNvSpPr/>
          <p:nvPr/>
        </p:nvSpPr>
        <p:spPr>
          <a:xfrm flipV="1">
            <a:off x="1247201" y="2715481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1435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楕円 43">
            <a:extLst>
              <a:ext uri="{FF2B5EF4-FFF2-40B4-BE49-F238E27FC236}">
                <a16:creationId xmlns:a16="http://schemas.microsoft.com/office/drawing/2014/main" id="{F928BFB5-9CA6-4D76-89C5-95229637D3F1}"/>
              </a:ext>
            </a:extLst>
          </p:cNvPr>
          <p:cNvSpPr/>
          <p:nvPr/>
        </p:nvSpPr>
        <p:spPr>
          <a:xfrm>
            <a:off x="4489097" y="452615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  <a:latin typeface="+mn-ea"/>
              </a:rPr>
              <a:t>R</a:t>
            </a:r>
            <a:endParaRPr kumimoji="1" lang="ja-JP" altLang="en-US" sz="36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7F65EDAD-F862-4A67-83DB-A8ECF73A00F4}"/>
              </a:ext>
            </a:extLst>
          </p:cNvPr>
          <p:cNvCxnSpPr>
            <a:cxnSpLocks/>
            <a:stCxn id="56" idx="2"/>
            <a:endCxn id="57" idx="5"/>
          </p:cNvCxnSpPr>
          <p:nvPr/>
        </p:nvCxnSpPr>
        <p:spPr>
          <a:xfrm flipH="1">
            <a:off x="1451828" y="5562741"/>
            <a:ext cx="564302" cy="25538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楕円 55">
            <a:extLst>
              <a:ext uri="{FF2B5EF4-FFF2-40B4-BE49-F238E27FC236}">
                <a16:creationId xmlns:a16="http://schemas.microsoft.com/office/drawing/2014/main" id="{6F64983C-8A89-4E4D-8122-0AD058935A51}"/>
              </a:ext>
            </a:extLst>
          </p:cNvPr>
          <p:cNvSpPr/>
          <p:nvPr/>
        </p:nvSpPr>
        <p:spPr>
          <a:xfrm flipV="1">
            <a:off x="2016130" y="5471258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F4F8F858-C738-46FB-9F0D-CEC6F20372E8}"/>
              </a:ext>
            </a:extLst>
          </p:cNvPr>
          <p:cNvSpPr/>
          <p:nvPr/>
        </p:nvSpPr>
        <p:spPr>
          <a:xfrm flipV="1">
            <a:off x="1301524" y="5791332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楕円 59">
            <a:extLst>
              <a:ext uri="{FF2B5EF4-FFF2-40B4-BE49-F238E27FC236}">
                <a16:creationId xmlns:a16="http://schemas.microsoft.com/office/drawing/2014/main" id="{F7B24578-941C-439B-B7BC-DD87230A0A2E}"/>
              </a:ext>
            </a:extLst>
          </p:cNvPr>
          <p:cNvSpPr/>
          <p:nvPr/>
        </p:nvSpPr>
        <p:spPr>
          <a:xfrm flipV="1">
            <a:off x="1996718" y="6224890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3B110D3F-0631-4A34-B34D-A3A8EAD6EF60}"/>
              </a:ext>
            </a:extLst>
          </p:cNvPr>
          <p:cNvSpPr/>
          <p:nvPr/>
        </p:nvSpPr>
        <p:spPr>
          <a:xfrm>
            <a:off x="641599" y="1494126"/>
            <a:ext cx="2667209" cy="273850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5302768-A1F9-4CD9-A0E3-A11DE63CA098}"/>
              </a:ext>
            </a:extLst>
          </p:cNvPr>
          <p:cNvSpPr txBox="1"/>
          <p:nvPr/>
        </p:nvSpPr>
        <p:spPr>
          <a:xfrm>
            <a:off x="7623080" y="6326358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17BE03C-CB30-4BDE-AEBF-A8972D86E172}"/>
              </a:ext>
            </a:extLst>
          </p:cNvPr>
          <p:cNvSpPr txBox="1"/>
          <p:nvPr/>
        </p:nvSpPr>
        <p:spPr>
          <a:xfrm>
            <a:off x="1857955" y="5639474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１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C46EEC2-48D6-4BF1-A8A0-1557EBB31F79}"/>
              </a:ext>
            </a:extLst>
          </p:cNvPr>
          <p:cNvSpPr txBox="1"/>
          <p:nvPr/>
        </p:nvSpPr>
        <p:spPr>
          <a:xfrm>
            <a:off x="7181104" y="6463902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３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D587C114-9690-4E7A-B5AD-BF70E45EE3E1}"/>
              </a:ext>
            </a:extLst>
          </p:cNvPr>
          <p:cNvSpPr txBox="1"/>
          <p:nvPr/>
        </p:nvSpPr>
        <p:spPr>
          <a:xfrm>
            <a:off x="1119338" y="5983841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０</a:t>
            </a:r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A3B79198-6999-4603-B62D-81F32C9C9A1A}"/>
              </a:ext>
            </a:extLst>
          </p:cNvPr>
          <p:cNvSpPr/>
          <p:nvPr/>
        </p:nvSpPr>
        <p:spPr>
          <a:xfrm flipV="1">
            <a:off x="8106024" y="5842629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F62C84D7-884C-42FC-B21B-B5C316097192}"/>
              </a:ext>
            </a:extLst>
          </p:cNvPr>
          <p:cNvSpPr/>
          <p:nvPr/>
        </p:nvSpPr>
        <p:spPr>
          <a:xfrm flipV="1">
            <a:off x="7306347" y="5471271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C442249A-818F-4F60-A58B-38A92F32A832}"/>
              </a:ext>
            </a:extLst>
          </p:cNvPr>
          <p:cNvSpPr/>
          <p:nvPr/>
        </p:nvSpPr>
        <p:spPr>
          <a:xfrm flipV="1">
            <a:off x="7333360" y="627618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6CD88FDC-19FF-476A-AC05-9453235DACB4}"/>
              </a:ext>
            </a:extLst>
          </p:cNvPr>
          <p:cNvSpPr txBox="1"/>
          <p:nvPr/>
        </p:nvSpPr>
        <p:spPr>
          <a:xfrm>
            <a:off x="7130637" y="5627691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１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B2857C0C-5020-4605-B53C-FDFE484F7122}"/>
              </a:ext>
            </a:extLst>
          </p:cNvPr>
          <p:cNvSpPr txBox="1"/>
          <p:nvPr/>
        </p:nvSpPr>
        <p:spPr>
          <a:xfrm>
            <a:off x="7961066" y="6047659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０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B6BF9020-D1F5-4F44-B7F5-4CD668544052}"/>
              </a:ext>
            </a:extLst>
          </p:cNvPr>
          <p:cNvSpPr txBox="1"/>
          <p:nvPr/>
        </p:nvSpPr>
        <p:spPr>
          <a:xfrm>
            <a:off x="1845584" y="6387632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３</a:t>
            </a:r>
          </a:p>
        </p:txBody>
      </p: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755FF79D-D77A-4E2C-9465-E7F9EF3C78DC}"/>
              </a:ext>
            </a:extLst>
          </p:cNvPr>
          <p:cNvCxnSpPr>
            <a:cxnSpLocks/>
          </p:cNvCxnSpPr>
          <p:nvPr/>
        </p:nvCxnSpPr>
        <p:spPr>
          <a:xfrm flipH="1" flipV="1">
            <a:off x="7517766" y="5522555"/>
            <a:ext cx="676304" cy="320074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B6D073DF-5CFE-4F76-875A-22183B3B15AC}"/>
              </a:ext>
            </a:extLst>
          </p:cNvPr>
          <p:cNvSpPr txBox="1"/>
          <p:nvPr/>
        </p:nvSpPr>
        <p:spPr>
          <a:xfrm>
            <a:off x="2212002" y="426444"/>
            <a:ext cx="442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N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C597223E-4A96-43CD-B173-B1519D614EF1}"/>
              </a:ext>
            </a:extLst>
          </p:cNvPr>
          <p:cNvSpPr txBox="1"/>
          <p:nvPr/>
        </p:nvSpPr>
        <p:spPr>
          <a:xfrm>
            <a:off x="1165002" y="471459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L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1F045DB-DE58-4D52-B934-B7EEF9E208CD}"/>
              </a:ext>
            </a:extLst>
          </p:cNvPr>
          <p:cNvSpPr/>
          <p:nvPr/>
        </p:nvSpPr>
        <p:spPr>
          <a:xfrm>
            <a:off x="3771298" y="1714874"/>
            <a:ext cx="2475329" cy="231037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A57367C7-59F6-4678-B4BE-DEBB72E03F5D}"/>
              </a:ext>
            </a:extLst>
          </p:cNvPr>
          <p:cNvSpPr/>
          <p:nvPr/>
        </p:nvSpPr>
        <p:spPr>
          <a:xfrm>
            <a:off x="7712625" y="504387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  <a:latin typeface="+mn-ea"/>
              </a:rPr>
              <a:t>R</a:t>
            </a:r>
            <a:endParaRPr kumimoji="1" lang="ja-JP" altLang="en-US" sz="3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9F387A9B-0B18-4A08-811A-25BF24578311}"/>
              </a:ext>
            </a:extLst>
          </p:cNvPr>
          <p:cNvSpPr txBox="1"/>
          <p:nvPr/>
        </p:nvSpPr>
        <p:spPr>
          <a:xfrm>
            <a:off x="5170822" y="6463054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３</a:t>
            </a:r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0E6AE58C-B8AE-4BBF-A398-08B7B1C8BBBA}"/>
              </a:ext>
            </a:extLst>
          </p:cNvPr>
          <p:cNvSpPr/>
          <p:nvPr/>
        </p:nvSpPr>
        <p:spPr>
          <a:xfrm flipV="1">
            <a:off x="4316579" y="5464546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51D120D4-9BB6-4405-B9B8-394F9DF7DD75}"/>
              </a:ext>
            </a:extLst>
          </p:cNvPr>
          <p:cNvSpPr/>
          <p:nvPr/>
        </p:nvSpPr>
        <p:spPr>
          <a:xfrm flipV="1">
            <a:off x="5301693" y="5471271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2EA199F2-CF06-4564-A1F0-15043C763B27}"/>
              </a:ext>
            </a:extLst>
          </p:cNvPr>
          <p:cNvSpPr/>
          <p:nvPr/>
        </p:nvSpPr>
        <p:spPr>
          <a:xfrm flipV="1">
            <a:off x="5309852" y="627618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BA1E2811-B16C-4689-AF90-13ED22539C0E}"/>
              </a:ext>
            </a:extLst>
          </p:cNvPr>
          <p:cNvSpPr txBox="1"/>
          <p:nvPr/>
        </p:nvSpPr>
        <p:spPr>
          <a:xfrm>
            <a:off x="5188508" y="5605954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１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51C1CBDB-90FC-4542-B0FD-933A668C30D5}"/>
              </a:ext>
            </a:extLst>
          </p:cNvPr>
          <p:cNvSpPr txBox="1"/>
          <p:nvPr/>
        </p:nvSpPr>
        <p:spPr>
          <a:xfrm>
            <a:off x="4167519" y="5661537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>
                <a:latin typeface="+mn-ea"/>
              </a:rPr>
              <a:t>2</a:t>
            </a:r>
            <a:endParaRPr kumimoji="1" lang="ja-JP" altLang="en-US" sz="2400" b="1" dirty="0">
              <a:latin typeface="+mn-ea"/>
            </a:endParaRPr>
          </a:p>
        </p:txBody>
      </p: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92474C64-50E3-4D44-AF1A-7DC1D9CBA9D7}"/>
              </a:ext>
            </a:extLst>
          </p:cNvPr>
          <p:cNvCxnSpPr>
            <a:cxnSpLocks/>
          </p:cNvCxnSpPr>
          <p:nvPr/>
        </p:nvCxnSpPr>
        <p:spPr>
          <a:xfrm flipH="1" flipV="1">
            <a:off x="4345241" y="5605954"/>
            <a:ext cx="986772" cy="732934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楕円 63">
            <a:extLst>
              <a:ext uri="{FF2B5EF4-FFF2-40B4-BE49-F238E27FC236}">
                <a16:creationId xmlns:a16="http://schemas.microsoft.com/office/drawing/2014/main" id="{CC331A1D-8DCA-4BA8-90B8-9DCC3392B5AC}"/>
              </a:ext>
            </a:extLst>
          </p:cNvPr>
          <p:cNvSpPr/>
          <p:nvPr/>
        </p:nvSpPr>
        <p:spPr>
          <a:xfrm flipV="1">
            <a:off x="4292158" y="629505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4289E5F4-26FF-4518-B229-840F9FCAF956}"/>
              </a:ext>
            </a:extLst>
          </p:cNvPr>
          <p:cNvCxnSpPr>
            <a:cxnSpLocks/>
          </p:cNvCxnSpPr>
          <p:nvPr/>
        </p:nvCxnSpPr>
        <p:spPr>
          <a:xfrm flipH="1">
            <a:off x="4333610" y="5593343"/>
            <a:ext cx="1101120" cy="84223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79E382B4-1689-458A-A5EA-F7C158E1EEC9}"/>
              </a:ext>
            </a:extLst>
          </p:cNvPr>
          <p:cNvSpPr txBox="1"/>
          <p:nvPr/>
        </p:nvSpPr>
        <p:spPr>
          <a:xfrm>
            <a:off x="4145890" y="6475527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latin typeface="+mn-ea"/>
              </a:rPr>
              <a:t>4</a:t>
            </a:r>
            <a:endParaRPr kumimoji="1" lang="ja-JP" altLang="en-US" sz="2400" b="1" dirty="0">
              <a:latin typeface="+mn-ea"/>
            </a:endParaRPr>
          </a:p>
        </p:txBody>
      </p: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79EC70EB-0F5E-487B-A66E-AC9420AD73D8}"/>
              </a:ext>
            </a:extLst>
          </p:cNvPr>
          <p:cNvCxnSpPr>
            <a:cxnSpLocks/>
          </p:cNvCxnSpPr>
          <p:nvPr/>
        </p:nvCxnSpPr>
        <p:spPr>
          <a:xfrm flipH="1">
            <a:off x="2364744" y="2427036"/>
            <a:ext cx="5406594" cy="11271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C660B72D-A885-4C19-8986-25B03BD48A2F}"/>
              </a:ext>
            </a:extLst>
          </p:cNvPr>
          <p:cNvSpPr txBox="1"/>
          <p:nvPr/>
        </p:nvSpPr>
        <p:spPr>
          <a:xfrm>
            <a:off x="4657929" y="6429364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A232B7DF-7609-4913-8F44-8398CA7AE264}"/>
              </a:ext>
            </a:extLst>
          </p:cNvPr>
          <p:cNvSpPr txBox="1"/>
          <p:nvPr/>
        </p:nvSpPr>
        <p:spPr>
          <a:xfrm>
            <a:off x="1457649" y="6327591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C5AB5F50-8DC1-4D82-9FEA-1D42B7D85A03}"/>
              </a:ext>
            </a:extLst>
          </p:cNvPr>
          <p:cNvCxnSpPr>
            <a:cxnSpLocks/>
          </p:cNvCxnSpPr>
          <p:nvPr/>
        </p:nvCxnSpPr>
        <p:spPr>
          <a:xfrm flipH="1">
            <a:off x="2409686" y="1118922"/>
            <a:ext cx="23691" cy="1319385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F6105164-0353-4AE6-BBAE-4A06DADE9DEA}"/>
              </a:ext>
            </a:extLst>
          </p:cNvPr>
          <p:cNvCxnSpPr>
            <a:cxnSpLocks/>
            <a:stCxn id="44" idx="3"/>
          </p:cNvCxnSpPr>
          <p:nvPr/>
        </p:nvCxnSpPr>
        <p:spPr>
          <a:xfrm>
            <a:off x="4604321" y="1151425"/>
            <a:ext cx="11500" cy="1286882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6AFEADCC-78D8-4A03-829F-EACEC518C176}"/>
              </a:ext>
            </a:extLst>
          </p:cNvPr>
          <p:cNvCxnSpPr>
            <a:cxnSpLocks/>
          </p:cNvCxnSpPr>
          <p:nvPr/>
        </p:nvCxnSpPr>
        <p:spPr>
          <a:xfrm flipH="1">
            <a:off x="7771338" y="1147130"/>
            <a:ext cx="23691" cy="1319385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楕円 45">
            <a:extLst>
              <a:ext uri="{FF2B5EF4-FFF2-40B4-BE49-F238E27FC236}">
                <a16:creationId xmlns:a16="http://schemas.microsoft.com/office/drawing/2014/main" id="{2C56A1B3-3223-4417-A5D4-F993D640D73B}"/>
              </a:ext>
            </a:extLst>
          </p:cNvPr>
          <p:cNvSpPr/>
          <p:nvPr/>
        </p:nvSpPr>
        <p:spPr>
          <a:xfrm flipV="1">
            <a:off x="2342136" y="959875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楕円 47">
            <a:extLst>
              <a:ext uri="{FF2B5EF4-FFF2-40B4-BE49-F238E27FC236}">
                <a16:creationId xmlns:a16="http://schemas.microsoft.com/office/drawing/2014/main" id="{05968AED-4912-432F-9816-1DF7385C6473}"/>
              </a:ext>
            </a:extLst>
          </p:cNvPr>
          <p:cNvSpPr/>
          <p:nvPr/>
        </p:nvSpPr>
        <p:spPr>
          <a:xfrm flipV="1">
            <a:off x="1275087" y="1008152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71E9DC06-0264-43BE-9208-309EF0DA5168}"/>
              </a:ext>
            </a:extLst>
          </p:cNvPr>
          <p:cNvSpPr/>
          <p:nvPr/>
        </p:nvSpPr>
        <p:spPr>
          <a:xfrm flipV="1">
            <a:off x="2342136" y="2354558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楕円 51">
            <a:extLst>
              <a:ext uri="{FF2B5EF4-FFF2-40B4-BE49-F238E27FC236}">
                <a16:creationId xmlns:a16="http://schemas.microsoft.com/office/drawing/2014/main" id="{BC7CEAD4-CE4B-4CB9-8BC3-1D98E74E1AA3}"/>
              </a:ext>
            </a:extLst>
          </p:cNvPr>
          <p:cNvSpPr/>
          <p:nvPr/>
        </p:nvSpPr>
        <p:spPr>
          <a:xfrm flipV="1">
            <a:off x="4516275" y="2345817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C82DCE18-E67E-4B93-A075-8351C29BC415}"/>
              </a:ext>
            </a:extLst>
          </p:cNvPr>
          <p:cNvCxnSpPr>
            <a:cxnSpLocks/>
            <a:endCxn id="57" idx="3"/>
          </p:cNvCxnSpPr>
          <p:nvPr/>
        </p:nvCxnSpPr>
        <p:spPr>
          <a:xfrm flipH="1">
            <a:off x="1327312" y="1189438"/>
            <a:ext cx="15870" cy="4628689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E95F0CD3-03A7-4764-86E4-6CA0BEB378BF}"/>
              </a:ext>
            </a:extLst>
          </p:cNvPr>
          <p:cNvCxnSpPr>
            <a:cxnSpLocks/>
          </p:cNvCxnSpPr>
          <p:nvPr/>
        </p:nvCxnSpPr>
        <p:spPr>
          <a:xfrm>
            <a:off x="2111281" y="3217501"/>
            <a:ext cx="0" cy="2261538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964AE56B-0194-41CD-B009-D3041517BCB4}"/>
              </a:ext>
            </a:extLst>
          </p:cNvPr>
          <p:cNvCxnSpPr>
            <a:cxnSpLocks/>
          </p:cNvCxnSpPr>
          <p:nvPr/>
        </p:nvCxnSpPr>
        <p:spPr>
          <a:xfrm flipV="1">
            <a:off x="2098707" y="3248020"/>
            <a:ext cx="2281497" cy="1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7B4E32A9-9789-4045-87FB-977D2F21D5A9}"/>
              </a:ext>
            </a:extLst>
          </p:cNvPr>
          <p:cNvCxnSpPr>
            <a:cxnSpLocks/>
          </p:cNvCxnSpPr>
          <p:nvPr/>
        </p:nvCxnSpPr>
        <p:spPr>
          <a:xfrm flipH="1" flipV="1">
            <a:off x="4404625" y="3248020"/>
            <a:ext cx="1" cy="2216526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8EA2F334-AE35-4C7F-A14E-E3D110756FD0}"/>
              </a:ext>
            </a:extLst>
          </p:cNvPr>
          <p:cNvCxnSpPr>
            <a:cxnSpLocks/>
          </p:cNvCxnSpPr>
          <p:nvPr/>
        </p:nvCxnSpPr>
        <p:spPr>
          <a:xfrm flipV="1">
            <a:off x="2100013" y="6243213"/>
            <a:ext cx="309673" cy="3061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438736FF-76AC-4194-A4F8-A820ED9D43C4}"/>
              </a:ext>
            </a:extLst>
          </p:cNvPr>
          <p:cNvCxnSpPr>
            <a:cxnSpLocks/>
          </p:cNvCxnSpPr>
          <p:nvPr/>
        </p:nvCxnSpPr>
        <p:spPr>
          <a:xfrm flipV="1">
            <a:off x="2430182" y="3721605"/>
            <a:ext cx="1646725" cy="643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72B0FDB3-115C-4EBA-8C33-A47884E476FB}"/>
              </a:ext>
            </a:extLst>
          </p:cNvPr>
          <p:cNvCxnSpPr>
            <a:cxnSpLocks/>
          </p:cNvCxnSpPr>
          <p:nvPr/>
        </p:nvCxnSpPr>
        <p:spPr>
          <a:xfrm flipH="1">
            <a:off x="2409686" y="3710883"/>
            <a:ext cx="22791" cy="251400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ABD20D33-3A2C-452B-A50F-03CC5D5AFBEB}"/>
              </a:ext>
            </a:extLst>
          </p:cNvPr>
          <p:cNvCxnSpPr>
            <a:cxnSpLocks/>
          </p:cNvCxnSpPr>
          <p:nvPr/>
        </p:nvCxnSpPr>
        <p:spPr>
          <a:xfrm flipH="1">
            <a:off x="4052737" y="3700666"/>
            <a:ext cx="3193" cy="2667004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コネクタ 79">
            <a:extLst>
              <a:ext uri="{FF2B5EF4-FFF2-40B4-BE49-F238E27FC236}">
                <a16:creationId xmlns:a16="http://schemas.microsoft.com/office/drawing/2014/main" id="{7BBFC855-C677-4351-9D56-AA4156259422}"/>
              </a:ext>
            </a:extLst>
          </p:cNvPr>
          <p:cNvCxnSpPr>
            <a:cxnSpLocks/>
          </p:cNvCxnSpPr>
          <p:nvPr/>
        </p:nvCxnSpPr>
        <p:spPr>
          <a:xfrm>
            <a:off x="4034688" y="6359375"/>
            <a:ext cx="298922" cy="14917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コネクタ 80">
            <a:extLst>
              <a:ext uri="{FF2B5EF4-FFF2-40B4-BE49-F238E27FC236}">
                <a16:creationId xmlns:a16="http://schemas.microsoft.com/office/drawing/2014/main" id="{8F24629C-B294-4103-8002-B641D18F016D}"/>
              </a:ext>
            </a:extLst>
          </p:cNvPr>
          <p:cNvCxnSpPr>
            <a:cxnSpLocks/>
          </p:cNvCxnSpPr>
          <p:nvPr/>
        </p:nvCxnSpPr>
        <p:spPr>
          <a:xfrm flipV="1">
            <a:off x="5332013" y="3259532"/>
            <a:ext cx="2094422" cy="1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コネクタ 81">
            <a:extLst>
              <a:ext uri="{FF2B5EF4-FFF2-40B4-BE49-F238E27FC236}">
                <a16:creationId xmlns:a16="http://schemas.microsoft.com/office/drawing/2014/main" id="{E9875BB4-21D1-4E54-BFD8-8F1E6CB02D9A}"/>
              </a:ext>
            </a:extLst>
          </p:cNvPr>
          <p:cNvCxnSpPr>
            <a:cxnSpLocks/>
            <a:stCxn id="51" idx="3"/>
          </p:cNvCxnSpPr>
          <p:nvPr/>
        </p:nvCxnSpPr>
        <p:spPr>
          <a:xfrm flipV="1">
            <a:off x="5327481" y="3248020"/>
            <a:ext cx="6369" cy="2250046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コネクタ 82">
            <a:extLst>
              <a:ext uri="{FF2B5EF4-FFF2-40B4-BE49-F238E27FC236}">
                <a16:creationId xmlns:a16="http://schemas.microsoft.com/office/drawing/2014/main" id="{6F4158CD-4B31-4D35-982E-231754026017}"/>
              </a:ext>
            </a:extLst>
          </p:cNvPr>
          <p:cNvCxnSpPr>
            <a:cxnSpLocks/>
          </p:cNvCxnSpPr>
          <p:nvPr/>
        </p:nvCxnSpPr>
        <p:spPr>
          <a:xfrm flipH="1" flipV="1">
            <a:off x="7426435" y="3264780"/>
            <a:ext cx="1" cy="2216526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コネクタ 83">
            <a:extLst>
              <a:ext uri="{FF2B5EF4-FFF2-40B4-BE49-F238E27FC236}">
                <a16:creationId xmlns:a16="http://schemas.microsoft.com/office/drawing/2014/main" id="{E31E23AB-0ACF-480D-8EFB-A62CD1195D41}"/>
              </a:ext>
            </a:extLst>
          </p:cNvPr>
          <p:cNvCxnSpPr>
            <a:cxnSpLocks/>
          </p:cNvCxnSpPr>
          <p:nvPr/>
        </p:nvCxnSpPr>
        <p:spPr>
          <a:xfrm flipV="1">
            <a:off x="5739077" y="3601601"/>
            <a:ext cx="15812" cy="2724757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607C55D6-F4B5-40CC-BD04-A2B9B2878AF8}"/>
              </a:ext>
            </a:extLst>
          </p:cNvPr>
          <p:cNvCxnSpPr>
            <a:cxnSpLocks/>
          </p:cNvCxnSpPr>
          <p:nvPr/>
        </p:nvCxnSpPr>
        <p:spPr>
          <a:xfrm flipV="1">
            <a:off x="7005295" y="3636354"/>
            <a:ext cx="7906" cy="276019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コネクタ 85">
            <a:extLst>
              <a:ext uri="{FF2B5EF4-FFF2-40B4-BE49-F238E27FC236}">
                <a16:creationId xmlns:a16="http://schemas.microsoft.com/office/drawing/2014/main" id="{0C1B2CC8-0658-473C-B681-9167936B7E76}"/>
              </a:ext>
            </a:extLst>
          </p:cNvPr>
          <p:cNvCxnSpPr>
            <a:cxnSpLocks/>
          </p:cNvCxnSpPr>
          <p:nvPr/>
        </p:nvCxnSpPr>
        <p:spPr>
          <a:xfrm>
            <a:off x="5753260" y="3618977"/>
            <a:ext cx="125203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コネクタ 86">
            <a:extLst>
              <a:ext uri="{FF2B5EF4-FFF2-40B4-BE49-F238E27FC236}">
                <a16:creationId xmlns:a16="http://schemas.microsoft.com/office/drawing/2014/main" id="{32443AEB-30C6-4389-BDB3-443901F77B33}"/>
              </a:ext>
            </a:extLst>
          </p:cNvPr>
          <p:cNvCxnSpPr>
            <a:cxnSpLocks/>
          </p:cNvCxnSpPr>
          <p:nvPr/>
        </p:nvCxnSpPr>
        <p:spPr>
          <a:xfrm flipV="1">
            <a:off x="5434729" y="6316373"/>
            <a:ext cx="304348" cy="57919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コネクタ 87">
            <a:extLst>
              <a:ext uri="{FF2B5EF4-FFF2-40B4-BE49-F238E27FC236}">
                <a16:creationId xmlns:a16="http://schemas.microsoft.com/office/drawing/2014/main" id="{BDF0B4CA-1B55-47E8-8C9E-6C6E792B00E0}"/>
              </a:ext>
            </a:extLst>
          </p:cNvPr>
          <p:cNvCxnSpPr>
            <a:cxnSpLocks/>
          </p:cNvCxnSpPr>
          <p:nvPr/>
        </p:nvCxnSpPr>
        <p:spPr>
          <a:xfrm>
            <a:off x="6991192" y="6358915"/>
            <a:ext cx="37982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楕円 89">
            <a:extLst>
              <a:ext uri="{FF2B5EF4-FFF2-40B4-BE49-F238E27FC236}">
                <a16:creationId xmlns:a16="http://schemas.microsoft.com/office/drawing/2014/main" id="{D0C264CE-6252-4EC4-A590-32D557305714}"/>
              </a:ext>
            </a:extLst>
          </p:cNvPr>
          <p:cNvSpPr/>
          <p:nvPr/>
        </p:nvSpPr>
        <p:spPr>
          <a:xfrm flipV="1">
            <a:off x="5260432" y="3168101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楕円 90">
            <a:extLst>
              <a:ext uri="{FF2B5EF4-FFF2-40B4-BE49-F238E27FC236}">
                <a16:creationId xmlns:a16="http://schemas.microsoft.com/office/drawing/2014/main" id="{B6AFE238-77EF-42AA-865D-E3D9CB2D0653}"/>
              </a:ext>
            </a:extLst>
          </p:cNvPr>
          <p:cNvSpPr/>
          <p:nvPr/>
        </p:nvSpPr>
        <p:spPr>
          <a:xfrm flipV="1">
            <a:off x="5666843" y="3554797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楕円 91">
            <a:extLst>
              <a:ext uri="{FF2B5EF4-FFF2-40B4-BE49-F238E27FC236}">
                <a16:creationId xmlns:a16="http://schemas.microsoft.com/office/drawing/2014/main" id="{EE7A284B-C6D6-4829-B257-4BD37A69C9AE}"/>
              </a:ext>
            </a:extLst>
          </p:cNvPr>
          <p:cNvSpPr/>
          <p:nvPr/>
        </p:nvSpPr>
        <p:spPr>
          <a:xfrm flipV="1">
            <a:off x="4307127" y="3157544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楕円 92">
            <a:extLst>
              <a:ext uri="{FF2B5EF4-FFF2-40B4-BE49-F238E27FC236}">
                <a16:creationId xmlns:a16="http://schemas.microsoft.com/office/drawing/2014/main" id="{8E89A5EC-6E2D-42DC-AF63-A8F2299CA2C1}"/>
              </a:ext>
            </a:extLst>
          </p:cNvPr>
          <p:cNvSpPr/>
          <p:nvPr/>
        </p:nvSpPr>
        <p:spPr>
          <a:xfrm flipV="1">
            <a:off x="3941150" y="3636553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楕円 93">
            <a:extLst>
              <a:ext uri="{FF2B5EF4-FFF2-40B4-BE49-F238E27FC236}">
                <a16:creationId xmlns:a16="http://schemas.microsoft.com/office/drawing/2014/main" id="{E031DF84-3212-4C4D-9090-01E15753E814}"/>
              </a:ext>
            </a:extLst>
          </p:cNvPr>
          <p:cNvSpPr/>
          <p:nvPr/>
        </p:nvSpPr>
        <p:spPr>
          <a:xfrm flipV="1">
            <a:off x="2035910" y="3177828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楕円 94">
            <a:extLst>
              <a:ext uri="{FF2B5EF4-FFF2-40B4-BE49-F238E27FC236}">
                <a16:creationId xmlns:a16="http://schemas.microsoft.com/office/drawing/2014/main" id="{5050A814-448E-47DD-BFB5-4B07083BD999}"/>
              </a:ext>
            </a:extLst>
          </p:cNvPr>
          <p:cNvSpPr/>
          <p:nvPr/>
        </p:nvSpPr>
        <p:spPr>
          <a:xfrm flipV="1">
            <a:off x="2371463" y="3639485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B7F9BD6F-4BF4-4DBE-8E3B-13C4FBD11A98}"/>
              </a:ext>
            </a:extLst>
          </p:cNvPr>
          <p:cNvSpPr txBox="1"/>
          <p:nvPr/>
        </p:nvSpPr>
        <p:spPr>
          <a:xfrm>
            <a:off x="5309852" y="566982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214B47CA-4484-4FA1-AC3B-ED7C2A036186}"/>
              </a:ext>
            </a:extLst>
          </p:cNvPr>
          <p:cNvSpPr txBox="1"/>
          <p:nvPr/>
        </p:nvSpPr>
        <p:spPr>
          <a:xfrm>
            <a:off x="8574991" y="660596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  <p:cxnSp>
        <p:nvCxnSpPr>
          <p:cNvPr id="76" name="直線コネクタ 75">
            <a:extLst>
              <a:ext uri="{FF2B5EF4-FFF2-40B4-BE49-F238E27FC236}">
                <a16:creationId xmlns:a16="http://schemas.microsoft.com/office/drawing/2014/main" id="{50556CB6-2A95-4B12-9388-6DBA573A86AC}"/>
              </a:ext>
            </a:extLst>
          </p:cNvPr>
          <p:cNvCxnSpPr>
            <a:cxnSpLocks/>
          </p:cNvCxnSpPr>
          <p:nvPr/>
        </p:nvCxnSpPr>
        <p:spPr>
          <a:xfrm flipH="1" flipV="1">
            <a:off x="8194070" y="3007151"/>
            <a:ext cx="35328" cy="2863155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コネクタ 97">
            <a:extLst>
              <a:ext uri="{FF2B5EF4-FFF2-40B4-BE49-F238E27FC236}">
                <a16:creationId xmlns:a16="http://schemas.microsoft.com/office/drawing/2014/main" id="{D086DB3C-57B5-4ECF-AB9E-CF27F477E120}"/>
              </a:ext>
            </a:extLst>
          </p:cNvPr>
          <p:cNvCxnSpPr>
            <a:cxnSpLocks/>
          </p:cNvCxnSpPr>
          <p:nvPr/>
        </p:nvCxnSpPr>
        <p:spPr>
          <a:xfrm>
            <a:off x="5068041" y="2998137"/>
            <a:ext cx="3126029" cy="35269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コネクタ 98">
            <a:extLst>
              <a:ext uri="{FF2B5EF4-FFF2-40B4-BE49-F238E27FC236}">
                <a16:creationId xmlns:a16="http://schemas.microsoft.com/office/drawing/2014/main" id="{13FCAFEC-5DD4-42BA-9527-CE0E8FFE7A09}"/>
              </a:ext>
            </a:extLst>
          </p:cNvPr>
          <p:cNvCxnSpPr>
            <a:cxnSpLocks/>
          </p:cNvCxnSpPr>
          <p:nvPr/>
        </p:nvCxnSpPr>
        <p:spPr>
          <a:xfrm flipH="1" flipV="1">
            <a:off x="5103544" y="1198560"/>
            <a:ext cx="20589" cy="1808591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コネクタ 99">
            <a:extLst>
              <a:ext uri="{FF2B5EF4-FFF2-40B4-BE49-F238E27FC236}">
                <a16:creationId xmlns:a16="http://schemas.microsoft.com/office/drawing/2014/main" id="{F021A824-4712-4B1C-BC4A-36064C0E1676}"/>
              </a:ext>
            </a:extLst>
          </p:cNvPr>
          <p:cNvCxnSpPr>
            <a:cxnSpLocks/>
          </p:cNvCxnSpPr>
          <p:nvPr/>
        </p:nvCxnSpPr>
        <p:spPr>
          <a:xfrm flipV="1">
            <a:off x="5092743" y="2715269"/>
            <a:ext cx="3310271" cy="257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コネクタ 100">
            <a:extLst>
              <a:ext uri="{FF2B5EF4-FFF2-40B4-BE49-F238E27FC236}">
                <a16:creationId xmlns:a16="http://schemas.microsoft.com/office/drawing/2014/main" id="{887B2574-9C11-41DE-B7B9-18BD41EFBBFE}"/>
              </a:ext>
            </a:extLst>
          </p:cNvPr>
          <p:cNvCxnSpPr>
            <a:cxnSpLocks/>
          </p:cNvCxnSpPr>
          <p:nvPr/>
        </p:nvCxnSpPr>
        <p:spPr>
          <a:xfrm flipV="1">
            <a:off x="8385131" y="1189439"/>
            <a:ext cx="17883" cy="1511148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楕円 101">
            <a:extLst>
              <a:ext uri="{FF2B5EF4-FFF2-40B4-BE49-F238E27FC236}">
                <a16:creationId xmlns:a16="http://schemas.microsoft.com/office/drawing/2014/main" id="{45B2C634-9EFA-41A1-AF99-1DAB586C74F3}"/>
              </a:ext>
            </a:extLst>
          </p:cNvPr>
          <p:cNvSpPr/>
          <p:nvPr/>
        </p:nvSpPr>
        <p:spPr>
          <a:xfrm flipV="1">
            <a:off x="5036087" y="2623786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" name="楕円 102">
            <a:extLst>
              <a:ext uri="{FF2B5EF4-FFF2-40B4-BE49-F238E27FC236}">
                <a16:creationId xmlns:a16="http://schemas.microsoft.com/office/drawing/2014/main" id="{C56C1344-7850-4A82-8A55-D0134437B9BC}"/>
              </a:ext>
            </a:extLst>
          </p:cNvPr>
          <p:cNvSpPr/>
          <p:nvPr/>
        </p:nvSpPr>
        <p:spPr>
          <a:xfrm flipV="1">
            <a:off x="1247201" y="2715481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7F2A47B6-E0F7-4958-B592-EE104E5FB183}"/>
              </a:ext>
            </a:extLst>
          </p:cNvPr>
          <p:cNvSpPr txBox="1"/>
          <p:nvPr/>
        </p:nvSpPr>
        <p:spPr>
          <a:xfrm>
            <a:off x="2478319" y="129880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刻印：小</a:t>
            </a:r>
            <a:endParaRPr kumimoji="1" lang="ja-JP" altLang="en-US" sz="2400" b="1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cxnSp>
        <p:nvCxnSpPr>
          <p:cNvPr id="105" name="直線矢印コネクタ 104">
            <a:extLst>
              <a:ext uri="{FF2B5EF4-FFF2-40B4-BE49-F238E27FC236}">
                <a16:creationId xmlns:a16="http://schemas.microsoft.com/office/drawing/2014/main" id="{DD279B81-4FD4-4DE5-A87B-62935EED0170}"/>
              </a:ext>
            </a:extLst>
          </p:cNvPr>
          <p:cNvCxnSpPr>
            <a:cxnSpLocks/>
          </p:cNvCxnSpPr>
          <p:nvPr/>
        </p:nvCxnSpPr>
        <p:spPr>
          <a:xfrm flipH="1">
            <a:off x="1490337" y="1778614"/>
            <a:ext cx="1095348" cy="86733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6" name="直線矢印コネクタ 105">
            <a:extLst>
              <a:ext uri="{FF2B5EF4-FFF2-40B4-BE49-F238E27FC236}">
                <a16:creationId xmlns:a16="http://schemas.microsoft.com/office/drawing/2014/main" id="{B31FFADC-66D4-4BA3-92F3-A44B1C377A4F}"/>
              </a:ext>
            </a:extLst>
          </p:cNvPr>
          <p:cNvCxnSpPr>
            <a:cxnSpLocks/>
          </p:cNvCxnSpPr>
          <p:nvPr/>
        </p:nvCxnSpPr>
        <p:spPr>
          <a:xfrm flipH="1">
            <a:off x="2559781" y="1760472"/>
            <a:ext cx="446402" cy="5567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5E84D1CE-37F2-4A5B-A457-023259349960}"/>
              </a:ext>
            </a:extLst>
          </p:cNvPr>
          <p:cNvSpPr txBox="1"/>
          <p:nvPr/>
        </p:nvSpPr>
        <p:spPr>
          <a:xfrm>
            <a:off x="2548919" y="447831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刻印：○</a:t>
            </a:r>
            <a:endParaRPr kumimoji="1" lang="ja-JP" altLang="en-US" sz="2400" b="1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cxnSp>
        <p:nvCxnSpPr>
          <p:cNvPr id="108" name="直線矢印コネクタ 107">
            <a:extLst>
              <a:ext uri="{FF2B5EF4-FFF2-40B4-BE49-F238E27FC236}">
                <a16:creationId xmlns:a16="http://schemas.microsoft.com/office/drawing/2014/main" id="{22704802-B96E-40FD-87CC-6B530F9EF6EE}"/>
              </a:ext>
            </a:extLst>
          </p:cNvPr>
          <p:cNvCxnSpPr>
            <a:cxnSpLocks/>
          </p:cNvCxnSpPr>
          <p:nvPr/>
        </p:nvCxnSpPr>
        <p:spPr>
          <a:xfrm flipH="1" flipV="1">
            <a:off x="2600068" y="3809415"/>
            <a:ext cx="454786" cy="5833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9" name="直線矢印コネクタ 108">
            <a:extLst>
              <a:ext uri="{FF2B5EF4-FFF2-40B4-BE49-F238E27FC236}">
                <a16:creationId xmlns:a16="http://schemas.microsoft.com/office/drawing/2014/main" id="{B2D2BB5B-8D2E-4D03-921D-E73BC65EFC99}"/>
              </a:ext>
            </a:extLst>
          </p:cNvPr>
          <p:cNvCxnSpPr>
            <a:cxnSpLocks/>
          </p:cNvCxnSpPr>
          <p:nvPr/>
        </p:nvCxnSpPr>
        <p:spPr>
          <a:xfrm flipH="1" flipV="1">
            <a:off x="2169353" y="3493284"/>
            <a:ext cx="623689" cy="100549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1EE11247-0330-440D-BC49-F3DE455423FC}"/>
              </a:ext>
            </a:extLst>
          </p:cNvPr>
          <p:cNvSpPr txBox="1"/>
          <p:nvPr/>
        </p:nvSpPr>
        <p:spPr>
          <a:xfrm>
            <a:off x="5226337" y="1175032"/>
            <a:ext cx="19159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コネクタ：</a:t>
            </a:r>
            <a:r>
              <a:rPr lang="en-US" altLang="ja-JP" sz="2400" b="1" dirty="0">
                <a:solidFill>
                  <a:srgbClr val="FF0000"/>
                </a:solidFill>
                <a:latin typeface="+mn-ea"/>
              </a:rPr>
              <a:t>3</a:t>
            </a:r>
            <a:endParaRPr kumimoji="1" lang="ja-JP" altLang="en-US" sz="2400" b="1" dirty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112" name="直線矢印コネクタ 111">
            <a:extLst>
              <a:ext uri="{FF2B5EF4-FFF2-40B4-BE49-F238E27FC236}">
                <a16:creationId xmlns:a16="http://schemas.microsoft.com/office/drawing/2014/main" id="{4365925E-1F92-4522-8FFC-9F17E5C1A69B}"/>
              </a:ext>
            </a:extLst>
          </p:cNvPr>
          <p:cNvCxnSpPr>
            <a:cxnSpLocks/>
          </p:cNvCxnSpPr>
          <p:nvPr/>
        </p:nvCxnSpPr>
        <p:spPr>
          <a:xfrm flipH="1">
            <a:off x="4712987" y="1667310"/>
            <a:ext cx="940401" cy="6069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3" name="直線矢印コネクタ 112">
            <a:extLst>
              <a:ext uri="{FF2B5EF4-FFF2-40B4-BE49-F238E27FC236}">
                <a16:creationId xmlns:a16="http://schemas.microsoft.com/office/drawing/2014/main" id="{6A8BDBE4-E9DF-4CBA-9B19-81DA9D63EEB8}"/>
              </a:ext>
            </a:extLst>
          </p:cNvPr>
          <p:cNvCxnSpPr>
            <a:cxnSpLocks/>
            <a:stCxn id="111" idx="2"/>
          </p:cNvCxnSpPr>
          <p:nvPr/>
        </p:nvCxnSpPr>
        <p:spPr>
          <a:xfrm flipH="1">
            <a:off x="5244238" y="1636697"/>
            <a:ext cx="940054" cy="93855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4" name="テキスト ボックス 113">
            <a:extLst>
              <a:ext uri="{FF2B5EF4-FFF2-40B4-BE49-F238E27FC236}">
                <a16:creationId xmlns:a16="http://schemas.microsoft.com/office/drawing/2014/main" id="{9879E7B0-3BF3-47AA-9C34-D31969C3CC3C}"/>
              </a:ext>
            </a:extLst>
          </p:cNvPr>
          <p:cNvSpPr txBox="1"/>
          <p:nvPr/>
        </p:nvSpPr>
        <p:spPr>
          <a:xfrm>
            <a:off x="4660225" y="4240826"/>
            <a:ext cx="19159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コネクタ：</a:t>
            </a:r>
            <a:r>
              <a:rPr lang="en-US" altLang="ja-JP" sz="2400" b="1" dirty="0">
                <a:solidFill>
                  <a:srgbClr val="FF0000"/>
                </a:solidFill>
                <a:latin typeface="+mn-ea"/>
              </a:rPr>
              <a:t>2</a:t>
            </a:r>
            <a:endParaRPr kumimoji="1" lang="ja-JP" altLang="en-US" sz="2400" b="1" dirty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115" name="直線矢印コネクタ 114">
            <a:extLst>
              <a:ext uri="{FF2B5EF4-FFF2-40B4-BE49-F238E27FC236}">
                <a16:creationId xmlns:a16="http://schemas.microsoft.com/office/drawing/2014/main" id="{21679448-7611-4DC9-A462-72D7A79FAB36}"/>
              </a:ext>
            </a:extLst>
          </p:cNvPr>
          <p:cNvCxnSpPr>
            <a:cxnSpLocks/>
          </p:cNvCxnSpPr>
          <p:nvPr/>
        </p:nvCxnSpPr>
        <p:spPr>
          <a:xfrm flipH="1" flipV="1">
            <a:off x="5887622" y="3793214"/>
            <a:ext cx="53838" cy="4234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6" name="直線矢印コネクタ 115">
            <a:extLst>
              <a:ext uri="{FF2B5EF4-FFF2-40B4-BE49-F238E27FC236}">
                <a16:creationId xmlns:a16="http://schemas.microsoft.com/office/drawing/2014/main" id="{0186B6F9-A1DC-42CA-968F-49F96975E88E}"/>
              </a:ext>
            </a:extLst>
          </p:cNvPr>
          <p:cNvCxnSpPr>
            <a:cxnSpLocks/>
          </p:cNvCxnSpPr>
          <p:nvPr/>
        </p:nvCxnSpPr>
        <p:spPr>
          <a:xfrm flipH="1" flipV="1">
            <a:off x="5394694" y="3439829"/>
            <a:ext cx="230401" cy="8277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7" name="直線矢印コネクタ 116">
            <a:extLst>
              <a:ext uri="{FF2B5EF4-FFF2-40B4-BE49-F238E27FC236}">
                <a16:creationId xmlns:a16="http://schemas.microsoft.com/office/drawing/2014/main" id="{C32F8B8D-BF1F-4522-885E-8039D70CF588}"/>
              </a:ext>
            </a:extLst>
          </p:cNvPr>
          <p:cNvCxnSpPr>
            <a:cxnSpLocks/>
          </p:cNvCxnSpPr>
          <p:nvPr/>
        </p:nvCxnSpPr>
        <p:spPr>
          <a:xfrm flipH="1" flipV="1">
            <a:off x="4622377" y="3450703"/>
            <a:ext cx="551449" cy="7997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8" name="直線矢印コネクタ 117">
            <a:extLst>
              <a:ext uri="{FF2B5EF4-FFF2-40B4-BE49-F238E27FC236}">
                <a16:creationId xmlns:a16="http://schemas.microsoft.com/office/drawing/2014/main" id="{90086B12-866F-4169-AB75-90549CF35410}"/>
              </a:ext>
            </a:extLst>
          </p:cNvPr>
          <p:cNvCxnSpPr>
            <a:cxnSpLocks/>
          </p:cNvCxnSpPr>
          <p:nvPr/>
        </p:nvCxnSpPr>
        <p:spPr>
          <a:xfrm flipH="1" flipV="1">
            <a:off x="4254718" y="3694905"/>
            <a:ext cx="697141" cy="53645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7293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楕円 43">
            <a:extLst>
              <a:ext uri="{FF2B5EF4-FFF2-40B4-BE49-F238E27FC236}">
                <a16:creationId xmlns:a16="http://schemas.microsoft.com/office/drawing/2014/main" id="{F928BFB5-9CA6-4D76-89C5-95229637D3F1}"/>
              </a:ext>
            </a:extLst>
          </p:cNvPr>
          <p:cNvSpPr/>
          <p:nvPr/>
        </p:nvSpPr>
        <p:spPr>
          <a:xfrm>
            <a:off x="4489097" y="452615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  <a:latin typeface="+mn-ea"/>
              </a:rPr>
              <a:t>R</a:t>
            </a:r>
            <a:endParaRPr kumimoji="1" lang="ja-JP" altLang="en-US" sz="36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7F65EDAD-F862-4A67-83DB-A8ECF73A00F4}"/>
              </a:ext>
            </a:extLst>
          </p:cNvPr>
          <p:cNvCxnSpPr>
            <a:cxnSpLocks/>
            <a:stCxn id="56" idx="2"/>
            <a:endCxn id="57" idx="5"/>
          </p:cNvCxnSpPr>
          <p:nvPr/>
        </p:nvCxnSpPr>
        <p:spPr>
          <a:xfrm flipH="1">
            <a:off x="1451828" y="5562741"/>
            <a:ext cx="564302" cy="25538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楕円 55">
            <a:extLst>
              <a:ext uri="{FF2B5EF4-FFF2-40B4-BE49-F238E27FC236}">
                <a16:creationId xmlns:a16="http://schemas.microsoft.com/office/drawing/2014/main" id="{6F64983C-8A89-4E4D-8122-0AD058935A51}"/>
              </a:ext>
            </a:extLst>
          </p:cNvPr>
          <p:cNvSpPr/>
          <p:nvPr/>
        </p:nvSpPr>
        <p:spPr>
          <a:xfrm flipV="1">
            <a:off x="2016130" y="5471258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F4F8F858-C738-46FB-9F0D-CEC6F20372E8}"/>
              </a:ext>
            </a:extLst>
          </p:cNvPr>
          <p:cNvSpPr/>
          <p:nvPr/>
        </p:nvSpPr>
        <p:spPr>
          <a:xfrm flipV="1">
            <a:off x="1301524" y="5791332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楕円 59">
            <a:extLst>
              <a:ext uri="{FF2B5EF4-FFF2-40B4-BE49-F238E27FC236}">
                <a16:creationId xmlns:a16="http://schemas.microsoft.com/office/drawing/2014/main" id="{F7B24578-941C-439B-B7BC-DD87230A0A2E}"/>
              </a:ext>
            </a:extLst>
          </p:cNvPr>
          <p:cNvSpPr/>
          <p:nvPr/>
        </p:nvSpPr>
        <p:spPr>
          <a:xfrm flipV="1">
            <a:off x="1996718" y="6224890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3B110D3F-0631-4A34-B34D-A3A8EAD6EF60}"/>
              </a:ext>
            </a:extLst>
          </p:cNvPr>
          <p:cNvSpPr/>
          <p:nvPr/>
        </p:nvSpPr>
        <p:spPr>
          <a:xfrm>
            <a:off x="641599" y="1494126"/>
            <a:ext cx="2667209" cy="273850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5302768-A1F9-4CD9-A0E3-A11DE63CA098}"/>
              </a:ext>
            </a:extLst>
          </p:cNvPr>
          <p:cNvSpPr txBox="1"/>
          <p:nvPr/>
        </p:nvSpPr>
        <p:spPr>
          <a:xfrm>
            <a:off x="7623080" y="6326358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17BE03C-CB30-4BDE-AEBF-A8972D86E172}"/>
              </a:ext>
            </a:extLst>
          </p:cNvPr>
          <p:cNvSpPr txBox="1"/>
          <p:nvPr/>
        </p:nvSpPr>
        <p:spPr>
          <a:xfrm>
            <a:off x="1857955" y="5639474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１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C46EEC2-48D6-4BF1-A8A0-1557EBB31F79}"/>
              </a:ext>
            </a:extLst>
          </p:cNvPr>
          <p:cNvSpPr txBox="1"/>
          <p:nvPr/>
        </p:nvSpPr>
        <p:spPr>
          <a:xfrm>
            <a:off x="7181104" y="6463902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３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D587C114-9690-4E7A-B5AD-BF70E45EE3E1}"/>
              </a:ext>
            </a:extLst>
          </p:cNvPr>
          <p:cNvSpPr txBox="1"/>
          <p:nvPr/>
        </p:nvSpPr>
        <p:spPr>
          <a:xfrm>
            <a:off x="1119338" y="5983841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０</a:t>
            </a:r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A3B79198-6999-4603-B62D-81F32C9C9A1A}"/>
              </a:ext>
            </a:extLst>
          </p:cNvPr>
          <p:cNvSpPr/>
          <p:nvPr/>
        </p:nvSpPr>
        <p:spPr>
          <a:xfrm flipV="1">
            <a:off x="8106024" y="5842629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F62C84D7-884C-42FC-B21B-B5C316097192}"/>
              </a:ext>
            </a:extLst>
          </p:cNvPr>
          <p:cNvSpPr/>
          <p:nvPr/>
        </p:nvSpPr>
        <p:spPr>
          <a:xfrm flipV="1">
            <a:off x="7306347" y="5471271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C442249A-818F-4F60-A58B-38A92F32A832}"/>
              </a:ext>
            </a:extLst>
          </p:cNvPr>
          <p:cNvSpPr/>
          <p:nvPr/>
        </p:nvSpPr>
        <p:spPr>
          <a:xfrm flipV="1">
            <a:off x="7333360" y="627618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6CD88FDC-19FF-476A-AC05-9453235DACB4}"/>
              </a:ext>
            </a:extLst>
          </p:cNvPr>
          <p:cNvSpPr txBox="1"/>
          <p:nvPr/>
        </p:nvSpPr>
        <p:spPr>
          <a:xfrm>
            <a:off x="7130637" y="5627691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１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B2857C0C-5020-4605-B53C-FDFE484F7122}"/>
              </a:ext>
            </a:extLst>
          </p:cNvPr>
          <p:cNvSpPr txBox="1"/>
          <p:nvPr/>
        </p:nvSpPr>
        <p:spPr>
          <a:xfrm>
            <a:off x="7961066" y="6047659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０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B6BF9020-D1F5-4F44-B7F5-4CD668544052}"/>
              </a:ext>
            </a:extLst>
          </p:cNvPr>
          <p:cNvSpPr txBox="1"/>
          <p:nvPr/>
        </p:nvSpPr>
        <p:spPr>
          <a:xfrm>
            <a:off x="1845584" y="6387632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３</a:t>
            </a:r>
          </a:p>
        </p:txBody>
      </p: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755FF79D-D77A-4E2C-9465-E7F9EF3C78DC}"/>
              </a:ext>
            </a:extLst>
          </p:cNvPr>
          <p:cNvCxnSpPr>
            <a:cxnSpLocks/>
          </p:cNvCxnSpPr>
          <p:nvPr/>
        </p:nvCxnSpPr>
        <p:spPr>
          <a:xfrm flipH="1" flipV="1">
            <a:off x="7517766" y="5522555"/>
            <a:ext cx="676304" cy="320074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B6D073DF-5CFE-4F76-875A-22183B3B15AC}"/>
              </a:ext>
            </a:extLst>
          </p:cNvPr>
          <p:cNvSpPr txBox="1"/>
          <p:nvPr/>
        </p:nvSpPr>
        <p:spPr>
          <a:xfrm>
            <a:off x="2212002" y="426444"/>
            <a:ext cx="442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N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C597223E-4A96-43CD-B173-B1519D614EF1}"/>
              </a:ext>
            </a:extLst>
          </p:cNvPr>
          <p:cNvSpPr txBox="1"/>
          <p:nvPr/>
        </p:nvSpPr>
        <p:spPr>
          <a:xfrm>
            <a:off x="1165002" y="471459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L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1F045DB-DE58-4D52-B934-B7EEF9E208CD}"/>
              </a:ext>
            </a:extLst>
          </p:cNvPr>
          <p:cNvSpPr/>
          <p:nvPr/>
        </p:nvSpPr>
        <p:spPr>
          <a:xfrm>
            <a:off x="3771298" y="1714874"/>
            <a:ext cx="2475329" cy="231037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A57367C7-59F6-4678-B4BE-DEBB72E03F5D}"/>
              </a:ext>
            </a:extLst>
          </p:cNvPr>
          <p:cNvSpPr/>
          <p:nvPr/>
        </p:nvSpPr>
        <p:spPr>
          <a:xfrm>
            <a:off x="7712625" y="504387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  <a:latin typeface="+mn-ea"/>
              </a:rPr>
              <a:t>R</a:t>
            </a:r>
            <a:endParaRPr kumimoji="1" lang="ja-JP" altLang="en-US" sz="3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9F387A9B-0B18-4A08-811A-25BF24578311}"/>
              </a:ext>
            </a:extLst>
          </p:cNvPr>
          <p:cNvSpPr txBox="1"/>
          <p:nvPr/>
        </p:nvSpPr>
        <p:spPr>
          <a:xfrm>
            <a:off x="5170822" y="6463054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３</a:t>
            </a:r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0E6AE58C-B8AE-4BBF-A398-08B7B1C8BBBA}"/>
              </a:ext>
            </a:extLst>
          </p:cNvPr>
          <p:cNvSpPr/>
          <p:nvPr/>
        </p:nvSpPr>
        <p:spPr>
          <a:xfrm flipV="1">
            <a:off x="4316579" y="5464546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51D120D4-9BB6-4405-B9B8-394F9DF7DD75}"/>
              </a:ext>
            </a:extLst>
          </p:cNvPr>
          <p:cNvSpPr/>
          <p:nvPr/>
        </p:nvSpPr>
        <p:spPr>
          <a:xfrm flipV="1">
            <a:off x="5301693" y="5471271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2EA199F2-CF06-4564-A1F0-15043C763B27}"/>
              </a:ext>
            </a:extLst>
          </p:cNvPr>
          <p:cNvSpPr/>
          <p:nvPr/>
        </p:nvSpPr>
        <p:spPr>
          <a:xfrm flipV="1">
            <a:off x="5309852" y="627618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BA1E2811-B16C-4689-AF90-13ED22539C0E}"/>
              </a:ext>
            </a:extLst>
          </p:cNvPr>
          <p:cNvSpPr txBox="1"/>
          <p:nvPr/>
        </p:nvSpPr>
        <p:spPr>
          <a:xfrm>
            <a:off x="5188508" y="5605954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１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51C1CBDB-90FC-4542-B0FD-933A668C30D5}"/>
              </a:ext>
            </a:extLst>
          </p:cNvPr>
          <p:cNvSpPr txBox="1"/>
          <p:nvPr/>
        </p:nvSpPr>
        <p:spPr>
          <a:xfrm>
            <a:off x="4167519" y="5661537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>
                <a:latin typeface="+mn-ea"/>
              </a:rPr>
              <a:t>2</a:t>
            </a:r>
            <a:endParaRPr kumimoji="1" lang="ja-JP" altLang="en-US" sz="2400" b="1" dirty="0">
              <a:latin typeface="+mn-ea"/>
            </a:endParaRPr>
          </a:p>
        </p:txBody>
      </p: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92474C64-50E3-4D44-AF1A-7DC1D9CBA9D7}"/>
              </a:ext>
            </a:extLst>
          </p:cNvPr>
          <p:cNvCxnSpPr>
            <a:cxnSpLocks/>
          </p:cNvCxnSpPr>
          <p:nvPr/>
        </p:nvCxnSpPr>
        <p:spPr>
          <a:xfrm flipH="1" flipV="1">
            <a:off x="4345241" y="5605954"/>
            <a:ext cx="986772" cy="732934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楕円 63">
            <a:extLst>
              <a:ext uri="{FF2B5EF4-FFF2-40B4-BE49-F238E27FC236}">
                <a16:creationId xmlns:a16="http://schemas.microsoft.com/office/drawing/2014/main" id="{CC331A1D-8DCA-4BA8-90B8-9DCC3392B5AC}"/>
              </a:ext>
            </a:extLst>
          </p:cNvPr>
          <p:cNvSpPr/>
          <p:nvPr/>
        </p:nvSpPr>
        <p:spPr>
          <a:xfrm flipV="1">
            <a:off x="4292158" y="629505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4289E5F4-26FF-4518-B229-840F9FCAF956}"/>
              </a:ext>
            </a:extLst>
          </p:cNvPr>
          <p:cNvCxnSpPr>
            <a:cxnSpLocks/>
          </p:cNvCxnSpPr>
          <p:nvPr/>
        </p:nvCxnSpPr>
        <p:spPr>
          <a:xfrm flipH="1">
            <a:off x="4333610" y="5593343"/>
            <a:ext cx="1101120" cy="84223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79E382B4-1689-458A-A5EA-F7C158E1EEC9}"/>
              </a:ext>
            </a:extLst>
          </p:cNvPr>
          <p:cNvSpPr txBox="1"/>
          <p:nvPr/>
        </p:nvSpPr>
        <p:spPr>
          <a:xfrm>
            <a:off x="4145890" y="6475527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latin typeface="+mn-ea"/>
              </a:rPr>
              <a:t>4</a:t>
            </a:r>
            <a:endParaRPr kumimoji="1" lang="ja-JP" altLang="en-US" sz="2400" b="1" dirty="0">
              <a:latin typeface="+mn-ea"/>
            </a:endParaRPr>
          </a:p>
        </p:txBody>
      </p: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79EC70EB-0F5E-487B-A66E-AC9420AD73D8}"/>
              </a:ext>
            </a:extLst>
          </p:cNvPr>
          <p:cNvCxnSpPr>
            <a:cxnSpLocks/>
          </p:cNvCxnSpPr>
          <p:nvPr/>
        </p:nvCxnSpPr>
        <p:spPr>
          <a:xfrm flipH="1">
            <a:off x="2364744" y="2427036"/>
            <a:ext cx="5406594" cy="11271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C660B72D-A885-4C19-8986-25B03BD48A2F}"/>
              </a:ext>
            </a:extLst>
          </p:cNvPr>
          <p:cNvSpPr txBox="1"/>
          <p:nvPr/>
        </p:nvSpPr>
        <p:spPr>
          <a:xfrm>
            <a:off x="4657929" y="6429364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A232B7DF-7609-4913-8F44-8398CA7AE264}"/>
              </a:ext>
            </a:extLst>
          </p:cNvPr>
          <p:cNvSpPr txBox="1"/>
          <p:nvPr/>
        </p:nvSpPr>
        <p:spPr>
          <a:xfrm>
            <a:off x="1457649" y="6327591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C5AB5F50-8DC1-4D82-9FEA-1D42B7D85A03}"/>
              </a:ext>
            </a:extLst>
          </p:cNvPr>
          <p:cNvCxnSpPr>
            <a:cxnSpLocks/>
          </p:cNvCxnSpPr>
          <p:nvPr/>
        </p:nvCxnSpPr>
        <p:spPr>
          <a:xfrm flipH="1">
            <a:off x="2409686" y="1118922"/>
            <a:ext cx="23691" cy="1319385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F6105164-0353-4AE6-BBAE-4A06DADE9DEA}"/>
              </a:ext>
            </a:extLst>
          </p:cNvPr>
          <p:cNvCxnSpPr>
            <a:cxnSpLocks/>
            <a:stCxn id="44" idx="3"/>
          </p:cNvCxnSpPr>
          <p:nvPr/>
        </p:nvCxnSpPr>
        <p:spPr>
          <a:xfrm>
            <a:off x="4604321" y="1151425"/>
            <a:ext cx="11500" cy="1286882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6AFEADCC-78D8-4A03-829F-EACEC518C176}"/>
              </a:ext>
            </a:extLst>
          </p:cNvPr>
          <p:cNvCxnSpPr>
            <a:cxnSpLocks/>
          </p:cNvCxnSpPr>
          <p:nvPr/>
        </p:nvCxnSpPr>
        <p:spPr>
          <a:xfrm flipH="1">
            <a:off x="7771338" y="1147130"/>
            <a:ext cx="23691" cy="1319385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楕円 45">
            <a:extLst>
              <a:ext uri="{FF2B5EF4-FFF2-40B4-BE49-F238E27FC236}">
                <a16:creationId xmlns:a16="http://schemas.microsoft.com/office/drawing/2014/main" id="{2C56A1B3-3223-4417-A5D4-F993D640D73B}"/>
              </a:ext>
            </a:extLst>
          </p:cNvPr>
          <p:cNvSpPr/>
          <p:nvPr/>
        </p:nvSpPr>
        <p:spPr>
          <a:xfrm flipV="1">
            <a:off x="2342136" y="959875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楕円 47">
            <a:extLst>
              <a:ext uri="{FF2B5EF4-FFF2-40B4-BE49-F238E27FC236}">
                <a16:creationId xmlns:a16="http://schemas.microsoft.com/office/drawing/2014/main" id="{05968AED-4912-432F-9816-1DF7385C6473}"/>
              </a:ext>
            </a:extLst>
          </p:cNvPr>
          <p:cNvSpPr/>
          <p:nvPr/>
        </p:nvSpPr>
        <p:spPr>
          <a:xfrm flipV="1">
            <a:off x="1275087" y="1008152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71E9DC06-0264-43BE-9208-309EF0DA5168}"/>
              </a:ext>
            </a:extLst>
          </p:cNvPr>
          <p:cNvSpPr/>
          <p:nvPr/>
        </p:nvSpPr>
        <p:spPr>
          <a:xfrm flipV="1">
            <a:off x="2342136" y="2354558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楕円 51">
            <a:extLst>
              <a:ext uri="{FF2B5EF4-FFF2-40B4-BE49-F238E27FC236}">
                <a16:creationId xmlns:a16="http://schemas.microsoft.com/office/drawing/2014/main" id="{BC7CEAD4-CE4B-4CB9-8BC3-1D98E74E1AA3}"/>
              </a:ext>
            </a:extLst>
          </p:cNvPr>
          <p:cNvSpPr/>
          <p:nvPr/>
        </p:nvSpPr>
        <p:spPr>
          <a:xfrm flipV="1">
            <a:off x="4516275" y="2345817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C82DCE18-E67E-4B93-A075-8351C29BC415}"/>
              </a:ext>
            </a:extLst>
          </p:cNvPr>
          <p:cNvCxnSpPr>
            <a:cxnSpLocks/>
            <a:endCxn id="57" idx="3"/>
          </p:cNvCxnSpPr>
          <p:nvPr/>
        </p:nvCxnSpPr>
        <p:spPr>
          <a:xfrm flipH="1">
            <a:off x="1327312" y="1189438"/>
            <a:ext cx="15870" cy="4628689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E95F0CD3-03A7-4764-86E4-6CA0BEB378BF}"/>
              </a:ext>
            </a:extLst>
          </p:cNvPr>
          <p:cNvCxnSpPr>
            <a:cxnSpLocks/>
          </p:cNvCxnSpPr>
          <p:nvPr/>
        </p:nvCxnSpPr>
        <p:spPr>
          <a:xfrm>
            <a:off x="2111281" y="3217501"/>
            <a:ext cx="0" cy="2261538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964AE56B-0194-41CD-B009-D3041517BCB4}"/>
              </a:ext>
            </a:extLst>
          </p:cNvPr>
          <p:cNvCxnSpPr>
            <a:cxnSpLocks/>
          </p:cNvCxnSpPr>
          <p:nvPr/>
        </p:nvCxnSpPr>
        <p:spPr>
          <a:xfrm flipV="1">
            <a:off x="2098707" y="3248020"/>
            <a:ext cx="2281497" cy="1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7B4E32A9-9789-4045-87FB-977D2F21D5A9}"/>
              </a:ext>
            </a:extLst>
          </p:cNvPr>
          <p:cNvCxnSpPr>
            <a:cxnSpLocks/>
          </p:cNvCxnSpPr>
          <p:nvPr/>
        </p:nvCxnSpPr>
        <p:spPr>
          <a:xfrm flipH="1" flipV="1">
            <a:off x="4404625" y="3248020"/>
            <a:ext cx="1" cy="2216526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8EA2F334-AE35-4C7F-A14E-E3D110756FD0}"/>
              </a:ext>
            </a:extLst>
          </p:cNvPr>
          <p:cNvCxnSpPr>
            <a:cxnSpLocks/>
          </p:cNvCxnSpPr>
          <p:nvPr/>
        </p:nvCxnSpPr>
        <p:spPr>
          <a:xfrm flipV="1">
            <a:off x="2100013" y="6243213"/>
            <a:ext cx="309673" cy="3061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438736FF-76AC-4194-A4F8-A820ED9D43C4}"/>
              </a:ext>
            </a:extLst>
          </p:cNvPr>
          <p:cNvCxnSpPr>
            <a:cxnSpLocks/>
          </p:cNvCxnSpPr>
          <p:nvPr/>
        </p:nvCxnSpPr>
        <p:spPr>
          <a:xfrm flipV="1">
            <a:off x="2430182" y="3721605"/>
            <a:ext cx="1646725" cy="643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72B0FDB3-115C-4EBA-8C33-A47884E476FB}"/>
              </a:ext>
            </a:extLst>
          </p:cNvPr>
          <p:cNvCxnSpPr>
            <a:cxnSpLocks/>
          </p:cNvCxnSpPr>
          <p:nvPr/>
        </p:nvCxnSpPr>
        <p:spPr>
          <a:xfrm flipH="1">
            <a:off x="2409686" y="3710883"/>
            <a:ext cx="22791" cy="251400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ABD20D33-3A2C-452B-A50F-03CC5D5AFBEB}"/>
              </a:ext>
            </a:extLst>
          </p:cNvPr>
          <p:cNvCxnSpPr>
            <a:cxnSpLocks/>
          </p:cNvCxnSpPr>
          <p:nvPr/>
        </p:nvCxnSpPr>
        <p:spPr>
          <a:xfrm flipH="1">
            <a:off x="4052737" y="3700666"/>
            <a:ext cx="3193" cy="2667004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コネクタ 79">
            <a:extLst>
              <a:ext uri="{FF2B5EF4-FFF2-40B4-BE49-F238E27FC236}">
                <a16:creationId xmlns:a16="http://schemas.microsoft.com/office/drawing/2014/main" id="{7BBFC855-C677-4351-9D56-AA4156259422}"/>
              </a:ext>
            </a:extLst>
          </p:cNvPr>
          <p:cNvCxnSpPr>
            <a:cxnSpLocks/>
          </p:cNvCxnSpPr>
          <p:nvPr/>
        </p:nvCxnSpPr>
        <p:spPr>
          <a:xfrm>
            <a:off x="4034688" y="6359375"/>
            <a:ext cx="298922" cy="14917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コネクタ 80">
            <a:extLst>
              <a:ext uri="{FF2B5EF4-FFF2-40B4-BE49-F238E27FC236}">
                <a16:creationId xmlns:a16="http://schemas.microsoft.com/office/drawing/2014/main" id="{8F24629C-B294-4103-8002-B641D18F016D}"/>
              </a:ext>
            </a:extLst>
          </p:cNvPr>
          <p:cNvCxnSpPr>
            <a:cxnSpLocks/>
          </p:cNvCxnSpPr>
          <p:nvPr/>
        </p:nvCxnSpPr>
        <p:spPr>
          <a:xfrm flipV="1">
            <a:off x="5332013" y="3259532"/>
            <a:ext cx="2094422" cy="1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コネクタ 81">
            <a:extLst>
              <a:ext uri="{FF2B5EF4-FFF2-40B4-BE49-F238E27FC236}">
                <a16:creationId xmlns:a16="http://schemas.microsoft.com/office/drawing/2014/main" id="{E9875BB4-21D1-4E54-BFD8-8F1E6CB02D9A}"/>
              </a:ext>
            </a:extLst>
          </p:cNvPr>
          <p:cNvCxnSpPr>
            <a:cxnSpLocks/>
            <a:stCxn id="51" idx="3"/>
          </p:cNvCxnSpPr>
          <p:nvPr/>
        </p:nvCxnSpPr>
        <p:spPr>
          <a:xfrm flipV="1">
            <a:off x="5327481" y="3248020"/>
            <a:ext cx="6369" cy="2250046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コネクタ 82">
            <a:extLst>
              <a:ext uri="{FF2B5EF4-FFF2-40B4-BE49-F238E27FC236}">
                <a16:creationId xmlns:a16="http://schemas.microsoft.com/office/drawing/2014/main" id="{6F4158CD-4B31-4D35-982E-231754026017}"/>
              </a:ext>
            </a:extLst>
          </p:cNvPr>
          <p:cNvCxnSpPr>
            <a:cxnSpLocks/>
          </p:cNvCxnSpPr>
          <p:nvPr/>
        </p:nvCxnSpPr>
        <p:spPr>
          <a:xfrm flipH="1" flipV="1">
            <a:off x="7426435" y="3264780"/>
            <a:ext cx="1" cy="2216526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コネクタ 83">
            <a:extLst>
              <a:ext uri="{FF2B5EF4-FFF2-40B4-BE49-F238E27FC236}">
                <a16:creationId xmlns:a16="http://schemas.microsoft.com/office/drawing/2014/main" id="{E31E23AB-0ACF-480D-8EFB-A62CD1195D41}"/>
              </a:ext>
            </a:extLst>
          </p:cNvPr>
          <p:cNvCxnSpPr>
            <a:cxnSpLocks/>
          </p:cNvCxnSpPr>
          <p:nvPr/>
        </p:nvCxnSpPr>
        <p:spPr>
          <a:xfrm flipV="1">
            <a:off x="5739077" y="3601601"/>
            <a:ext cx="15812" cy="2724757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607C55D6-F4B5-40CC-BD04-A2B9B2878AF8}"/>
              </a:ext>
            </a:extLst>
          </p:cNvPr>
          <p:cNvCxnSpPr>
            <a:cxnSpLocks/>
          </p:cNvCxnSpPr>
          <p:nvPr/>
        </p:nvCxnSpPr>
        <p:spPr>
          <a:xfrm flipV="1">
            <a:off x="7005295" y="3636354"/>
            <a:ext cx="7906" cy="276019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コネクタ 85">
            <a:extLst>
              <a:ext uri="{FF2B5EF4-FFF2-40B4-BE49-F238E27FC236}">
                <a16:creationId xmlns:a16="http://schemas.microsoft.com/office/drawing/2014/main" id="{0C1B2CC8-0658-473C-B681-9167936B7E76}"/>
              </a:ext>
            </a:extLst>
          </p:cNvPr>
          <p:cNvCxnSpPr>
            <a:cxnSpLocks/>
          </p:cNvCxnSpPr>
          <p:nvPr/>
        </p:nvCxnSpPr>
        <p:spPr>
          <a:xfrm>
            <a:off x="5753260" y="3618977"/>
            <a:ext cx="125203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コネクタ 86">
            <a:extLst>
              <a:ext uri="{FF2B5EF4-FFF2-40B4-BE49-F238E27FC236}">
                <a16:creationId xmlns:a16="http://schemas.microsoft.com/office/drawing/2014/main" id="{32443AEB-30C6-4389-BDB3-443901F77B33}"/>
              </a:ext>
            </a:extLst>
          </p:cNvPr>
          <p:cNvCxnSpPr>
            <a:cxnSpLocks/>
          </p:cNvCxnSpPr>
          <p:nvPr/>
        </p:nvCxnSpPr>
        <p:spPr>
          <a:xfrm flipV="1">
            <a:off x="5434729" y="6316373"/>
            <a:ext cx="304348" cy="57919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コネクタ 87">
            <a:extLst>
              <a:ext uri="{FF2B5EF4-FFF2-40B4-BE49-F238E27FC236}">
                <a16:creationId xmlns:a16="http://schemas.microsoft.com/office/drawing/2014/main" id="{BDF0B4CA-1B55-47E8-8C9E-6C6E792B00E0}"/>
              </a:ext>
            </a:extLst>
          </p:cNvPr>
          <p:cNvCxnSpPr>
            <a:cxnSpLocks/>
          </p:cNvCxnSpPr>
          <p:nvPr/>
        </p:nvCxnSpPr>
        <p:spPr>
          <a:xfrm>
            <a:off x="6991192" y="6358915"/>
            <a:ext cx="37982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楕円 89">
            <a:extLst>
              <a:ext uri="{FF2B5EF4-FFF2-40B4-BE49-F238E27FC236}">
                <a16:creationId xmlns:a16="http://schemas.microsoft.com/office/drawing/2014/main" id="{D0C264CE-6252-4EC4-A590-32D557305714}"/>
              </a:ext>
            </a:extLst>
          </p:cNvPr>
          <p:cNvSpPr/>
          <p:nvPr/>
        </p:nvSpPr>
        <p:spPr>
          <a:xfrm flipV="1">
            <a:off x="5260432" y="3168101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楕円 90">
            <a:extLst>
              <a:ext uri="{FF2B5EF4-FFF2-40B4-BE49-F238E27FC236}">
                <a16:creationId xmlns:a16="http://schemas.microsoft.com/office/drawing/2014/main" id="{B6AFE238-77EF-42AA-865D-E3D9CB2D0653}"/>
              </a:ext>
            </a:extLst>
          </p:cNvPr>
          <p:cNvSpPr/>
          <p:nvPr/>
        </p:nvSpPr>
        <p:spPr>
          <a:xfrm flipV="1">
            <a:off x="5666843" y="3554797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楕円 91">
            <a:extLst>
              <a:ext uri="{FF2B5EF4-FFF2-40B4-BE49-F238E27FC236}">
                <a16:creationId xmlns:a16="http://schemas.microsoft.com/office/drawing/2014/main" id="{EE7A284B-C6D6-4829-B257-4BD37A69C9AE}"/>
              </a:ext>
            </a:extLst>
          </p:cNvPr>
          <p:cNvSpPr/>
          <p:nvPr/>
        </p:nvSpPr>
        <p:spPr>
          <a:xfrm flipV="1">
            <a:off x="4307127" y="3157544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楕円 92">
            <a:extLst>
              <a:ext uri="{FF2B5EF4-FFF2-40B4-BE49-F238E27FC236}">
                <a16:creationId xmlns:a16="http://schemas.microsoft.com/office/drawing/2014/main" id="{8E89A5EC-6E2D-42DC-AF63-A8F2299CA2C1}"/>
              </a:ext>
            </a:extLst>
          </p:cNvPr>
          <p:cNvSpPr/>
          <p:nvPr/>
        </p:nvSpPr>
        <p:spPr>
          <a:xfrm flipV="1">
            <a:off x="3941150" y="3636553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楕円 93">
            <a:extLst>
              <a:ext uri="{FF2B5EF4-FFF2-40B4-BE49-F238E27FC236}">
                <a16:creationId xmlns:a16="http://schemas.microsoft.com/office/drawing/2014/main" id="{E031DF84-3212-4C4D-9090-01E15753E814}"/>
              </a:ext>
            </a:extLst>
          </p:cNvPr>
          <p:cNvSpPr/>
          <p:nvPr/>
        </p:nvSpPr>
        <p:spPr>
          <a:xfrm flipV="1">
            <a:off x="2035910" y="3177828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楕円 94">
            <a:extLst>
              <a:ext uri="{FF2B5EF4-FFF2-40B4-BE49-F238E27FC236}">
                <a16:creationId xmlns:a16="http://schemas.microsoft.com/office/drawing/2014/main" id="{5050A814-448E-47DD-BFB5-4B07083BD999}"/>
              </a:ext>
            </a:extLst>
          </p:cNvPr>
          <p:cNvSpPr/>
          <p:nvPr/>
        </p:nvSpPr>
        <p:spPr>
          <a:xfrm flipV="1">
            <a:off x="2371463" y="3639485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B7F9BD6F-4BF4-4DBE-8E3B-13C4FBD11A98}"/>
              </a:ext>
            </a:extLst>
          </p:cNvPr>
          <p:cNvSpPr txBox="1"/>
          <p:nvPr/>
        </p:nvSpPr>
        <p:spPr>
          <a:xfrm>
            <a:off x="5309852" y="566982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214B47CA-4484-4FA1-AC3B-ED7C2A036186}"/>
              </a:ext>
            </a:extLst>
          </p:cNvPr>
          <p:cNvSpPr txBox="1"/>
          <p:nvPr/>
        </p:nvSpPr>
        <p:spPr>
          <a:xfrm>
            <a:off x="8574991" y="660596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  <p:cxnSp>
        <p:nvCxnSpPr>
          <p:cNvPr id="76" name="直線コネクタ 75">
            <a:extLst>
              <a:ext uri="{FF2B5EF4-FFF2-40B4-BE49-F238E27FC236}">
                <a16:creationId xmlns:a16="http://schemas.microsoft.com/office/drawing/2014/main" id="{50556CB6-2A95-4B12-9388-6DBA573A86AC}"/>
              </a:ext>
            </a:extLst>
          </p:cNvPr>
          <p:cNvCxnSpPr>
            <a:cxnSpLocks/>
          </p:cNvCxnSpPr>
          <p:nvPr/>
        </p:nvCxnSpPr>
        <p:spPr>
          <a:xfrm flipH="1" flipV="1">
            <a:off x="8194070" y="3007151"/>
            <a:ext cx="35328" cy="2863155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コネクタ 97">
            <a:extLst>
              <a:ext uri="{FF2B5EF4-FFF2-40B4-BE49-F238E27FC236}">
                <a16:creationId xmlns:a16="http://schemas.microsoft.com/office/drawing/2014/main" id="{D086DB3C-57B5-4ECF-AB9E-CF27F477E120}"/>
              </a:ext>
            </a:extLst>
          </p:cNvPr>
          <p:cNvCxnSpPr>
            <a:cxnSpLocks/>
          </p:cNvCxnSpPr>
          <p:nvPr/>
        </p:nvCxnSpPr>
        <p:spPr>
          <a:xfrm>
            <a:off x="5068041" y="2998137"/>
            <a:ext cx="3126029" cy="35269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コネクタ 98">
            <a:extLst>
              <a:ext uri="{FF2B5EF4-FFF2-40B4-BE49-F238E27FC236}">
                <a16:creationId xmlns:a16="http://schemas.microsoft.com/office/drawing/2014/main" id="{13FCAFEC-5DD4-42BA-9527-CE0E8FFE7A09}"/>
              </a:ext>
            </a:extLst>
          </p:cNvPr>
          <p:cNvCxnSpPr>
            <a:cxnSpLocks/>
          </p:cNvCxnSpPr>
          <p:nvPr/>
        </p:nvCxnSpPr>
        <p:spPr>
          <a:xfrm flipH="1" flipV="1">
            <a:off x="5103544" y="1198560"/>
            <a:ext cx="20589" cy="1808591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コネクタ 99">
            <a:extLst>
              <a:ext uri="{FF2B5EF4-FFF2-40B4-BE49-F238E27FC236}">
                <a16:creationId xmlns:a16="http://schemas.microsoft.com/office/drawing/2014/main" id="{F021A824-4712-4B1C-BC4A-36064C0E1676}"/>
              </a:ext>
            </a:extLst>
          </p:cNvPr>
          <p:cNvCxnSpPr>
            <a:cxnSpLocks/>
          </p:cNvCxnSpPr>
          <p:nvPr/>
        </p:nvCxnSpPr>
        <p:spPr>
          <a:xfrm flipV="1">
            <a:off x="5092743" y="2715269"/>
            <a:ext cx="3310271" cy="257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コネクタ 100">
            <a:extLst>
              <a:ext uri="{FF2B5EF4-FFF2-40B4-BE49-F238E27FC236}">
                <a16:creationId xmlns:a16="http://schemas.microsoft.com/office/drawing/2014/main" id="{887B2574-9C11-41DE-B7B9-18BD41EFBBFE}"/>
              </a:ext>
            </a:extLst>
          </p:cNvPr>
          <p:cNvCxnSpPr>
            <a:cxnSpLocks/>
          </p:cNvCxnSpPr>
          <p:nvPr/>
        </p:nvCxnSpPr>
        <p:spPr>
          <a:xfrm flipV="1">
            <a:off x="8385131" y="1189439"/>
            <a:ext cx="17883" cy="1511148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楕円 101">
            <a:extLst>
              <a:ext uri="{FF2B5EF4-FFF2-40B4-BE49-F238E27FC236}">
                <a16:creationId xmlns:a16="http://schemas.microsoft.com/office/drawing/2014/main" id="{45B2C634-9EFA-41A1-AF99-1DAB586C74F3}"/>
              </a:ext>
            </a:extLst>
          </p:cNvPr>
          <p:cNvSpPr/>
          <p:nvPr/>
        </p:nvSpPr>
        <p:spPr>
          <a:xfrm flipV="1">
            <a:off x="5036087" y="2623786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" name="楕円 102">
            <a:extLst>
              <a:ext uri="{FF2B5EF4-FFF2-40B4-BE49-F238E27FC236}">
                <a16:creationId xmlns:a16="http://schemas.microsoft.com/office/drawing/2014/main" id="{C56C1344-7850-4A82-8A55-D0134437B9BC}"/>
              </a:ext>
            </a:extLst>
          </p:cNvPr>
          <p:cNvSpPr/>
          <p:nvPr/>
        </p:nvSpPr>
        <p:spPr>
          <a:xfrm flipV="1">
            <a:off x="1247201" y="2715481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7F2A47B6-E0F7-4958-B592-EE104E5FB183}"/>
              </a:ext>
            </a:extLst>
          </p:cNvPr>
          <p:cNvSpPr txBox="1"/>
          <p:nvPr/>
        </p:nvSpPr>
        <p:spPr>
          <a:xfrm>
            <a:off x="2478319" y="129880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刻印：小</a:t>
            </a:r>
            <a:endParaRPr kumimoji="1" lang="ja-JP" altLang="en-US" sz="2400" b="1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cxnSp>
        <p:nvCxnSpPr>
          <p:cNvPr id="105" name="直線矢印コネクタ 104">
            <a:extLst>
              <a:ext uri="{FF2B5EF4-FFF2-40B4-BE49-F238E27FC236}">
                <a16:creationId xmlns:a16="http://schemas.microsoft.com/office/drawing/2014/main" id="{DD279B81-4FD4-4DE5-A87B-62935EED0170}"/>
              </a:ext>
            </a:extLst>
          </p:cNvPr>
          <p:cNvCxnSpPr>
            <a:cxnSpLocks/>
          </p:cNvCxnSpPr>
          <p:nvPr/>
        </p:nvCxnSpPr>
        <p:spPr>
          <a:xfrm flipH="1">
            <a:off x="1490337" y="1778614"/>
            <a:ext cx="1095348" cy="86733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6" name="直線矢印コネクタ 105">
            <a:extLst>
              <a:ext uri="{FF2B5EF4-FFF2-40B4-BE49-F238E27FC236}">
                <a16:creationId xmlns:a16="http://schemas.microsoft.com/office/drawing/2014/main" id="{B31FFADC-66D4-4BA3-92F3-A44B1C377A4F}"/>
              </a:ext>
            </a:extLst>
          </p:cNvPr>
          <p:cNvCxnSpPr>
            <a:cxnSpLocks/>
          </p:cNvCxnSpPr>
          <p:nvPr/>
        </p:nvCxnSpPr>
        <p:spPr>
          <a:xfrm flipH="1">
            <a:off x="2559781" y="1760472"/>
            <a:ext cx="446402" cy="5567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5E84D1CE-37F2-4A5B-A457-023259349960}"/>
              </a:ext>
            </a:extLst>
          </p:cNvPr>
          <p:cNvSpPr txBox="1"/>
          <p:nvPr/>
        </p:nvSpPr>
        <p:spPr>
          <a:xfrm>
            <a:off x="2548919" y="447831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刻印：○</a:t>
            </a:r>
            <a:endParaRPr kumimoji="1" lang="ja-JP" altLang="en-US" sz="2400" b="1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cxnSp>
        <p:nvCxnSpPr>
          <p:cNvPr id="108" name="直線矢印コネクタ 107">
            <a:extLst>
              <a:ext uri="{FF2B5EF4-FFF2-40B4-BE49-F238E27FC236}">
                <a16:creationId xmlns:a16="http://schemas.microsoft.com/office/drawing/2014/main" id="{22704802-B96E-40FD-87CC-6B530F9EF6EE}"/>
              </a:ext>
            </a:extLst>
          </p:cNvPr>
          <p:cNvCxnSpPr>
            <a:cxnSpLocks/>
          </p:cNvCxnSpPr>
          <p:nvPr/>
        </p:nvCxnSpPr>
        <p:spPr>
          <a:xfrm flipH="1" flipV="1">
            <a:off x="2600068" y="3809415"/>
            <a:ext cx="454786" cy="5833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9" name="直線矢印コネクタ 108">
            <a:extLst>
              <a:ext uri="{FF2B5EF4-FFF2-40B4-BE49-F238E27FC236}">
                <a16:creationId xmlns:a16="http://schemas.microsoft.com/office/drawing/2014/main" id="{B2D2BB5B-8D2E-4D03-921D-E73BC65EFC99}"/>
              </a:ext>
            </a:extLst>
          </p:cNvPr>
          <p:cNvCxnSpPr>
            <a:cxnSpLocks/>
          </p:cNvCxnSpPr>
          <p:nvPr/>
        </p:nvCxnSpPr>
        <p:spPr>
          <a:xfrm flipH="1" flipV="1">
            <a:off x="2169353" y="3493284"/>
            <a:ext cx="623689" cy="100549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1EE11247-0330-440D-BC49-F3DE455423FC}"/>
              </a:ext>
            </a:extLst>
          </p:cNvPr>
          <p:cNvSpPr txBox="1"/>
          <p:nvPr/>
        </p:nvSpPr>
        <p:spPr>
          <a:xfrm>
            <a:off x="5226337" y="1175032"/>
            <a:ext cx="19159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コネクタ：</a:t>
            </a:r>
            <a:r>
              <a:rPr lang="en-US" altLang="ja-JP" sz="2400" b="1" dirty="0">
                <a:solidFill>
                  <a:srgbClr val="FF0000"/>
                </a:solidFill>
                <a:latin typeface="+mn-ea"/>
              </a:rPr>
              <a:t>3</a:t>
            </a:r>
            <a:endParaRPr kumimoji="1" lang="ja-JP" altLang="en-US" sz="2400" b="1" dirty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112" name="直線矢印コネクタ 111">
            <a:extLst>
              <a:ext uri="{FF2B5EF4-FFF2-40B4-BE49-F238E27FC236}">
                <a16:creationId xmlns:a16="http://schemas.microsoft.com/office/drawing/2014/main" id="{4365925E-1F92-4522-8FFC-9F17E5C1A69B}"/>
              </a:ext>
            </a:extLst>
          </p:cNvPr>
          <p:cNvCxnSpPr>
            <a:cxnSpLocks/>
          </p:cNvCxnSpPr>
          <p:nvPr/>
        </p:nvCxnSpPr>
        <p:spPr>
          <a:xfrm flipH="1">
            <a:off x="4712987" y="1667310"/>
            <a:ext cx="940401" cy="6069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3" name="直線矢印コネクタ 112">
            <a:extLst>
              <a:ext uri="{FF2B5EF4-FFF2-40B4-BE49-F238E27FC236}">
                <a16:creationId xmlns:a16="http://schemas.microsoft.com/office/drawing/2014/main" id="{6A8BDBE4-E9DF-4CBA-9B19-81DA9D63EEB8}"/>
              </a:ext>
            </a:extLst>
          </p:cNvPr>
          <p:cNvCxnSpPr>
            <a:cxnSpLocks/>
            <a:stCxn id="111" idx="2"/>
          </p:cNvCxnSpPr>
          <p:nvPr/>
        </p:nvCxnSpPr>
        <p:spPr>
          <a:xfrm flipH="1">
            <a:off x="5244238" y="1636697"/>
            <a:ext cx="940054" cy="93855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4" name="テキスト ボックス 113">
            <a:extLst>
              <a:ext uri="{FF2B5EF4-FFF2-40B4-BE49-F238E27FC236}">
                <a16:creationId xmlns:a16="http://schemas.microsoft.com/office/drawing/2014/main" id="{9879E7B0-3BF3-47AA-9C34-D31969C3CC3C}"/>
              </a:ext>
            </a:extLst>
          </p:cNvPr>
          <p:cNvSpPr txBox="1"/>
          <p:nvPr/>
        </p:nvSpPr>
        <p:spPr>
          <a:xfrm>
            <a:off x="4660225" y="4240826"/>
            <a:ext cx="19159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コネクタ：</a:t>
            </a:r>
            <a:r>
              <a:rPr lang="en-US" altLang="ja-JP" sz="2400" b="1" dirty="0">
                <a:solidFill>
                  <a:srgbClr val="FF0000"/>
                </a:solidFill>
                <a:latin typeface="+mn-ea"/>
              </a:rPr>
              <a:t>2</a:t>
            </a:r>
            <a:endParaRPr kumimoji="1" lang="ja-JP" altLang="en-US" sz="2400" b="1" dirty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115" name="直線矢印コネクタ 114">
            <a:extLst>
              <a:ext uri="{FF2B5EF4-FFF2-40B4-BE49-F238E27FC236}">
                <a16:creationId xmlns:a16="http://schemas.microsoft.com/office/drawing/2014/main" id="{21679448-7611-4DC9-A462-72D7A79FAB36}"/>
              </a:ext>
            </a:extLst>
          </p:cNvPr>
          <p:cNvCxnSpPr>
            <a:cxnSpLocks/>
          </p:cNvCxnSpPr>
          <p:nvPr/>
        </p:nvCxnSpPr>
        <p:spPr>
          <a:xfrm flipH="1" flipV="1">
            <a:off x="5887622" y="3793214"/>
            <a:ext cx="53838" cy="4234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6" name="直線矢印コネクタ 115">
            <a:extLst>
              <a:ext uri="{FF2B5EF4-FFF2-40B4-BE49-F238E27FC236}">
                <a16:creationId xmlns:a16="http://schemas.microsoft.com/office/drawing/2014/main" id="{0186B6F9-A1DC-42CA-968F-49F96975E88E}"/>
              </a:ext>
            </a:extLst>
          </p:cNvPr>
          <p:cNvCxnSpPr>
            <a:cxnSpLocks/>
          </p:cNvCxnSpPr>
          <p:nvPr/>
        </p:nvCxnSpPr>
        <p:spPr>
          <a:xfrm flipH="1" flipV="1">
            <a:off x="5394694" y="3439829"/>
            <a:ext cx="230401" cy="8277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7" name="直線矢印コネクタ 116">
            <a:extLst>
              <a:ext uri="{FF2B5EF4-FFF2-40B4-BE49-F238E27FC236}">
                <a16:creationId xmlns:a16="http://schemas.microsoft.com/office/drawing/2014/main" id="{C32F8B8D-BF1F-4522-885E-8039D70CF588}"/>
              </a:ext>
            </a:extLst>
          </p:cNvPr>
          <p:cNvCxnSpPr>
            <a:cxnSpLocks/>
          </p:cNvCxnSpPr>
          <p:nvPr/>
        </p:nvCxnSpPr>
        <p:spPr>
          <a:xfrm flipH="1" flipV="1">
            <a:off x="4622377" y="3450703"/>
            <a:ext cx="551449" cy="7997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8" name="直線矢印コネクタ 117">
            <a:extLst>
              <a:ext uri="{FF2B5EF4-FFF2-40B4-BE49-F238E27FC236}">
                <a16:creationId xmlns:a16="http://schemas.microsoft.com/office/drawing/2014/main" id="{90086B12-866F-4169-AB75-90549CF35410}"/>
              </a:ext>
            </a:extLst>
          </p:cNvPr>
          <p:cNvCxnSpPr>
            <a:cxnSpLocks/>
          </p:cNvCxnSpPr>
          <p:nvPr/>
        </p:nvCxnSpPr>
        <p:spPr>
          <a:xfrm flipH="1" flipV="1">
            <a:off x="4254718" y="3694905"/>
            <a:ext cx="697141" cy="53645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9" name="テキスト ボックス 68">
            <a:extLst>
              <a:ext uri="{FF2B5EF4-FFF2-40B4-BE49-F238E27FC236}">
                <a16:creationId xmlns:a16="http://schemas.microsoft.com/office/drawing/2014/main" id="{F0772998-95C0-4017-A475-A115BF6009FE}"/>
              </a:ext>
            </a:extLst>
          </p:cNvPr>
          <p:cNvSpPr txBox="1"/>
          <p:nvPr/>
        </p:nvSpPr>
        <p:spPr>
          <a:xfrm>
            <a:off x="367843" y="1284325"/>
            <a:ext cx="20201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150+100</a:t>
            </a:r>
          </a:p>
          <a:p>
            <a:r>
              <a:rPr lang="en-US" altLang="ja-JP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(VVF2.0-2C)</a:t>
            </a:r>
            <a:endParaRPr kumimoji="1" lang="ja-JP" altLang="en-US" sz="2400" b="1" dirty="0">
              <a:solidFill>
                <a:schemeClr val="accent6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110" name="テキスト ボックス 68">
            <a:extLst>
              <a:ext uri="{FF2B5EF4-FFF2-40B4-BE49-F238E27FC236}">
                <a16:creationId xmlns:a16="http://schemas.microsoft.com/office/drawing/2014/main" id="{2FCD1535-C8B8-4996-8B3E-2C2CD5A1781A}"/>
              </a:ext>
            </a:extLst>
          </p:cNvPr>
          <p:cNvSpPr txBox="1"/>
          <p:nvPr/>
        </p:nvSpPr>
        <p:spPr>
          <a:xfrm>
            <a:off x="328256" y="4697972"/>
            <a:ext cx="2230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100+150+100</a:t>
            </a:r>
            <a:endParaRPr kumimoji="1" lang="ja-JP" altLang="en-US" sz="2400" b="1" dirty="0">
              <a:solidFill>
                <a:schemeClr val="accent6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119" name="テキスト ボックス 68">
            <a:extLst>
              <a:ext uri="{FF2B5EF4-FFF2-40B4-BE49-F238E27FC236}">
                <a16:creationId xmlns:a16="http://schemas.microsoft.com/office/drawing/2014/main" id="{CFAED823-9C51-4E37-9E5B-E768B3F22484}"/>
              </a:ext>
            </a:extLst>
          </p:cNvPr>
          <p:cNvSpPr txBox="1"/>
          <p:nvPr/>
        </p:nvSpPr>
        <p:spPr>
          <a:xfrm>
            <a:off x="2286177" y="2659318"/>
            <a:ext cx="2230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100+150+100</a:t>
            </a:r>
            <a:endParaRPr kumimoji="1" lang="ja-JP" altLang="en-US" sz="2400" b="1" dirty="0">
              <a:solidFill>
                <a:schemeClr val="accent6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120" name="テキスト ボックス 68">
            <a:extLst>
              <a:ext uri="{FF2B5EF4-FFF2-40B4-BE49-F238E27FC236}">
                <a16:creationId xmlns:a16="http://schemas.microsoft.com/office/drawing/2014/main" id="{ABBA72EC-DA22-40D2-B9DE-68DB9A1A9877}"/>
              </a:ext>
            </a:extLst>
          </p:cNvPr>
          <p:cNvSpPr txBox="1"/>
          <p:nvPr/>
        </p:nvSpPr>
        <p:spPr>
          <a:xfrm>
            <a:off x="2906507" y="4838719"/>
            <a:ext cx="2230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100+150+100</a:t>
            </a:r>
            <a:endParaRPr kumimoji="1" lang="ja-JP" altLang="en-US" sz="2400" b="1" dirty="0">
              <a:solidFill>
                <a:schemeClr val="accent6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121" name="テキスト ボックス 68">
            <a:extLst>
              <a:ext uri="{FF2B5EF4-FFF2-40B4-BE49-F238E27FC236}">
                <a16:creationId xmlns:a16="http://schemas.microsoft.com/office/drawing/2014/main" id="{94983E3B-6F69-4895-859D-CA78E561BDEC}"/>
              </a:ext>
            </a:extLst>
          </p:cNvPr>
          <p:cNvSpPr txBox="1"/>
          <p:nvPr/>
        </p:nvSpPr>
        <p:spPr>
          <a:xfrm>
            <a:off x="6629580" y="3880609"/>
            <a:ext cx="2230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100+250+100</a:t>
            </a:r>
            <a:endParaRPr kumimoji="1" lang="ja-JP" altLang="en-US" sz="2400" b="1" dirty="0">
              <a:solidFill>
                <a:schemeClr val="accent6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122" name="テキスト ボックス 68">
            <a:extLst>
              <a:ext uri="{FF2B5EF4-FFF2-40B4-BE49-F238E27FC236}">
                <a16:creationId xmlns:a16="http://schemas.microsoft.com/office/drawing/2014/main" id="{4349F9CF-55B2-47C2-B555-D6938BF7C176}"/>
              </a:ext>
            </a:extLst>
          </p:cNvPr>
          <p:cNvSpPr txBox="1"/>
          <p:nvPr/>
        </p:nvSpPr>
        <p:spPr>
          <a:xfrm>
            <a:off x="3334596" y="1183985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5</a:t>
            </a:r>
            <a:r>
              <a:rPr kumimoji="1" lang="en-US" altLang="ja-JP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0+150+100</a:t>
            </a:r>
            <a:endParaRPr kumimoji="1" lang="ja-JP" altLang="en-US" sz="2400" b="1" dirty="0">
              <a:solidFill>
                <a:schemeClr val="accent6">
                  <a:lumMod val="60000"/>
                  <a:lumOff val="40000"/>
                </a:schemeClr>
              </a:solidFill>
              <a:latin typeface="+mn-ea"/>
            </a:endParaRPr>
          </a:p>
        </p:txBody>
      </p:sp>
      <p:cxnSp>
        <p:nvCxnSpPr>
          <p:cNvPr id="123" name="直線コネクタ 122">
            <a:extLst>
              <a:ext uri="{FF2B5EF4-FFF2-40B4-BE49-F238E27FC236}">
                <a16:creationId xmlns:a16="http://schemas.microsoft.com/office/drawing/2014/main" id="{9CFAA01A-0165-4D37-A587-7746C931DB07}"/>
              </a:ext>
            </a:extLst>
          </p:cNvPr>
          <p:cNvCxnSpPr>
            <a:cxnSpLocks/>
          </p:cNvCxnSpPr>
          <p:nvPr/>
        </p:nvCxnSpPr>
        <p:spPr>
          <a:xfrm flipV="1">
            <a:off x="7244450" y="1460638"/>
            <a:ext cx="1799078" cy="40473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テキスト ボックス 68">
            <a:extLst>
              <a:ext uri="{FF2B5EF4-FFF2-40B4-BE49-F238E27FC236}">
                <a16:creationId xmlns:a16="http://schemas.microsoft.com/office/drawing/2014/main" id="{FB4F0F2A-4531-4441-A5E0-DEF735698E9E}"/>
              </a:ext>
            </a:extLst>
          </p:cNvPr>
          <p:cNvSpPr txBox="1"/>
          <p:nvPr/>
        </p:nvSpPr>
        <p:spPr>
          <a:xfrm>
            <a:off x="7370085" y="1690130"/>
            <a:ext cx="1471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100+250</a:t>
            </a:r>
            <a:endParaRPr kumimoji="1" lang="ja-JP" altLang="en-US" sz="2400" b="1" dirty="0">
              <a:solidFill>
                <a:schemeClr val="accent6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125" name="楕円 124">
            <a:extLst>
              <a:ext uri="{FF2B5EF4-FFF2-40B4-BE49-F238E27FC236}">
                <a16:creationId xmlns:a16="http://schemas.microsoft.com/office/drawing/2014/main" id="{493F1A8D-80BC-4B0A-8211-73CE69510878}"/>
              </a:ext>
            </a:extLst>
          </p:cNvPr>
          <p:cNvSpPr/>
          <p:nvPr/>
        </p:nvSpPr>
        <p:spPr>
          <a:xfrm>
            <a:off x="6779656" y="4709143"/>
            <a:ext cx="1681500" cy="424552"/>
          </a:xfrm>
          <a:prstGeom prst="ellipse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6" name="楕円 125">
            <a:extLst>
              <a:ext uri="{FF2B5EF4-FFF2-40B4-BE49-F238E27FC236}">
                <a16:creationId xmlns:a16="http://schemas.microsoft.com/office/drawing/2014/main" id="{55C91BB9-1425-4B54-952C-F6F9D9E2DB0C}"/>
              </a:ext>
            </a:extLst>
          </p:cNvPr>
          <p:cNvSpPr/>
          <p:nvPr/>
        </p:nvSpPr>
        <p:spPr>
          <a:xfrm>
            <a:off x="5087268" y="4667167"/>
            <a:ext cx="866309" cy="413844"/>
          </a:xfrm>
          <a:prstGeom prst="ellipse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7" name="楕円 126">
            <a:extLst>
              <a:ext uri="{FF2B5EF4-FFF2-40B4-BE49-F238E27FC236}">
                <a16:creationId xmlns:a16="http://schemas.microsoft.com/office/drawing/2014/main" id="{4B4C8997-6426-4A6E-8910-2B2CC43FE1D1}"/>
              </a:ext>
            </a:extLst>
          </p:cNvPr>
          <p:cNvSpPr/>
          <p:nvPr/>
        </p:nvSpPr>
        <p:spPr>
          <a:xfrm>
            <a:off x="3791620" y="4529443"/>
            <a:ext cx="866309" cy="413844"/>
          </a:xfrm>
          <a:prstGeom prst="ellipse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8" name="楕円 127">
            <a:extLst>
              <a:ext uri="{FF2B5EF4-FFF2-40B4-BE49-F238E27FC236}">
                <a16:creationId xmlns:a16="http://schemas.microsoft.com/office/drawing/2014/main" id="{55A693A1-8F10-43E1-BA11-E7353CAE2FA8}"/>
              </a:ext>
            </a:extLst>
          </p:cNvPr>
          <p:cNvSpPr/>
          <p:nvPr/>
        </p:nvSpPr>
        <p:spPr>
          <a:xfrm>
            <a:off x="1803632" y="4305797"/>
            <a:ext cx="866309" cy="413844"/>
          </a:xfrm>
          <a:prstGeom prst="ellipse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9" name="楕円 128">
            <a:extLst>
              <a:ext uri="{FF2B5EF4-FFF2-40B4-BE49-F238E27FC236}">
                <a16:creationId xmlns:a16="http://schemas.microsoft.com/office/drawing/2014/main" id="{F83FB2A0-CA47-4C68-8242-34AC61A07599}"/>
              </a:ext>
            </a:extLst>
          </p:cNvPr>
          <p:cNvSpPr/>
          <p:nvPr/>
        </p:nvSpPr>
        <p:spPr>
          <a:xfrm>
            <a:off x="3057424" y="3033406"/>
            <a:ext cx="477250" cy="980747"/>
          </a:xfrm>
          <a:prstGeom prst="ellipse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6207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</TotalTime>
  <Words>167</Words>
  <Application>Microsoft Office PowerPoint</Application>
  <PresentationFormat>ワイド画面</PresentationFormat>
  <Paragraphs>149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2" baseType="lpstr">
      <vt:lpstr>游ゴシック</vt:lpstr>
      <vt:lpstr>游ゴシック Light</vt:lpstr>
      <vt:lpstr>Arial</vt:lpstr>
      <vt:lpstr>Georgia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Yuichi Kitamura</dc:creator>
  <cp:lastModifiedBy>Kita Yu</cp:lastModifiedBy>
  <cp:revision>63</cp:revision>
  <dcterms:created xsi:type="dcterms:W3CDTF">2019-03-03T08:42:58Z</dcterms:created>
  <dcterms:modified xsi:type="dcterms:W3CDTF">2020-11-28T23:17:00Z</dcterms:modified>
</cp:coreProperties>
</file>