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1" r:id="rId8"/>
    <p:sldId id="32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5939123" y="120460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6027169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4345E0C-E416-4EBA-9D89-BA5902743207}"/>
              </a:ext>
            </a:extLst>
          </p:cNvPr>
          <p:cNvCxnSpPr>
            <a:cxnSpLocks/>
          </p:cNvCxnSpPr>
          <p:nvPr/>
        </p:nvCxnSpPr>
        <p:spPr>
          <a:xfrm flipH="1" flipV="1">
            <a:off x="6027170" y="1277145"/>
            <a:ext cx="515032" cy="9570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6732-1871-4107-9BCF-014525D591A1}"/>
              </a:ext>
            </a:extLst>
          </p:cNvPr>
          <p:cNvCxnSpPr>
            <a:cxnSpLocks/>
          </p:cNvCxnSpPr>
          <p:nvPr/>
        </p:nvCxnSpPr>
        <p:spPr>
          <a:xfrm flipH="1">
            <a:off x="6542202" y="2205454"/>
            <a:ext cx="149360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E327DC0-652C-4E8A-A7EB-129BDA6371CA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536217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74B003E-CBB6-4E1F-8256-A49EB37F5625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7F67F62-2A6E-4D42-AFDA-574A82E06155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DCB2E3F-8AE4-4057-A07E-E5D0ABCCAD7F}"/>
              </a:ext>
            </a:extLst>
          </p:cNvPr>
          <p:cNvCxnSpPr>
            <a:cxnSpLocks/>
          </p:cNvCxnSpPr>
          <p:nvPr/>
        </p:nvCxnSpPr>
        <p:spPr>
          <a:xfrm>
            <a:off x="6536217" y="1330964"/>
            <a:ext cx="230495" cy="87449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3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6AC75AB-99A4-4516-9C85-7E806EFA06CA}"/>
              </a:ext>
            </a:extLst>
          </p:cNvPr>
          <p:cNvSpPr txBox="1"/>
          <p:nvPr/>
        </p:nvSpPr>
        <p:spPr>
          <a:xfrm>
            <a:off x="6620038" y="3705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10D1FAA-1DCC-458B-A204-20458F4B0672}"/>
              </a:ext>
            </a:extLst>
          </p:cNvPr>
          <p:cNvCxnSpPr>
            <a:cxnSpLocks/>
          </p:cNvCxnSpPr>
          <p:nvPr/>
        </p:nvCxnSpPr>
        <p:spPr>
          <a:xfrm flipH="1" flipV="1">
            <a:off x="5847584" y="2877223"/>
            <a:ext cx="822955" cy="82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67BD7E9-AECA-4DDA-9F26-38943C7EE000}"/>
              </a:ext>
            </a:extLst>
          </p:cNvPr>
          <p:cNvCxnSpPr>
            <a:cxnSpLocks/>
          </p:cNvCxnSpPr>
          <p:nvPr/>
        </p:nvCxnSpPr>
        <p:spPr>
          <a:xfrm flipH="1" flipV="1">
            <a:off x="5743706" y="2528156"/>
            <a:ext cx="1045026" cy="106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CB974CA-4716-4391-ACA2-3BD889D155F0}"/>
              </a:ext>
            </a:extLst>
          </p:cNvPr>
          <p:cNvCxnSpPr>
            <a:cxnSpLocks/>
          </p:cNvCxnSpPr>
          <p:nvPr/>
        </p:nvCxnSpPr>
        <p:spPr>
          <a:xfrm flipH="1" flipV="1">
            <a:off x="5527053" y="1888043"/>
            <a:ext cx="1406851" cy="1634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0A1CEC-3779-409B-851E-458C6F30AF98}"/>
              </a:ext>
            </a:extLst>
          </p:cNvPr>
          <p:cNvSpPr txBox="1"/>
          <p:nvPr/>
        </p:nvSpPr>
        <p:spPr>
          <a:xfrm>
            <a:off x="4253719" y="64763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25B64DD-F105-4314-9557-CFD3D06B68D2}"/>
              </a:ext>
            </a:extLst>
          </p:cNvPr>
          <p:cNvCxnSpPr>
            <a:cxnSpLocks/>
          </p:cNvCxnSpPr>
          <p:nvPr/>
        </p:nvCxnSpPr>
        <p:spPr>
          <a:xfrm flipH="1">
            <a:off x="5021161" y="1085859"/>
            <a:ext cx="601101" cy="65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41E8D0E-966B-44A6-9448-F74BC881AD59}"/>
              </a:ext>
            </a:extLst>
          </p:cNvPr>
          <p:cNvCxnSpPr>
            <a:cxnSpLocks/>
          </p:cNvCxnSpPr>
          <p:nvPr/>
        </p:nvCxnSpPr>
        <p:spPr>
          <a:xfrm>
            <a:off x="5857733" y="1011839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AB5F40C-E2C9-44C9-B809-491F31AB17EA}"/>
              </a:ext>
            </a:extLst>
          </p:cNvPr>
          <p:cNvSpPr txBox="1"/>
          <p:nvPr/>
        </p:nvSpPr>
        <p:spPr>
          <a:xfrm>
            <a:off x="5092268" y="-26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端子側に白線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730CE16-CB38-4DA7-BADD-11FF958B52E3}"/>
              </a:ext>
            </a:extLst>
          </p:cNvPr>
          <p:cNvCxnSpPr>
            <a:cxnSpLocks/>
          </p:cNvCxnSpPr>
          <p:nvPr/>
        </p:nvCxnSpPr>
        <p:spPr>
          <a:xfrm>
            <a:off x="7038141" y="426448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C77FF41-4CB3-4A32-B35E-20FFD76C44F6}"/>
              </a:ext>
            </a:extLst>
          </p:cNvPr>
          <p:cNvSpPr txBox="1"/>
          <p:nvPr/>
        </p:nvSpPr>
        <p:spPr>
          <a:xfrm>
            <a:off x="7020147" y="42656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FCB8830-22A3-443A-A64D-5A5B8D31473D}"/>
              </a:ext>
            </a:extLst>
          </p:cNvPr>
          <p:cNvCxnSpPr>
            <a:cxnSpLocks/>
          </p:cNvCxnSpPr>
          <p:nvPr/>
        </p:nvCxnSpPr>
        <p:spPr>
          <a:xfrm flipV="1">
            <a:off x="8210764" y="3627131"/>
            <a:ext cx="0" cy="638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6AC75AB-99A4-4516-9C85-7E806EFA06CA}"/>
              </a:ext>
            </a:extLst>
          </p:cNvPr>
          <p:cNvSpPr txBox="1"/>
          <p:nvPr/>
        </p:nvSpPr>
        <p:spPr>
          <a:xfrm>
            <a:off x="6620038" y="3705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10D1FAA-1DCC-458B-A204-20458F4B0672}"/>
              </a:ext>
            </a:extLst>
          </p:cNvPr>
          <p:cNvCxnSpPr>
            <a:cxnSpLocks/>
          </p:cNvCxnSpPr>
          <p:nvPr/>
        </p:nvCxnSpPr>
        <p:spPr>
          <a:xfrm flipH="1" flipV="1">
            <a:off x="5847584" y="2877223"/>
            <a:ext cx="822955" cy="82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67BD7E9-AECA-4DDA-9F26-38943C7EE000}"/>
              </a:ext>
            </a:extLst>
          </p:cNvPr>
          <p:cNvCxnSpPr>
            <a:cxnSpLocks/>
          </p:cNvCxnSpPr>
          <p:nvPr/>
        </p:nvCxnSpPr>
        <p:spPr>
          <a:xfrm flipH="1" flipV="1">
            <a:off x="5743706" y="2528156"/>
            <a:ext cx="1045026" cy="106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CB974CA-4716-4391-ACA2-3BD889D155F0}"/>
              </a:ext>
            </a:extLst>
          </p:cNvPr>
          <p:cNvCxnSpPr>
            <a:cxnSpLocks/>
          </p:cNvCxnSpPr>
          <p:nvPr/>
        </p:nvCxnSpPr>
        <p:spPr>
          <a:xfrm flipH="1" flipV="1">
            <a:off x="5527053" y="1888043"/>
            <a:ext cx="1406851" cy="1634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0A1CEC-3779-409B-851E-458C6F30AF98}"/>
              </a:ext>
            </a:extLst>
          </p:cNvPr>
          <p:cNvSpPr txBox="1"/>
          <p:nvPr/>
        </p:nvSpPr>
        <p:spPr>
          <a:xfrm>
            <a:off x="4253719" y="64763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25B64DD-F105-4314-9557-CFD3D06B68D2}"/>
              </a:ext>
            </a:extLst>
          </p:cNvPr>
          <p:cNvCxnSpPr>
            <a:cxnSpLocks/>
          </p:cNvCxnSpPr>
          <p:nvPr/>
        </p:nvCxnSpPr>
        <p:spPr>
          <a:xfrm flipH="1">
            <a:off x="5021161" y="1085859"/>
            <a:ext cx="601101" cy="65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41E8D0E-966B-44A6-9448-F74BC881AD59}"/>
              </a:ext>
            </a:extLst>
          </p:cNvPr>
          <p:cNvCxnSpPr>
            <a:cxnSpLocks/>
          </p:cNvCxnSpPr>
          <p:nvPr/>
        </p:nvCxnSpPr>
        <p:spPr>
          <a:xfrm>
            <a:off x="5857733" y="1011839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AB5F40C-E2C9-44C9-B809-491F31AB17EA}"/>
              </a:ext>
            </a:extLst>
          </p:cNvPr>
          <p:cNvSpPr txBox="1"/>
          <p:nvPr/>
        </p:nvSpPr>
        <p:spPr>
          <a:xfrm>
            <a:off x="5092268" y="-26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端子側に白線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730CE16-CB38-4DA7-BADD-11FF958B52E3}"/>
              </a:ext>
            </a:extLst>
          </p:cNvPr>
          <p:cNvCxnSpPr>
            <a:cxnSpLocks/>
          </p:cNvCxnSpPr>
          <p:nvPr/>
        </p:nvCxnSpPr>
        <p:spPr>
          <a:xfrm>
            <a:off x="7038141" y="426448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C77FF41-4CB3-4A32-B35E-20FFD76C44F6}"/>
              </a:ext>
            </a:extLst>
          </p:cNvPr>
          <p:cNvSpPr txBox="1"/>
          <p:nvPr/>
        </p:nvSpPr>
        <p:spPr>
          <a:xfrm>
            <a:off x="7020147" y="42656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FCB8830-22A3-443A-A64D-5A5B8D31473D}"/>
              </a:ext>
            </a:extLst>
          </p:cNvPr>
          <p:cNvCxnSpPr>
            <a:cxnSpLocks/>
          </p:cNvCxnSpPr>
          <p:nvPr/>
        </p:nvCxnSpPr>
        <p:spPr>
          <a:xfrm flipV="1">
            <a:off x="8210764" y="3627131"/>
            <a:ext cx="0" cy="638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68">
            <a:extLst>
              <a:ext uri="{FF2B5EF4-FFF2-40B4-BE49-F238E27FC236}">
                <a16:creationId xmlns:a16="http://schemas.microsoft.com/office/drawing/2014/main" id="{8CFB64AF-B67A-4A45-8436-F0918934F8A2}"/>
              </a:ext>
            </a:extLst>
          </p:cNvPr>
          <p:cNvSpPr txBox="1"/>
          <p:nvPr/>
        </p:nvSpPr>
        <p:spPr>
          <a:xfrm>
            <a:off x="1206583" y="42325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200+100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(VVR2.0-2C)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68">
            <a:extLst>
              <a:ext uri="{FF2B5EF4-FFF2-40B4-BE49-F238E27FC236}">
                <a16:creationId xmlns:a16="http://schemas.microsoft.com/office/drawing/2014/main" id="{B34AED89-BFED-4B25-A0F6-D90E662D8BA7}"/>
              </a:ext>
            </a:extLst>
          </p:cNvPr>
          <p:cNvSpPr txBox="1"/>
          <p:nvPr/>
        </p:nvSpPr>
        <p:spPr>
          <a:xfrm>
            <a:off x="1483072" y="270895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50+250+100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×3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D1FDE28A-5D0C-46A1-A808-91AF41EA87FE}"/>
              </a:ext>
            </a:extLst>
          </p:cNvPr>
          <p:cNvCxnSpPr>
            <a:cxnSpLocks/>
          </p:cNvCxnSpPr>
          <p:nvPr/>
        </p:nvCxnSpPr>
        <p:spPr>
          <a:xfrm flipH="1">
            <a:off x="5612362" y="5476081"/>
            <a:ext cx="1543350" cy="4160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68">
            <a:extLst>
              <a:ext uri="{FF2B5EF4-FFF2-40B4-BE49-F238E27FC236}">
                <a16:creationId xmlns:a16="http://schemas.microsoft.com/office/drawing/2014/main" id="{60FE23E8-4507-4EA6-ABBC-752496018125}"/>
              </a:ext>
            </a:extLst>
          </p:cNvPr>
          <p:cNvSpPr txBox="1"/>
          <p:nvPr/>
        </p:nvSpPr>
        <p:spPr>
          <a:xfrm>
            <a:off x="6480533" y="502231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3" name="テキスト ボックス 68">
            <a:extLst>
              <a:ext uri="{FF2B5EF4-FFF2-40B4-BE49-F238E27FC236}">
                <a16:creationId xmlns:a16="http://schemas.microsoft.com/office/drawing/2014/main" id="{B35969EA-A12D-4352-83C7-DBE9DA1CC236}"/>
              </a:ext>
            </a:extLst>
          </p:cNvPr>
          <p:cNvSpPr txBox="1"/>
          <p:nvPr/>
        </p:nvSpPr>
        <p:spPr>
          <a:xfrm>
            <a:off x="8216122" y="247689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0+250+50</a:t>
            </a:r>
          </a:p>
        </p:txBody>
      </p:sp>
      <p:sp>
        <p:nvSpPr>
          <p:cNvPr id="104" name="テキスト ボックス 68">
            <a:extLst>
              <a:ext uri="{FF2B5EF4-FFF2-40B4-BE49-F238E27FC236}">
                <a16:creationId xmlns:a16="http://schemas.microsoft.com/office/drawing/2014/main" id="{9A710A4B-F163-4F8D-AE49-F15051F5AF9C}"/>
              </a:ext>
            </a:extLst>
          </p:cNvPr>
          <p:cNvSpPr txBox="1"/>
          <p:nvPr/>
        </p:nvSpPr>
        <p:spPr>
          <a:xfrm>
            <a:off x="8194164" y="110929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0+250+20</a:t>
            </a:r>
          </a:p>
        </p:txBody>
      </p:sp>
    </p:spTree>
    <p:extLst>
      <p:ext uri="{BB962C8B-B14F-4D97-AF65-F5344CB8AC3E}">
        <p14:creationId xmlns:p14="http://schemas.microsoft.com/office/powerpoint/2010/main" val="37449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175</Words>
  <Application>Microsoft Office PowerPoint</Application>
  <PresentationFormat>ワイド画面</PresentationFormat>
  <Paragraphs>121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70</cp:revision>
  <dcterms:created xsi:type="dcterms:W3CDTF">2019-03-03T08:42:58Z</dcterms:created>
  <dcterms:modified xsi:type="dcterms:W3CDTF">2020-11-28T23:18:32Z</dcterms:modified>
</cp:coreProperties>
</file>