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0" r:id="rId4"/>
    <p:sldId id="331" r:id="rId5"/>
    <p:sldId id="333" r:id="rId6"/>
    <p:sldId id="334" r:id="rId7"/>
    <p:sldId id="335" r:id="rId8"/>
    <p:sldId id="323" r:id="rId9"/>
    <p:sldId id="303" r:id="rId10"/>
    <p:sldId id="321" r:id="rId11"/>
    <p:sldId id="32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65452" y="2729033"/>
            <a:ext cx="5064750" cy="364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  <a:endCxn id="56" idx="4"/>
          </p:cNvCxnSpPr>
          <p:nvPr/>
        </p:nvCxnSpPr>
        <p:spPr>
          <a:xfrm>
            <a:off x="2468604" y="2706109"/>
            <a:ext cx="18325" cy="27320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9360" y="267397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8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837610"/>
            <a:ext cx="61284" cy="46001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984980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1E2E2C-4217-4985-A36A-7BA93B2E0917}"/>
              </a:ext>
            </a:extLst>
          </p:cNvPr>
          <p:cNvSpPr txBox="1"/>
          <p:nvPr/>
        </p:nvSpPr>
        <p:spPr>
          <a:xfrm>
            <a:off x="469818" y="89109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テキスト ボックス 68">
            <a:extLst>
              <a:ext uri="{FF2B5EF4-FFF2-40B4-BE49-F238E27FC236}">
                <a16:creationId xmlns:a16="http://schemas.microsoft.com/office/drawing/2014/main" id="{658D0497-E89E-4612-922C-20633B642179}"/>
              </a:ext>
            </a:extLst>
          </p:cNvPr>
          <p:cNvSpPr txBox="1"/>
          <p:nvPr/>
        </p:nvSpPr>
        <p:spPr>
          <a:xfrm>
            <a:off x="309132" y="450549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テキスト ボックス 68">
            <a:extLst>
              <a:ext uri="{FF2B5EF4-FFF2-40B4-BE49-F238E27FC236}">
                <a16:creationId xmlns:a16="http://schemas.microsoft.com/office/drawing/2014/main" id="{66D888A7-0C25-48B0-955B-01BD797049AD}"/>
              </a:ext>
            </a:extLst>
          </p:cNvPr>
          <p:cNvSpPr txBox="1"/>
          <p:nvPr/>
        </p:nvSpPr>
        <p:spPr>
          <a:xfrm>
            <a:off x="2391198" y="17635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7" name="テキスト ボックス 68">
            <a:extLst>
              <a:ext uri="{FF2B5EF4-FFF2-40B4-BE49-F238E27FC236}">
                <a16:creationId xmlns:a16="http://schemas.microsoft.com/office/drawing/2014/main" id="{2B1EAD73-F594-4902-8D61-F1D5CBEFC42F}"/>
              </a:ext>
            </a:extLst>
          </p:cNvPr>
          <p:cNvSpPr txBox="1"/>
          <p:nvPr/>
        </p:nvSpPr>
        <p:spPr>
          <a:xfrm>
            <a:off x="5475175" y="2795165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98AA7CE8-0032-4839-93FF-68C978A7C44C}"/>
              </a:ext>
            </a:extLst>
          </p:cNvPr>
          <p:cNvSpPr txBox="1"/>
          <p:nvPr/>
        </p:nvSpPr>
        <p:spPr>
          <a:xfrm>
            <a:off x="7630202" y="1275358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5261641-46DD-4901-9EAD-18B53ADB570C}"/>
              </a:ext>
            </a:extLst>
          </p:cNvPr>
          <p:cNvCxnSpPr>
            <a:cxnSpLocks/>
          </p:cNvCxnSpPr>
          <p:nvPr/>
        </p:nvCxnSpPr>
        <p:spPr>
          <a:xfrm flipH="1">
            <a:off x="7398456" y="1212321"/>
            <a:ext cx="1146025" cy="1406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62C6859-1459-4CBF-9622-9AE96D2907E3}"/>
              </a:ext>
            </a:extLst>
          </p:cNvPr>
          <p:cNvCxnSpPr>
            <a:cxnSpLocks/>
          </p:cNvCxnSpPr>
          <p:nvPr/>
        </p:nvCxnSpPr>
        <p:spPr>
          <a:xfrm flipH="1">
            <a:off x="7523816" y="4922010"/>
            <a:ext cx="1146025" cy="14069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68">
            <a:extLst>
              <a:ext uri="{FF2B5EF4-FFF2-40B4-BE49-F238E27FC236}">
                <a16:creationId xmlns:a16="http://schemas.microsoft.com/office/drawing/2014/main" id="{DB228C32-D804-47F6-95CF-FBB694EC7568}"/>
              </a:ext>
            </a:extLst>
          </p:cNvPr>
          <p:cNvSpPr txBox="1"/>
          <p:nvPr/>
        </p:nvSpPr>
        <p:spPr>
          <a:xfrm>
            <a:off x="8096710" y="3438468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</a:t>
            </a:r>
            <a:endParaRPr kumimoji="1" lang="en-US" altLang="ja-JP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(E1.6)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2" name="テキスト ボックス 68">
            <a:extLst>
              <a:ext uri="{FF2B5EF4-FFF2-40B4-BE49-F238E27FC236}">
                <a16:creationId xmlns:a16="http://schemas.microsoft.com/office/drawing/2014/main" id="{90945481-CEA8-463C-9007-44B7BBEFB1A0}"/>
              </a:ext>
            </a:extLst>
          </p:cNvPr>
          <p:cNvSpPr txBox="1"/>
          <p:nvPr/>
        </p:nvSpPr>
        <p:spPr>
          <a:xfrm>
            <a:off x="4652860" y="395500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テキスト ボックス 68">
            <a:extLst>
              <a:ext uri="{FF2B5EF4-FFF2-40B4-BE49-F238E27FC236}">
                <a16:creationId xmlns:a16="http://schemas.microsoft.com/office/drawing/2014/main" id="{F5F032AC-5CD7-4697-B4C0-91F140E5D495}"/>
              </a:ext>
            </a:extLst>
          </p:cNvPr>
          <p:cNvSpPr txBox="1"/>
          <p:nvPr/>
        </p:nvSpPr>
        <p:spPr>
          <a:xfrm>
            <a:off x="4423282" y="812011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39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200</Words>
  <Application>Microsoft Office PowerPoint</Application>
  <PresentationFormat>ワイド画面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81</cp:revision>
  <dcterms:created xsi:type="dcterms:W3CDTF">2019-03-03T08:42:58Z</dcterms:created>
  <dcterms:modified xsi:type="dcterms:W3CDTF">2020-11-28T23:19:45Z</dcterms:modified>
</cp:coreProperties>
</file>