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41" r:id="rId3"/>
    <p:sldId id="339" r:id="rId4"/>
    <p:sldId id="340" r:id="rId5"/>
    <p:sldId id="342" r:id="rId6"/>
    <p:sldId id="343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24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1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</p:cNvCxnSpPr>
          <p:nvPr/>
        </p:nvCxnSpPr>
        <p:spPr>
          <a:xfrm flipH="1" flipV="1">
            <a:off x="2302223" y="2998696"/>
            <a:ext cx="5061998" cy="40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85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  <a:stCxn id="59" idx="6"/>
          </p:cNvCxnSpPr>
          <p:nvPr/>
        </p:nvCxnSpPr>
        <p:spPr>
          <a:xfrm flipH="1">
            <a:off x="2302224" y="2990430"/>
            <a:ext cx="2572212" cy="82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8D159E-93B2-4920-99BC-D4CF48E16581}"/>
              </a:ext>
            </a:extLst>
          </p:cNvPr>
          <p:cNvCxnSpPr>
            <a:cxnSpLocks/>
            <a:endCxn id="59" idx="6"/>
          </p:cNvCxnSpPr>
          <p:nvPr/>
        </p:nvCxnSpPr>
        <p:spPr>
          <a:xfrm flipH="1" flipV="1">
            <a:off x="4874436" y="2990430"/>
            <a:ext cx="2443130" cy="729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89F6996-F671-4595-9244-0510B0250393}"/>
              </a:ext>
            </a:extLst>
          </p:cNvPr>
          <p:cNvSpPr txBox="1"/>
          <p:nvPr/>
        </p:nvSpPr>
        <p:spPr>
          <a:xfrm>
            <a:off x="2621127" y="100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B38BCD-B6F4-4C8D-B06D-85E1BDEF1012}"/>
              </a:ext>
            </a:extLst>
          </p:cNvPr>
          <p:cNvSpPr txBox="1"/>
          <p:nvPr/>
        </p:nvSpPr>
        <p:spPr>
          <a:xfrm>
            <a:off x="6144476" y="9729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8C2D4E4-048F-42C0-B5D2-5849965EEB26}"/>
              </a:ext>
            </a:extLst>
          </p:cNvPr>
          <p:cNvCxnSpPr>
            <a:cxnSpLocks/>
          </p:cNvCxnSpPr>
          <p:nvPr/>
        </p:nvCxnSpPr>
        <p:spPr>
          <a:xfrm>
            <a:off x="3636662" y="1434091"/>
            <a:ext cx="748061" cy="47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975F1A-5D85-4465-BCCA-95CD36A721B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649686" y="1203772"/>
            <a:ext cx="494790" cy="242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E9B56A-DCB2-4F3E-8CE8-B67E484DACC4}"/>
              </a:ext>
            </a:extLst>
          </p:cNvPr>
          <p:cNvSpPr txBox="1"/>
          <p:nvPr/>
        </p:nvSpPr>
        <p:spPr>
          <a:xfrm>
            <a:off x="2492975" y="314179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B2BDCED-692A-4A25-A39E-42E5B0EF3E0D}"/>
              </a:ext>
            </a:extLst>
          </p:cNvPr>
          <p:cNvCxnSpPr>
            <a:cxnSpLocks/>
          </p:cNvCxnSpPr>
          <p:nvPr/>
        </p:nvCxnSpPr>
        <p:spPr>
          <a:xfrm flipV="1">
            <a:off x="4304260" y="3137466"/>
            <a:ext cx="313156" cy="22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C244DE0-2436-4431-A17E-EE98FA68907C}"/>
              </a:ext>
            </a:extLst>
          </p:cNvPr>
          <p:cNvCxnSpPr>
            <a:cxnSpLocks/>
          </p:cNvCxnSpPr>
          <p:nvPr/>
        </p:nvCxnSpPr>
        <p:spPr>
          <a:xfrm flipV="1">
            <a:off x="3758105" y="2076082"/>
            <a:ext cx="1152687" cy="104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10232B-F1EB-4B61-ACF7-972892076177}"/>
              </a:ext>
            </a:extLst>
          </p:cNvPr>
          <p:cNvSpPr txBox="1"/>
          <p:nvPr/>
        </p:nvSpPr>
        <p:spPr>
          <a:xfrm>
            <a:off x="1310545" y="55144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DCB7A4A-2A6F-4861-8314-47849C9C729A}"/>
              </a:ext>
            </a:extLst>
          </p:cNvPr>
          <p:cNvCxnSpPr>
            <a:cxnSpLocks/>
          </p:cNvCxnSpPr>
          <p:nvPr/>
        </p:nvCxnSpPr>
        <p:spPr>
          <a:xfrm flipV="1">
            <a:off x="1467627" y="4756897"/>
            <a:ext cx="141433" cy="70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D3519EB-4110-4299-B419-0C08023DC1B7}"/>
              </a:ext>
            </a:extLst>
          </p:cNvPr>
          <p:cNvSpPr txBox="1"/>
          <p:nvPr/>
        </p:nvSpPr>
        <p:spPr>
          <a:xfrm>
            <a:off x="5425309" y="607639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3F1910-C57C-482F-824E-3597CB0DD49D}"/>
              </a:ext>
            </a:extLst>
          </p:cNvPr>
          <p:cNvSpPr txBox="1"/>
          <p:nvPr/>
        </p:nvSpPr>
        <p:spPr>
          <a:xfrm>
            <a:off x="7984355" y="62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6480DD-D302-43C2-BE26-50A1C0C4D18B}"/>
              </a:ext>
            </a:extLst>
          </p:cNvPr>
          <p:cNvCxnSpPr>
            <a:cxnSpLocks/>
          </p:cNvCxnSpPr>
          <p:nvPr/>
        </p:nvCxnSpPr>
        <p:spPr>
          <a:xfrm flipH="1">
            <a:off x="8192184" y="1082847"/>
            <a:ext cx="59870" cy="208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5E99C6D-511B-4205-8C84-1FC7C9011B18}"/>
              </a:ext>
            </a:extLst>
          </p:cNvPr>
          <p:cNvCxnSpPr>
            <a:cxnSpLocks/>
          </p:cNvCxnSpPr>
          <p:nvPr/>
        </p:nvCxnSpPr>
        <p:spPr>
          <a:xfrm flipH="1" flipV="1">
            <a:off x="5083322" y="6046454"/>
            <a:ext cx="341631" cy="11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2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4582462" y="5163588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3790678" y="517318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488761" y="475689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701963" y="4457671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809661" y="4472945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682935" y="125471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673199" y="194073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300693" y="147980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300693" y="2101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8397115" y="1076420"/>
            <a:ext cx="614206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8549537" y="1280203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9224965" y="146837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94680-BDFA-448A-B45A-2EB857EF1A84}"/>
              </a:ext>
            </a:extLst>
          </p:cNvPr>
          <p:cNvSpPr/>
          <p:nvPr/>
        </p:nvSpPr>
        <p:spPr>
          <a:xfrm>
            <a:off x="3403376" y="1001376"/>
            <a:ext cx="3218541" cy="29526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073FC01-C0B5-48B7-8BBE-BF983A7CAC53}"/>
              </a:ext>
            </a:extLst>
          </p:cNvPr>
          <p:cNvCxnSpPr>
            <a:cxnSpLocks/>
            <a:endCxn id="28" idx="5"/>
          </p:cNvCxnSpPr>
          <p:nvPr/>
        </p:nvCxnSpPr>
        <p:spPr>
          <a:xfrm flipH="1">
            <a:off x="7397925" y="4473260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361444B3-0F0E-46DB-87B6-9E9F98EDD806}"/>
              </a:ext>
            </a:extLst>
          </p:cNvPr>
          <p:cNvSpPr/>
          <p:nvPr/>
        </p:nvSpPr>
        <p:spPr>
          <a:xfrm flipV="1">
            <a:off x="7808337" y="46414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82E80D3-F6B9-4F69-8A0E-5AD0E8D92209}"/>
              </a:ext>
            </a:extLst>
          </p:cNvPr>
          <p:cNvSpPr/>
          <p:nvPr/>
        </p:nvSpPr>
        <p:spPr>
          <a:xfrm flipV="1">
            <a:off x="7247621" y="464111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02633B-249F-4CA8-9844-3FDF407E81DA}"/>
              </a:ext>
            </a:extLst>
          </p:cNvPr>
          <p:cNvSpPr txBox="1"/>
          <p:nvPr/>
        </p:nvSpPr>
        <p:spPr>
          <a:xfrm>
            <a:off x="6606141" y="44828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F58F984-F4B5-436F-9A2C-22972E21B0B1}"/>
              </a:ext>
            </a:extLst>
          </p:cNvPr>
          <p:cNvCxnSpPr>
            <a:cxnSpLocks/>
          </p:cNvCxnSpPr>
          <p:nvPr/>
        </p:nvCxnSpPr>
        <p:spPr>
          <a:xfrm flipH="1">
            <a:off x="1411098" y="1547912"/>
            <a:ext cx="670677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996A4E0-4CF5-4E8C-B0AB-1FE406773766}"/>
              </a:ext>
            </a:extLst>
          </p:cNvPr>
          <p:cNvCxnSpPr>
            <a:cxnSpLocks/>
          </p:cNvCxnSpPr>
          <p:nvPr/>
        </p:nvCxnSpPr>
        <p:spPr>
          <a:xfrm flipV="1">
            <a:off x="5642845" y="1571286"/>
            <a:ext cx="1" cy="293636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5BF2DA-B078-492F-9266-80778438F5F9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5021198" y="4507655"/>
            <a:ext cx="621647" cy="158331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1C0999-FD7F-4F6C-8159-A65B64FB00B8}"/>
              </a:ext>
            </a:extLst>
          </p:cNvPr>
          <p:cNvCxnSpPr>
            <a:cxnSpLocks/>
          </p:cNvCxnSpPr>
          <p:nvPr/>
        </p:nvCxnSpPr>
        <p:spPr>
          <a:xfrm flipV="1">
            <a:off x="1809660" y="1540731"/>
            <a:ext cx="3819280" cy="12901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BF59FBA-DD2F-44AC-A594-E1D45678BC10}"/>
              </a:ext>
            </a:extLst>
          </p:cNvPr>
          <p:cNvCxnSpPr>
            <a:cxnSpLocks/>
          </p:cNvCxnSpPr>
          <p:nvPr/>
        </p:nvCxnSpPr>
        <p:spPr>
          <a:xfrm flipH="1" flipV="1">
            <a:off x="1809660" y="2830838"/>
            <a:ext cx="23449" cy="16874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51E21D22-03E5-422C-A7ED-B8EA9F2A3B8B}"/>
              </a:ext>
            </a:extLst>
          </p:cNvPr>
          <p:cNvSpPr/>
          <p:nvPr/>
        </p:nvSpPr>
        <p:spPr>
          <a:xfrm flipV="1">
            <a:off x="5563253" y="147922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77251DB-DC63-444B-B95A-F425D74FF8F2}"/>
              </a:ext>
            </a:extLst>
          </p:cNvPr>
          <p:cNvCxnSpPr>
            <a:cxnSpLocks/>
          </p:cNvCxnSpPr>
          <p:nvPr/>
        </p:nvCxnSpPr>
        <p:spPr>
          <a:xfrm flipH="1">
            <a:off x="1489283" y="2111594"/>
            <a:ext cx="3039561" cy="814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8F441F8-0489-42F2-ABCA-BBF2869129AA}"/>
              </a:ext>
            </a:extLst>
          </p:cNvPr>
          <p:cNvCxnSpPr>
            <a:cxnSpLocks/>
            <a:stCxn id="57" idx="4"/>
          </p:cNvCxnSpPr>
          <p:nvPr/>
        </p:nvCxnSpPr>
        <p:spPr>
          <a:xfrm flipV="1">
            <a:off x="4520204" y="2101584"/>
            <a:ext cx="17281" cy="32298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2851C11-3DFC-445A-9C4F-AE68DF3833DE}"/>
              </a:ext>
            </a:extLst>
          </p:cNvPr>
          <p:cNvCxnSpPr>
            <a:cxnSpLocks/>
            <a:stCxn id="18" idx="1"/>
            <a:endCxn id="57" idx="1"/>
          </p:cNvCxnSpPr>
          <p:nvPr/>
        </p:nvCxnSpPr>
        <p:spPr>
          <a:xfrm flipH="1" flipV="1">
            <a:off x="4457946" y="5487617"/>
            <a:ext cx="6902" cy="603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E381931-BF04-4355-B8DF-50B5F767CBA6}"/>
              </a:ext>
            </a:extLst>
          </p:cNvPr>
          <p:cNvCxnSpPr>
            <a:cxnSpLocks/>
          </p:cNvCxnSpPr>
          <p:nvPr/>
        </p:nvCxnSpPr>
        <p:spPr>
          <a:xfrm flipH="1" flipV="1">
            <a:off x="4566869" y="2094449"/>
            <a:ext cx="3320873" cy="94502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15D90DE-686B-4CEC-8D66-EE9BE8B070A1}"/>
              </a:ext>
            </a:extLst>
          </p:cNvPr>
          <p:cNvCxnSpPr>
            <a:cxnSpLocks/>
          </p:cNvCxnSpPr>
          <p:nvPr/>
        </p:nvCxnSpPr>
        <p:spPr>
          <a:xfrm flipH="1" flipV="1">
            <a:off x="7833640" y="3047626"/>
            <a:ext cx="54102" cy="15859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2E971115-DF11-4962-BBDE-307B3B6FB1CF}"/>
              </a:ext>
            </a:extLst>
          </p:cNvPr>
          <p:cNvSpPr/>
          <p:nvPr/>
        </p:nvSpPr>
        <p:spPr>
          <a:xfrm flipV="1">
            <a:off x="4449439" y="20201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A72FB96-FD4C-4BA5-B1E7-9F3ACE782853}"/>
              </a:ext>
            </a:extLst>
          </p:cNvPr>
          <p:cNvCxnSpPr>
            <a:cxnSpLocks/>
          </p:cNvCxnSpPr>
          <p:nvPr/>
        </p:nvCxnSpPr>
        <p:spPr>
          <a:xfrm>
            <a:off x="5021197" y="1894724"/>
            <a:ext cx="80940" cy="34467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14E6F53-A5AF-4071-94B0-A186CFFD1C5F}"/>
              </a:ext>
            </a:extLst>
          </p:cNvPr>
          <p:cNvCxnSpPr>
            <a:cxnSpLocks/>
          </p:cNvCxnSpPr>
          <p:nvPr/>
        </p:nvCxnSpPr>
        <p:spPr>
          <a:xfrm flipV="1">
            <a:off x="5013786" y="1857296"/>
            <a:ext cx="3093892" cy="276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66F9248-1172-44CC-A53D-7836CF3AC89C}"/>
              </a:ext>
            </a:extLst>
          </p:cNvPr>
          <p:cNvCxnSpPr>
            <a:cxnSpLocks/>
          </p:cNvCxnSpPr>
          <p:nvPr/>
        </p:nvCxnSpPr>
        <p:spPr>
          <a:xfrm flipH="1" flipV="1">
            <a:off x="2285363" y="2998696"/>
            <a:ext cx="40845" cy="149930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22F569E-B888-49DD-896C-AFBA3BA46BB8}"/>
              </a:ext>
            </a:extLst>
          </p:cNvPr>
          <p:cNvCxnSpPr>
            <a:cxnSpLocks/>
            <a:stCxn id="59" idx="6"/>
          </p:cNvCxnSpPr>
          <p:nvPr/>
        </p:nvCxnSpPr>
        <p:spPr>
          <a:xfrm flipH="1">
            <a:off x="2302224" y="2990430"/>
            <a:ext cx="2572212" cy="82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5CBB9CC-67BF-4BF0-9A37-AC27106CDF63}"/>
              </a:ext>
            </a:extLst>
          </p:cNvPr>
          <p:cNvCxnSpPr>
            <a:cxnSpLocks/>
          </p:cNvCxnSpPr>
          <p:nvPr/>
        </p:nvCxnSpPr>
        <p:spPr>
          <a:xfrm flipV="1">
            <a:off x="7364221" y="3019083"/>
            <a:ext cx="0" cy="16488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57">
            <a:extLst>
              <a:ext uri="{FF2B5EF4-FFF2-40B4-BE49-F238E27FC236}">
                <a16:creationId xmlns:a16="http://schemas.microsoft.com/office/drawing/2014/main" id="{DE92ABF8-2A5A-40D1-83E8-994BAD78A8B3}"/>
              </a:ext>
            </a:extLst>
          </p:cNvPr>
          <p:cNvSpPr/>
          <p:nvPr/>
        </p:nvSpPr>
        <p:spPr>
          <a:xfrm flipV="1">
            <a:off x="4973621" y="18332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8A2EBF3-A0CC-476C-A9C6-38C15C8BE47B}"/>
              </a:ext>
            </a:extLst>
          </p:cNvPr>
          <p:cNvSpPr/>
          <p:nvPr/>
        </p:nvSpPr>
        <p:spPr>
          <a:xfrm flipV="1">
            <a:off x="4698344" y="289894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E8D159E-93B2-4920-99BC-D4CF48E16581}"/>
              </a:ext>
            </a:extLst>
          </p:cNvPr>
          <p:cNvCxnSpPr>
            <a:cxnSpLocks/>
            <a:endCxn id="59" idx="6"/>
          </p:cNvCxnSpPr>
          <p:nvPr/>
        </p:nvCxnSpPr>
        <p:spPr>
          <a:xfrm flipH="1" flipV="1">
            <a:off x="4874436" y="2990430"/>
            <a:ext cx="2443130" cy="729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589F6996-F671-4595-9244-0510B0250393}"/>
              </a:ext>
            </a:extLst>
          </p:cNvPr>
          <p:cNvSpPr txBox="1"/>
          <p:nvPr/>
        </p:nvSpPr>
        <p:spPr>
          <a:xfrm>
            <a:off x="2621127" y="1009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EB38BCD-B6F4-4C8D-B06D-85E1BDEF1012}"/>
              </a:ext>
            </a:extLst>
          </p:cNvPr>
          <p:cNvSpPr txBox="1"/>
          <p:nvPr/>
        </p:nvSpPr>
        <p:spPr>
          <a:xfrm>
            <a:off x="6144476" y="9729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8C2D4E4-048F-42C0-B5D2-5849965EEB26}"/>
              </a:ext>
            </a:extLst>
          </p:cNvPr>
          <p:cNvCxnSpPr>
            <a:cxnSpLocks/>
          </p:cNvCxnSpPr>
          <p:nvPr/>
        </p:nvCxnSpPr>
        <p:spPr>
          <a:xfrm>
            <a:off x="3636662" y="1434091"/>
            <a:ext cx="748061" cy="471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B975F1A-5D85-4465-BCCA-95CD36A721B9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5649686" y="1203772"/>
            <a:ext cx="494790" cy="242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9E9B56A-DCB2-4F3E-8CE8-B67E484DACC4}"/>
              </a:ext>
            </a:extLst>
          </p:cNvPr>
          <p:cNvSpPr txBox="1"/>
          <p:nvPr/>
        </p:nvSpPr>
        <p:spPr>
          <a:xfrm>
            <a:off x="2492975" y="3141794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B2BDCED-692A-4A25-A39E-42E5B0EF3E0D}"/>
              </a:ext>
            </a:extLst>
          </p:cNvPr>
          <p:cNvCxnSpPr>
            <a:cxnSpLocks/>
          </p:cNvCxnSpPr>
          <p:nvPr/>
        </p:nvCxnSpPr>
        <p:spPr>
          <a:xfrm flipV="1">
            <a:off x="4304260" y="3137466"/>
            <a:ext cx="313156" cy="222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C244DE0-2436-4431-A17E-EE98FA68907C}"/>
              </a:ext>
            </a:extLst>
          </p:cNvPr>
          <p:cNvCxnSpPr>
            <a:cxnSpLocks/>
          </p:cNvCxnSpPr>
          <p:nvPr/>
        </p:nvCxnSpPr>
        <p:spPr>
          <a:xfrm flipV="1">
            <a:off x="3758105" y="2076082"/>
            <a:ext cx="1152687" cy="10434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110232B-F1EB-4B61-ACF7-972892076177}"/>
              </a:ext>
            </a:extLst>
          </p:cNvPr>
          <p:cNvSpPr txBox="1"/>
          <p:nvPr/>
        </p:nvSpPr>
        <p:spPr>
          <a:xfrm>
            <a:off x="1310545" y="551441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DCB7A4A-2A6F-4861-8314-47849C9C729A}"/>
              </a:ext>
            </a:extLst>
          </p:cNvPr>
          <p:cNvCxnSpPr>
            <a:cxnSpLocks/>
          </p:cNvCxnSpPr>
          <p:nvPr/>
        </p:nvCxnSpPr>
        <p:spPr>
          <a:xfrm flipV="1">
            <a:off x="1467627" y="4756897"/>
            <a:ext cx="141433" cy="707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D3519EB-4110-4299-B419-0C08023DC1B7}"/>
              </a:ext>
            </a:extLst>
          </p:cNvPr>
          <p:cNvSpPr txBox="1"/>
          <p:nvPr/>
        </p:nvSpPr>
        <p:spPr>
          <a:xfrm>
            <a:off x="5425309" y="607639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73F1910-C57C-482F-824E-3597CB0DD49D}"/>
              </a:ext>
            </a:extLst>
          </p:cNvPr>
          <p:cNvSpPr txBox="1"/>
          <p:nvPr/>
        </p:nvSpPr>
        <p:spPr>
          <a:xfrm>
            <a:off x="7984355" y="62118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26480DD-D302-43C2-BE26-50A1C0C4D18B}"/>
              </a:ext>
            </a:extLst>
          </p:cNvPr>
          <p:cNvCxnSpPr>
            <a:cxnSpLocks/>
          </p:cNvCxnSpPr>
          <p:nvPr/>
        </p:nvCxnSpPr>
        <p:spPr>
          <a:xfrm flipH="1">
            <a:off x="8192184" y="1082847"/>
            <a:ext cx="59870" cy="2084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C5E99C6D-511B-4205-8C84-1FC7C9011B18}"/>
              </a:ext>
            </a:extLst>
          </p:cNvPr>
          <p:cNvCxnSpPr>
            <a:cxnSpLocks/>
          </p:cNvCxnSpPr>
          <p:nvPr/>
        </p:nvCxnSpPr>
        <p:spPr>
          <a:xfrm flipH="1" flipV="1">
            <a:off x="5083322" y="6046454"/>
            <a:ext cx="341631" cy="119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F45AFEEA-0B8D-4AC0-8865-6241F6AE50F3}"/>
              </a:ext>
            </a:extLst>
          </p:cNvPr>
          <p:cNvSpPr txBox="1"/>
          <p:nvPr/>
        </p:nvSpPr>
        <p:spPr>
          <a:xfrm>
            <a:off x="1206583" y="42325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(VVR2.0-2C)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68">
            <a:extLst>
              <a:ext uri="{FF2B5EF4-FFF2-40B4-BE49-F238E27FC236}">
                <a16:creationId xmlns:a16="http://schemas.microsoft.com/office/drawing/2014/main" id="{750366EB-9F6C-452A-803D-3C0CAE10E3F9}"/>
              </a:ext>
            </a:extLst>
          </p:cNvPr>
          <p:cNvSpPr txBox="1"/>
          <p:nvPr/>
        </p:nvSpPr>
        <p:spPr>
          <a:xfrm>
            <a:off x="275739" y="334320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テキスト ボックス 68">
            <a:extLst>
              <a:ext uri="{FF2B5EF4-FFF2-40B4-BE49-F238E27FC236}">
                <a16:creationId xmlns:a16="http://schemas.microsoft.com/office/drawing/2014/main" id="{866AD290-F646-4A96-A026-9CFCAE50E36A}"/>
              </a:ext>
            </a:extLst>
          </p:cNvPr>
          <p:cNvSpPr txBox="1"/>
          <p:nvPr/>
        </p:nvSpPr>
        <p:spPr>
          <a:xfrm>
            <a:off x="6428498" y="26313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0" name="テキスト ボックス 68">
            <a:extLst>
              <a:ext uri="{FF2B5EF4-FFF2-40B4-BE49-F238E27FC236}">
                <a16:creationId xmlns:a16="http://schemas.microsoft.com/office/drawing/2014/main" id="{17C0865C-363D-46E1-8191-BF1F05C6C37B}"/>
              </a:ext>
            </a:extLst>
          </p:cNvPr>
          <p:cNvSpPr txBox="1"/>
          <p:nvPr/>
        </p:nvSpPr>
        <p:spPr>
          <a:xfrm>
            <a:off x="7833640" y="3266916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68">
            <a:extLst>
              <a:ext uri="{FF2B5EF4-FFF2-40B4-BE49-F238E27FC236}">
                <a16:creationId xmlns:a16="http://schemas.microsoft.com/office/drawing/2014/main" id="{9A7B4928-CB3C-4E94-AE52-97783AF023DB}"/>
              </a:ext>
            </a:extLst>
          </p:cNvPr>
          <p:cNvSpPr txBox="1"/>
          <p:nvPr/>
        </p:nvSpPr>
        <p:spPr>
          <a:xfrm>
            <a:off x="5344158" y="5110808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(E19 IV1.6)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F5209B12-55CD-41E0-991B-110BDF4BA3DB}"/>
              </a:ext>
            </a:extLst>
          </p:cNvPr>
          <p:cNvSpPr/>
          <p:nvPr/>
        </p:nvSpPr>
        <p:spPr>
          <a:xfrm>
            <a:off x="4786390" y="4188616"/>
            <a:ext cx="573940" cy="569288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295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193</Words>
  <Application>Microsoft Office PowerPoint</Application>
  <PresentationFormat>ワイド画面</PresentationFormat>
  <Paragraphs>127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101</cp:revision>
  <dcterms:created xsi:type="dcterms:W3CDTF">2019-03-03T08:42:58Z</dcterms:created>
  <dcterms:modified xsi:type="dcterms:W3CDTF">2020-11-28T23:21:55Z</dcterms:modified>
</cp:coreProperties>
</file>