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5" r:id="rId3"/>
    <p:sldId id="336" r:id="rId4"/>
    <p:sldId id="337" r:id="rId5"/>
    <p:sldId id="338" r:id="rId6"/>
    <p:sldId id="334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766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20204" y="49155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65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82735" y="49327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1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34530" y="767033"/>
            <a:ext cx="31900" cy="3713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1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28037" y="712699"/>
            <a:ext cx="38393" cy="37681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3A91D8-866B-4B30-944D-0B929ACA177D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192608A-34E0-40CA-8418-28BA885E6C16}"/>
              </a:ext>
            </a:extLst>
          </p:cNvPr>
          <p:cNvSpPr txBox="1"/>
          <p:nvPr/>
        </p:nvSpPr>
        <p:spPr>
          <a:xfrm>
            <a:off x="2624615" y="34706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0C34F14-6E8A-4014-9C98-3B60ECDC0FA9}"/>
              </a:ext>
            </a:extLst>
          </p:cNvPr>
          <p:cNvSpPr txBox="1"/>
          <p:nvPr/>
        </p:nvSpPr>
        <p:spPr>
          <a:xfrm>
            <a:off x="2297632" y="167756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90EB8BC-BECE-4126-860A-D2685B43521D}"/>
              </a:ext>
            </a:extLst>
          </p:cNvPr>
          <p:cNvCxnSpPr>
            <a:cxnSpLocks/>
          </p:cNvCxnSpPr>
          <p:nvPr/>
        </p:nvCxnSpPr>
        <p:spPr>
          <a:xfrm flipH="1">
            <a:off x="5320093" y="2060266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9D82CD2-2683-4F72-95BA-370BDA591453}"/>
              </a:ext>
            </a:extLst>
          </p:cNvPr>
          <p:cNvCxnSpPr>
            <a:cxnSpLocks/>
          </p:cNvCxnSpPr>
          <p:nvPr/>
        </p:nvCxnSpPr>
        <p:spPr>
          <a:xfrm>
            <a:off x="3495377" y="2244938"/>
            <a:ext cx="784633" cy="437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7F67072-4A03-4BEB-A1BA-85D5521F2677}"/>
              </a:ext>
            </a:extLst>
          </p:cNvPr>
          <p:cNvCxnSpPr>
            <a:cxnSpLocks/>
          </p:cNvCxnSpPr>
          <p:nvPr/>
        </p:nvCxnSpPr>
        <p:spPr>
          <a:xfrm flipV="1">
            <a:off x="3558809" y="3004719"/>
            <a:ext cx="457143" cy="41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E853E69-E55D-4D09-8531-DA9F3765ED5B}"/>
              </a:ext>
            </a:extLst>
          </p:cNvPr>
          <p:cNvSpPr txBox="1"/>
          <p:nvPr/>
        </p:nvSpPr>
        <p:spPr>
          <a:xfrm>
            <a:off x="7447333" y="120146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9A7BF89-A869-4DF2-B590-54AEEF028165}"/>
              </a:ext>
            </a:extLst>
          </p:cNvPr>
          <p:cNvCxnSpPr>
            <a:cxnSpLocks/>
          </p:cNvCxnSpPr>
          <p:nvPr/>
        </p:nvCxnSpPr>
        <p:spPr>
          <a:xfrm flipH="1">
            <a:off x="7686080" y="1905157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6E0CFD3-9100-4980-84F3-6379760058BD}"/>
              </a:ext>
            </a:extLst>
          </p:cNvPr>
          <p:cNvSpPr txBox="1"/>
          <p:nvPr/>
        </p:nvSpPr>
        <p:spPr>
          <a:xfrm>
            <a:off x="5799896" y="5720471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EABAF6F-8263-4D70-BF0E-77FD4D1186A3}"/>
              </a:ext>
            </a:extLst>
          </p:cNvPr>
          <p:cNvCxnSpPr>
            <a:cxnSpLocks/>
          </p:cNvCxnSpPr>
          <p:nvPr/>
        </p:nvCxnSpPr>
        <p:spPr>
          <a:xfrm flipH="1">
            <a:off x="5406725" y="6230672"/>
            <a:ext cx="689275" cy="24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29313-95FF-4DE9-9244-1A9137F67EDB}"/>
              </a:ext>
            </a:extLst>
          </p:cNvPr>
          <p:cNvSpPr txBox="1"/>
          <p:nvPr/>
        </p:nvSpPr>
        <p:spPr>
          <a:xfrm>
            <a:off x="5793916" y="57531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DF9B63-C356-4A6D-A2F7-B4287D25AA4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389404" y="806152"/>
            <a:ext cx="404512" cy="63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191</Words>
  <Application>Microsoft Office PowerPoint</Application>
  <PresentationFormat>ワイド画面</PresentationFormat>
  <Paragraphs>126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89</cp:revision>
  <dcterms:created xsi:type="dcterms:W3CDTF">2019-03-03T08:42:58Z</dcterms:created>
  <dcterms:modified xsi:type="dcterms:W3CDTF">2020-11-22T15:30:43Z</dcterms:modified>
</cp:coreProperties>
</file>