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8" r:id="rId3"/>
    <p:sldId id="319" r:id="rId4"/>
    <p:sldId id="321" r:id="rId5"/>
    <p:sldId id="322" r:id="rId6"/>
    <p:sldId id="323" r:id="rId7"/>
    <p:sldId id="324" r:id="rId8"/>
    <p:sldId id="32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5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36873" y="1814226"/>
            <a:ext cx="1296497" cy="738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36873" y="1814226"/>
            <a:ext cx="1296497" cy="738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922AAA1-9DC3-488D-9AFB-18AD5437D811}"/>
              </a:ext>
            </a:extLst>
          </p:cNvPr>
          <p:cNvCxnSpPr>
            <a:cxnSpLocks/>
          </p:cNvCxnSpPr>
          <p:nvPr/>
        </p:nvCxnSpPr>
        <p:spPr>
          <a:xfrm flipH="1">
            <a:off x="913327" y="2051521"/>
            <a:ext cx="2624537" cy="128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B929F69-9A5B-4AF6-84E9-48C0DCBC2E72}"/>
              </a:ext>
            </a:extLst>
          </p:cNvPr>
          <p:cNvCxnSpPr>
            <a:cxnSpLocks/>
          </p:cNvCxnSpPr>
          <p:nvPr/>
        </p:nvCxnSpPr>
        <p:spPr>
          <a:xfrm flipH="1" flipV="1">
            <a:off x="3511977" y="2043695"/>
            <a:ext cx="51774" cy="36346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69480E3-C398-4146-8672-E17835B9343F}"/>
              </a:ext>
            </a:extLst>
          </p:cNvPr>
          <p:cNvSpPr/>
          <p:nvPr/>
        </p:nvSpPr>
        <p:spPr>
          <a:xfrm flipV="1">
            <a:off x="7211867" y="17076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15662E-0CBE-4610-ACE1-058E3359566E}"/>
              </a:ext>
            </a:extLst>
          </p:cNvPr>
          <p:cNvCxnSpPr>
            <a:cxnSpLocks/>
          </p:cNvCxnSpPr>
          <p:nvPr/>
        </p:nvCxnSpPr>
        <p:spPr>
          <a:xfrm>
            <a:off x="908380" y="2534091"/>
            <a:ext cx="231756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9E6CEDA-BDEA-4148-9E62-235492D36FC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05860" y="2510388"/>
            <a:ext cx="20081" cy="29608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404A702-9683-4DEA-8BB7-03826240B47E}"/>
              </a:ext>
            </a:extLst>
          </p:cNvPr>
          <p:cNvCxnSpPr>
            <a:cxnSpLocks/>
          </p:cNvCxnSpPr>
          <p:nvPr/>
        </p:nvCxnSpPr>
        <p:spPr>
          <a:xfrm>
            <a:off x="2916436" y="2987054"/>
            <a:ext cx="27762" cy="2579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55824D1-9884-4A4B-B250-59DCC58B64FD}"/>
              </a:ext>
            </a:extLst>
          </p:cNvPr>
          <p:cNvCxnSpPr>
            <a:cxnSpLocks/>
          </p:cNvCxnSpPr>
          <p:nvPr/>
        </p:nvCxnSpPr>
        <p:spPr>
          <a:xfrm flipH="1">
            <a:off x="950986" y="2987054"/>
            <a:ext cx="1958020" cy="17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2C9922E4-4EB0-4D6E-AAFE-AE01CF0CF3CF}"/>
              </a:ext>
            </a:extLst>
          </p:cNvPr>
          <p:cNvSpPr/>
          <p:nvPr/>
        </p:nvSpPr>
        <p:spPr>
          <a:xfrm flipV="1">
            <a:off x="3417309" y="20005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74A93AC-8074-44B3-B09F-7D2D0CCC40A0}"/>
              </a:ext>
            </a:extLst>
          </p:cNvPr>
          <p:cNvSpPr/>
          <p:nvPr/>
        </p:nvSpPr>
        <p:spPr>
          <a:xfrm flipV="1">
            <a:off x="3099171" y="24419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21C59B9-435D-4F5E-98B1-C077BF2F9671}"/>
              </a:ext>
            </a:extLst>
          </p:cNvPr>
          <p:cNvSpPr/>
          <p:nvPr/>
        </p:nvSpPr>
        <p:spPr>
          <a:xfrm flipV="1">
            <a:off x="2862400" y="29226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13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36873" y="1814226"/>
            <a:ext cx="1296497" cy="738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922AAA1-9DC3-488D-9AFB-18AD5437D811}"/>
              </a:ext>
            </a:extLst>
          </p:cNvPr>
          <p:cNvCxnSpPr>
            <a:cxnSpLocks/>
          </p:cNvCxnSpPr>
          <p:nvPr/>
        </p:nvCxnSpPr>
        <p:spPr>
          <a:xfrm flipH="1">
            <a:off x="913327" y="2051521"/>
            <a:ext cx="2624537" cy="128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B929F69-9A5B-4AF6-84E9-48C0DCBC2E72}"/>
              </a:ext>
            </a:extLst>
          </p:cNvPr>
          <p:cNvCxnSpPr>
            <a:cxnSpLocks/>
          </p:cNvCxnSpPr>
          <p:nvPr/>
        </p:nvCxnSpPr>
        <p:spPr>
          <a:xfrm flipH="1" flipV="1">
            <a:off x="3511977" y="2043695"/>
            <a:ext cx="51774" cy="36346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69480E3-C398-4146-8672-E17835B9343F}"/>
              </a:ext>
            </a:extLst>
          </p:cNvPr>
          <p:cNvSpPr/>
          <p:nvPr/>
        </p:nvSpPr>
        <p:spPr>
          <a:xfrm flipV="1">
            <a:off x="7211867" y="17076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15662E-0CBE-4610-ACE1-058E3359566E}"/>
              </a:ext>
            </a:extLst>
          </p:cNvPr>
          <p:cNvCxnSpPr>
            <a:cxnSpLocks/>
          </p:cNvCxnSpPr>
          <p:nvPr/>
        </p:nvCxnSpPr>
        <p:spPr>
          <a:xfrm>
            <a:off x="908380" y="2534091"/>
            <a:ext cx="231756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9E6CEDA-BDEA-4148-9E62-235492D36FC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05860" y="2510388"/>
            <a:ext cx="20081" cy="29608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404A702-9683-4DEA-8BB7-03826240B47E}"/>
              </a:ext>
            </a:extLst>
          </p:cNvPr>
          <p:cNvCxnSpPr>
            <a:cxnSpLocks/>
          </p:cNvCxnSpPr>
          <p:nvPr/>
        </p:nvCxnSpPr>
        <p:spPr>
          <a:xfrm>
            <a:off x="2916436" y="2987054"/>
            <a:ext cx="27762" cy="2579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55824D1-9884-4A4B-B250-59DCC58B64FD}"/>
              </a:ext>
            </a:extLst>
          </p:cNvPr>
          <p:cNvCxnSpPr>
            <a:cxnSpLocks/>
          </p:cNvCxnSpPr>
          <p:nvPr/>
        </p:nvCxnSpPr>
        <p:spPr>
          <a:xfrm flipH="1">
            <a:off x="950986" y="2987054"/>
            <a:ext cx="1958020" cy="17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2C9922E4-4EB0-4D6E-AAFE-AE01CF0CF3CF}"/>
              </a:ext>
            </a:extLst>
          </p:cNvPr>
          <p:cNvSpPr/>
          <p:nvPr/>
        </p:nvSpPr>
        <p:spPr>
          <a:xfrm flipV="1">
            <a:off x="3417309" y="20005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74A93AC-8074-44B3-B09F-7D2D0CCC40A0}"/>
              </a:ext>
            </a:extLst>
          </p:cNvPr>
          <p:cNvSpPr/>
          <p:nvPr/>
        </p:nvSpPr>
        <p:spPr>
          <a:xfrm flipV="1">
            <a:off x="3099171" y="24419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21C59B9-435D-4F5E-98B1-C077BF2F9671}"/>
              </a:ext>
            </a:extLst>
          </p:cNvPr>
          <p:cNvSpPr/>
          <p:nvPr/>
        </p:nvSpPr>
        <p:spPr>
          <a:xfrm flipV="1">
            <a:off x="2862400" y="29226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5A3CF9E-2D92-4C0C-AE53-BA3DC90DCF36}"/>
              </a:ext>
            </a:extLst>
          </p:cNvPr>
          <p:cNvCxnSpPr>
            <a:cxnSpLocks/>
          </p:cNvCxnSpPr>
          <p:nvPr/>
        </p:nvCxnSpPr>
        <p:spPr>
          <a:xfrm>
            <a:off x="2178498" y="3499338"/>
            <a:ext cx="12521" cy="93504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6D02504-58AE-4DDC-95F5-84CDAFF30A00}"/>
              </a:ext>
            </a:extLst>
          </p:cNvPr>
          <p:cNvCxnSpPr>
            <a:cxnSpLocks/>
          </p:cNvCxnSpPr>
          <p:nvPr/>
        </p:nvCxnSpPr>
        <p:spPr>
          <a:xfrm flipH="1" flipV="1">
            <a:off x="1742094" y="3499338"/>
            <a:ext cx="6070" cy="93504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363151-BB6F-424B-A977-57DF0DEA8C38}"/>
              </a:ext>
            </a:extLst>
          </p:cNvPr>
          <p:cNvCxnSpPr>
            <a:cxnSpLocks/>
          </p:cNvCxnSpPr>
          <p:nvPr/>
        </p:nvCxnSpPr>
        <p:spPr>
          <a:xfrm flipV="1">
            <a:off x="1758497" y="2081712"/>
            <a:ext cx="1715631" cy="14176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BB32168-A09B-4712-BCE3-1C2304E954F6}"/>
              </a:ext>
            </a:extLst>
          </p:cNvPr>
          <p:cNvCxnSpPr>
            <a:cxnSpLocks/>
          </p:cNvCxnSpPr>
          <p:nvPr/>
        </p:nvCxnSpPr>
        <p:spPr>
          <a:xfrm flipH="1">
            <a:off x="2159821" y="2571987"/>
            <a:ext cx="962355" cy="92441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2462061-6340-432A-966B-B70290388E01}"/>
              </a:ext>
            </a:extLst>
          </p:cNvPr>
          <p:cNvSpPr txBox="1"/>
          <p:nvPr/>
        </p:nvSpPr>
        <p:spPr>
          <a:xfrm>
            <a:off x="374717" y="627286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受金ねじ部の端子に白線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3851C13-562A-46B3-A282-D3A73E266A1C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159821" y="5274173"/>
            <a:ext cx="20718" cy="998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6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70832" y="1795290"/>
            <a:ext cx="1296497" cy="73865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922AAA1-9DC3-488D-9AFB-18AD5437D811}"/>
              </a:ext>
            </a:extLst>
          </p:cNvPr>
          <p:cNvCxnSpPr>
            <a:cxnSpLocks/>
          </p:cNvCxnSpPr>
          <p:nvPr/>
        </p:nvCxnSpPr>
        <p:spPr>
          <a:xfrm flipH="1">
            <a:off x="913327" y="2051521"/>
            <a:ext cx="2624537" cy="128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B929F69-9A5B-4AF6-84E9-48C0DCBC2E72}"/>
              </a:ext>
            </a:extLst>
          </p:cNvPr>
          <p:cNvCxnSpPr>
            <a:cxnSpLocks/>
          </p:cNvCxnSpPr>
          <p:nvPr/>
        </p:nvCxnSpPr>
        <p:spPr>
          <a:xfrm flipH="1" flipV="1">
            <a:off x="3511977" y="2043695"/>
            <a:ext cx="51774" cy="36346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69480E3-C398-4146-8672-E17835B9343F}"/>
              </a:ext>
            </a:extLst>
          </p:cNvPr>
          <p:cNvSpPr/>
          <p:nvPr/>
        </p:nvSpPr>
        <p:spPr>
          <a:xfrm flipV="1">
            <a:off x="7211867" y="17076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15662E-0CBE-4610-ACE1-058E3359566E}"/>
              </a:ext>
            </a:extLst>
          </p:cNvPr>
          <p:cNvCxnSpPr>
            <a:cxnSpLocks/>
          </p:cNvCxnSpPr>
          <p:nvPr/>
        </p:nvCxnSpPr>
        <p:spPr>
          <a:xfrm>
            <a:off x="908380" y="2534091"/>
            <a:ext cx="231756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9E6CEDA-BDEA-4148-9E62-235492D36FC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05860" y="2510388"/>
            <a:ext cx="20081" cy="29608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404A702-9683-4DEA-8BB7-03826240B47E}"/>
              </a:ext>
            </a:extLst>
          </p:cNvPr>
          <p:cNvCxnSpPr>
            <a:cxnSpLocks/>
          </p:cNvCxnSpPr>
          <p:nvPr/>
        </p:nvCxnSpPr>
        <p:spPr>
          <a:xfrm>
            <a:off x="2916436" y="2987054"/>
            <a:ext cx="27762" cy="2579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55824D1-9884-4A4B-B250-59DCC58B64FD}"/>
              </a:ext>
            </a:extLst>
          </p:cNvPr>
          <p:cNvCxnSpPr>
            <a:cxnSpLocks/>
          </p:cNvCxnSpPr>
          <p:nvPr/>
        </p:nvCxnSpPr>
        <p:spPr>
          <a:xfrm flipH="1">
            <a:off x="950986" y="2987054"/>
            <a:ext cx="1958020" cy="17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2C9922E4-4EB0-4D6E-AAFE-AE01CF0CF3CF}"/>
              </a:ext>
            </a:extLst>
          </p:cNvPr>
          <p:cNvSpPr/>
          <p:nvPr/>
        </p:nvSpPr>
        <p:spPr>
          <a:xfrm flipV="1">
            <a:off x="3417309" y="20005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74A93AC-8074-44B3-B09F-7D2D0CCC40A0}"/>
              </a:ext>
            </a:extLst>
          </p:cNvPr>
          <p:cNvSpPr/>
          <p:nvPr/>
        </p:nvSpPr>
        <p:spPr>
          <a:xfrm flipV="1">
            <a:off x="3099171" y="24419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21C59B9-435D-4F5E-98B1-C077BF2F9671}"/>
              </a:ext>
            </a:extLst>
          </p:cNvPr>
          <p:cNvSpPr/>
          <p:nvPr/>
        </p:nvSpPr>
        <p:spPr>
          <a:xfrm flipV="1">
            <a:off x="2862400" y="29226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5A3CF9E-2D92-4C0C-AE53-BA3DC90DCF36}"/>
              </a:ext>
            </a:extLst>
          </p:cNvPr>
          <p:cNvCxnSpPr>
            <a:cxnSpLocks/>
          </p:cNvCxnSpPr>
          <p:nvPr/>
        </p:nvCxnSpPr>
        <p:spPr>
          <a:xfrm>
            <a:off x="2178498" y="3499338"/>
            <a:ext cx="12521" cy="93504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6D02504-58AE-4DDC-95F5-84CDAFF30A00}"/>
              </a:ext>
            </a:extLst>
          </p:cNvPr>
          <p:cNvCxnSpPr>
            <a:cxnSpLocks/>
          </p:cNvCxnSpPr>
          <p:nvPr/>
        </p:nvCxnSpPr>
        <p:spPr>
          <a:xfrm flipH="1" flipV="1">
            <a:off x="1742094" y="3499338"/>
            <a:ext cx="6070" cy="93504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363151-BB6F-424B-A977-57DF0DEA8C38}"/>
              </a:ext>
            </a:extLst>
          </p:cNvPr>
          <p:cNvCxnSpPr>
            <a:cxnSpLocks/>
          </p:cNvCxnSpPr>
          <p:nvPr/>
        </p:nvCxnSpPr>
        <p:spPr>
          <a:xfrm flipV="1">
            <a:off x="1758497" y="2081712"/>
            <a:ext cx="1715631" cy="14176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BB32168-A09B-4712-BCE3-1C2304E954F6}"/>
              </a:ext>
            </a:extLst>
          </p:cNvPr>
          <p:cNvCxnSpPr>
            <a:cxnSpLocks/>
          </p:cNvCxnSpPr>
          <p:nvPr/>
        </p:nvCxnSpPr>
        <p:spPr>
          <a:xfrm flipH="1">
            <a:off x="2159821" y="2571987"/>
            <a:ext cx="962355" cy="92441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2462061-6340-432A-966B-B70290388E01}"/>
              </a:ext>
            </a:extLst>
          </p:cNvPr>
          <p:cNvSpPr txBox="1"/>
          <p:nvPr/>
        </p:nvSpPr>
        <p:spPr>
          <a:xfrm>
            <a:off x="374717" y="627286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受金ねじ部の端子に白線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3851C13-562A-46B3-A282-D3A73E266A1C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159821" y="5274173"/>
            <a:ext cx="20718" cy="99869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E23D88-20CB-49EB-AF37-A600BF4D2B35}"/>
              </a:ext>
            </a:extLst>
          </p:cNvPr>
          <p:cNvSpPr txBox="1"/>
          <p:nvPr/>
        </p:nvSpPr>
        <p:spPr>
          <a:xfrm>
            <a:off x="3791166" y="158147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027DCBD-2305-42D7-9E5F-27814189A1FD}"/>
              </a:ext>
            </a:extLst>
          </p:cNvPr>
          <p:cNvCxnSpPr>
            <a:cxnSpLocks/>
          </p:cNvCxnSpPr>
          <p:nvPr/>
        </p:nvCxnSpPr>
        <p:spPr>
          <a:xfrm flipH="1">
            <a:off x="3326493" y="2011470"/>
            <a:ext cx="1624147" cy="592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A6E8BC1-8623-4273-B462-676968F5E8C5}"/>
              </a:ext>
            </a:extLst>
          </p:cNvPr>
          <p:cNvCxnSpPr>
            <a:cxnSpLocks/>
          </p:cNvCxnSpPr>
          <p:nvPr/>
        </p:nvCxnSpPr>
        <p:spPr>
          <a:xfrm flipH="1">
            <a:off x="3646031" y="1973923"/>
            <a:ext cx="896937" cy="147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A907C1-0D3B-4A8D-B956-B4F8CFD50DDF}"/>
              </a:ext>
            </a:extLst>
          </p:cNvPr>
          <p:cNvSpPr txBox="1"/>
          <p:nvPr/>
        </p:nvSpPr>
        <p:spPr>
          <a:xfrm>
            <a:off x="3574154" y="333604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8C5B4A67-CAC6-4B04-84EE-A953D42C3FEC}"/>
              </a:ext>
            </a:extLst>
          </p:cNvPr>
          <p:cNvCxnSpPr>
            <a:cxnSpLocks/>
          </p:cNvCxnSpPr>
          <p:nvPr/>
        </p:nvCxnSpPr>
        <p:spPr>
          <a:xfrm flipH="1" flipV="1">
            <a:off x="3048367" y="3011296"/>
            <a:ext cx="1012458" cy="346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7DD4005-A3F3-4B23-B57A-6A8ED934AF30}"/>
              </a:ext>
            </a:extLst>
          </p:cNvPr>
          <p:cNvCxnSpPr>
            <a:cxnSpLocks/>
          </p:cNvCxnSpPr>
          <p:nvPr/>
        </p:nvCxnSpPr>
        <p:spPr>
          <a:xfrm flipH="1" flipV="1">
            <a:off x="7440981" y="1974528"/>
            <a:ext cx="957111" cy="5902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5CAFB8-4F61-4BB0-B3C4-52A7B48F0DC9}"/>
              </a:ext>
            </a:extLst>
          </p:cNvPr>
          <p:cNvSpPr txBox="1"/>
          <p:nvPr/>
        </p:nvSpPr>
        <p:spPr>
          <a:xfrm>
            <a:off x="8026533" y="25990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D8B6AF-C911-4DFD-85F3-D217786746ED}"/>
              </a:ext>
            </a:extLst>
          </p:cNvPr>
          <p:cNvSpPr txBox="1"/>
          <p:nvPr/>
        </p:nvSpPr>
        <p:spPr>
          <a:xfrm>
            <a:off x="8607015" y="8785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51FC009-8DAB-496A-945D-16A99B0B799A}"/>
              </a:ext>
            </a:extLst>
          </p:cNvPr>
          <p:cNvCxnSpPr>
            <a:cxnSpLocks/>
          </p:cNvCxnSpPr>
          <p:nvPr/>
        </p:nvCxnSpPr>
        <p:spPr>
          <a:xfrm flipH="1">
            <a:off x="8060190" y="1319100"/>
            <a:ext cx="1127468" cy="18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D534C92-FC9B-49CD-9C9C-7525C5F00630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7211867" y="951111"/>
            <a:ext cx="1395148" cy="158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0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70832" y="1795290"/>
            <a:ext cx="1296497" cy="73865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922AAA1-9DC3-488D-9AFB-18AD5437D811}"/>
              </a:ext>
            </a:extLst>
          </p:cNvPr>
          <p:cNvCxnSpPr>
            <a:cxnSpLocks/>
          </p:cNvCxnSpPr>
          <p:nvPr/>
        </p:nvCxnSpPr>
        <p:spPr>
          <a:xfrm flipH="1">
            <a:off x="913327" y="2051521"/>
            <a:ext cx="2624537" cy="128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B929F69-9A5B-4AF6-84E9-48C0DCBC2E72}"/>
              </a:ext>
            </a:extLst>
          </p:cNvPr>
          <p:cNvCxnSpPr>
            <a:cxnSpLocks/>
          </p:cNvCxnSpPr>
          <p:nvPr/>
        </p:nvCxnSpPr>
        <p:spPr>
          <a:xfrm flipH="1" flipV="1">
            <a:off x="3511977" y="2043695"/>
            <a:ext cx="51774" cy="36346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69480E3-C398-4146-8672-E17835B9343F}"/>
              </a:ext>
            </a:extLst>
          </p:cNvPr>
          <p:cNvSpPr/>
          <p:nvPr/>
        </p:nvSpPr>
        <p:spPr>
          <a:xfrm flipV="1">
            <a:off x="7211867" y="17076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15662E-0CBE-4610-ACE1-058E3359566E}"/>
              </a:ext>
            </a:extLst>
          </p:cNvPr>
          <p:cNvCxnSpPr>
            <a:cxnSpLocks/>
          </p:cNvCxnSpPr>
          <p:nvPr/>
        </p:nvCxnSpPr>
        <p:spPr>
          <a:xfrm>
            <a:off x="908380" y="2534091"/>
            <a:ext cx="231756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9E6CEDA-BDEA-4148-9E62-235492D36FC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05860" y="2510388"/>
            <a:ext cx="20081" cy="29608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404A702-9683-4DEA-8BB7-03826240B47E}"/>
              </a:ext>
            </a:extLst>
          </p:cNvPr>
          <p:cNvCxnSpPr>
            <a:cxnSpLocks/>
          </p:cNvCxnSpPr>
          <p:nvPr/>
        </p:nvCxnSpPr>
        <p:spPr>
          <a:xfrm>
            <a:off x="2916436" y="2987054"/>
            <a:ext cx="27762" cy="2579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55824D1-9884-4A4B-B250-59DCC58B64FD}"/>
              </a:ext>
            </a:extLst>
          </p:cNvPr>
          <p:cNvCxnSpPr>
            <a:cxnSpLocks/>
          </p:cNvCxnSpPr>
          <p:nvPr/>
        </p:nvCxnSpPr>
        <p:spPr>
          <a:xfrm flipH="1">
            <a:off x="950986" y="2987054"/>
            <a:ext cx="1958020" cy="17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2C9922E4-4EB0-4D6E-AAFE-AE01CF0CF3CF}"/>
              </a:ext>
            </a:extLst>
          </p:cNvPr>
          <p:cNvSpPr/>
          <p:nvPr/>
        </p:nvSpPr>
        <p:spPr>
          <a:xfrm flipV="1">
            <a:off x="3417309" y="20005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74A93AC-8074-44B3-B09F-7D2D0CCC40A0}"/>
              </a:ext>
            </a:extLst>
          </p:cNvPr>
          <p:cNvSpPr/>
          <p:nvPr/>
        </p:nvSpPr>
        <p:spPr>
          <a:xfrm flipV="1">
            <a:off x="3099171" y="24419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21C59B9-435D-4F5E-98B1-C077BF2F9671}"/>
              </a:ext>
            </a:extLst>
          </p:cNvPr>
          <p:cNvSpPr/>
          <p:nvPr/>
        </p:nvSpPr>
        <p:spPr>
          <a:xfrm flipV="1">
            <a:off x="2862400" y="29226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5A3CF9E-2D92-4C0C-AE53-BA3DC90DCF36}"/>
              </a:ext>
            </a:extLst>
          </p:cNvPr>
          <p:cNvCxnSpPr>
            <a:cxnSpLocks/>
          </p:cNvCxnSpPr>
          <p:nvPr/>
        </p:nvCxnSpPr>
        <p:spPr>
          <a:xfrm>
            <a:off x="2178498" y="3499338"/>
            <a:ext cx="12521" cy="93504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6D02504-58AE-4DDC-95F5-84CDAFF30A00}"/>
              </a:ext>
            </a:extLst>
          </p:cNvPr>
          <p:cNvCxnSpPr>
            <a:cxnSpLocks/>
          </p:cNvCxnSpPr>
          <p:nvPr/>
        </p:nvCxnSpPr>
        <p:spPr>
          <a:xfrm flipH="1" flipV="1">
            <a:off x="1742094" y="3499338"/>
            <a:ext cx="6070" cy="93504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363151-BB6F-424B-A977-57DF0DEA8C38}"/>
              </a:ext>
            </a:extLst>
          </p:cNvPr>
          <p:cNvCxnSpPr>
            <a:cxnSpLocks/>
          </p:cNvCxnSpPr>
          <p:nvPr/>
        </p:nvCxnSpPr>
        <p:spPr>
          <a:xfrm flipV="1">
            <a:off x="1758497" y="2081712"/>
            <a:ext cx="1715631" cy="14176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BB32168-A09B-4712-BCE3-1C2304E954F6}"/>
              </a:ext>
            </a:extLst>
          </p:cNvPr>
          <p:cNvCxnSpPr>
            <a:cxnSpLocks/>
          </p:cNvCxnSpPr>
          <p:nvPr/>
        </p:nvCxnSpPr>
        <p:spPr>
          <a:xfrm flipH="1">
            <a:off x="2159821" y="2571987"/>
            <a:ext cx="962355" cy="92441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2462061-6340-432A-966B-B70290388E01}"/>
              </a:ext>
            </a:extLst>
          </p:cNvPr>
          <p:cNvSpPr txBox="1"/>
          <p:nvPr/>
        </p:nvSpPr>
        <p:spPr>
          <a:xfrm>
            <a:off x="374717" y="627286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受金ねじ部の端子に白線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3851C13-562A-46B3-A282-D3A73E266A1C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159821" y="5274173"/>
            <a:ext cx="20718" cy="99869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E23D88-20CB-49EB-AF37-A600BF4D2B35}"/>
              </a:ext>
            </a:extLst>
          </p:cNvPr>
          <p:cNvSpPr txBox="1"/>
          <p:nvPr/>
        </p:nvSpPr>
        <p:spPr>
          <a:xfrm>
            <a:off x="3791166" y="158147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027DCBD-2305-42D7-9E5F-27814189A1FD}"/>
              </a:ext>
            </a:extLst>
          </p:cNvPr>
          <p:cNvCxnSpPr>
            <a:cxnSpLocks/>
          </p:cNvCxnSpPr>
          <p:nvPr/>
        </p:nvCxnSpPr>
        <p:spPr>
          <a:xfrm flipH="1">
            <a:off x="3326493" y="2011470"/>
            <a:ext cx="1624147" cy="592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A6E8BC1-8623-4273-B462-676968F5E8C5}"/>
              </a:ext>
            </a:extLst>
          </p:cNvPr>
          <p:cNvCxnSpPr>
            <a:cxnSpLocks/>
          </p:cNvCxnSpPr>
          <p:nvPr/>
        </p:nvCxnSpPr>
        <p:spPr>
          <a:xfrm flipH="1">
            <a:off x="3646031" y="1973923"/>
            <a:ext cx="896937" cy="147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A907C1-0D3B-4A8D-B956-B4F8CFD50DDF}"/>
              </a:ext>
            </a:extLst>
          </p:cNvPr>
          <p:cNvSpPr txBox="1"/>
          <p:nvPr/>
        </p:nvSpPr>
        <p:spPr>
          <a:xfrm>
            <a:off x="3574154" y="333604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8C5B4A67-CAC6-4B04-84EE-A953D42C3FEC}"/>
              </a:ext>
            </a:extLst>
          </p:cNvPr>
          <p:cNvCxnSpPr>
            <a:cxnSpLocks/>
          </p:cNvCxnSpPr>
          <p:nvPr/>
        </p:nvCxnSpPr>
        <p:spPr>
          <a:xfrm flipH="1" flipV="1">
            <a:off x="3048367" y="3011296"/>
            <a:ext cx="1012458" cy="346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7DD4005-A3F3-4B23-B57A-6A8ED934AF30}"/>
              </a:ext>
            </a:extLst>
          </p:cNvPr>
          <p:cNvCxnSpPr>
            <a:cxnSpLocks/>
          </p:cNvCxnSpPr>
          <p:nvPr/>
        </p:nvCxnSpPr>
        <p:spPr>
          <a:xfrm flipH="1" flipV="1">
            <a:off x="7440981" y="1974528"/>
            <a:ext cx="957111" cy="5902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5CAFB8-4F61-4BB0-B3C4-52A7B48F0DC9}"/>
              </a:ext>
            </a:extLst>
          </p:cNvPr>
          <p:cNvSpPr txBox="1"/>
          <p:nvPr/>
        </p:nvSpPr>
        <p:spPr>
          <a:xfrm>
            <a:off x="8026533" y="25990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D8B6AF-C911-4DFD-85F3-D217786746ED}"/>
              </a:ext>
            </a:extLst>
          </p:cNvPr>
          <p:cNvSpPr txBox="1"/>
          <p:nvPr/>
        </p:nvSpPr>
        <p:spPr>
          <a:xfrm>
            <a:off x="8607015" y="8785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51FC009-8DAB-496A-945D-16A99B0B799A}"/>
              </a:ext>
            </a:extLst>
          </p:cNvPr>
          <p:cNvCxnSpPr>
            <a:cxnSpLocks/>
          </p:cNvCxnSpPr>
          <p:nvPr/>
        </p:nvCxnSpPr>
        <p:spPr>
          <a:xfrm flipH="1">
            <a:off x="8060190" y="1319100"/>
            <a:ext cx="1127468" cy="18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D534C92-FC9B-49CD-9C9C-7525C5F00630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7211867" y="951111"/>
            <a:ext cx="1395148" cy="158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テキスト ボックス 68">
            <a:extLst>
              <a:ext uri="{FF2B5EF4-FFF2-40B4-BE49-F238E27FC236}">
                <a16:creationId xmlns:a16="http://schemas.microsoft.com/office/drawing/2014/main" id="{73A418D4-32E1-4B74-8792-3B6D605519B1}"/>
              </a:ext>
            </a:extLst>
          </p:cNvPr>
          <p:cNvSpPr txBox="1"/>
          <p:nvPr/>
        </p:nvSpPr>
        <p:spPr>
          <a:xfrm>
            <a:off x="2308612" y="158572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50+300+100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9" name="テキスト ボックス 68">
            <a:extLst>
              <a:ext uri="{FF2B5EF4-FFF2-40B4-BE49-F238E27FC236}">
                <a16:creationId xmlns:a16="http://schemas.microsoft.com/office/drawing/2014/main" id="{5C7781D0-D82A-4E0C-8127-3A63E43AB911}"/>
              </a:ext>
            </a:extLst>
          </p:cNvPr>
          <p:cNvSpPr txBox="1"/>
          <p:nvPr/>
        </p:nvSpPr>
        <p:spPr>
          <a:xfrm>
            <a:off x="1254257" y="1650184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50+150+100</a:t>
            </a:r>
          </a:p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(VVF2.0-3C)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2" name="テキスト ボックス 68">
            <a:extLst>
              <a:ext uri="{FF2B5EF4-FFF2-40B4-BE49-F238E27FC236}">
                <a16:creationId xmlns:a16="http://schemas.microsoft.com/office/drawing/2014/main" id="{0B2E9D67-EDCF-48C0-93CD-2FAE7F75D4B1}"/>
              </a:ext>
            </a:extLst>
          </p:cNvPr>
          <p:cNvSpPr txBox="1"/>
          <p:nvPr/>
        </p:nvSpPr>
        <p:spPr>
          <a:xfrm>
            <a:off x="102148" y="367404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50+200+50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75E1F4C-CB05-4AC9-A7F1-F272E8F9FC31}"/>
              </a:ext>
            </a:extLst>
          </p:cNvPr>
          <p:cNvCxnSpPr/>
          <p:nvPr/>
        </p:nvCxnSpPr>
        <p:spPr>
          <a:xfrm>
            <a:off x="2475571" y="5274173"/>
            <a:ext cx="1618928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68">
            <a:extLst>
              <a:ext uri="{FF2B5EF4-FFF2-40B4-BE49-F238E27FC236}">
                <a16:creationId xmlns:a16="http://schemas.microsoft.com/office/drawing/2014/main" id="{D0312579-91EC-4904-B0E3-DDB36F96313C}"/>
              </a:ext>
            </a:extLst>
          </p:cNvPr>
          <p:cNvSpPr txBox="1"/>
          <p:nvPr/>
        </p:nvSpPr>
        <p:spPr>
          <a:xfrm>
            <a:off x="3101679" y="4100637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</a:t>
            </a:r>
          </a:p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(VVF2.0-3C)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7" name="テキスト ボックス 68">
            <a:extLst>
              <a:ext uri="{FF2B5EF4-FFF2-40B4-BE49-F238E27FC236}">
                <a16:creationId xmlns:a16="http://schemas.microsoft.com/office/drawing/2014/main" id="{83EEF65F-E480-46E3-9B0E-823FA8BD6601}"/>
              </a:ext>
            </a:extLst>
          </p:cNvPr>
          <p:cNvSpPr txBox="1"/>
          <p:nvPr/>
        </p:nvSpPr>
        <p:spPr>
          <a:xfrm>
            <a:off x="4630826" y="269186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0+200+20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8" name="テキスト ボックス 68">
            <a:extLst>
              <a:ext uri="{FF2B5EF4-FFF2-40B4-BE49-F238E27FC236}">
                <a16:creationId xmlns:a16="http://schemas.microsoft.com/office/drawing/2014/main" id="{95CD13E8-DCA1-4146-91D2-85B20FAC6178}"/>
              </a:ext>
            </a:extLst>
          </p:cNvPr>
          <p:cNvSpPr txBox="1"/>
          <p:nvPr/>
        </p:nvSpPr>
        <p:spPr>
          <a:xfrm>
            <a:off x="7867520" y="3228621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964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251</Words>
  <Application>Microsoft Office PowerPoint</Application>
  <PresentationFormat>ワイド画面</PresentationFormat>
  <Paragraphs>140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59</cp:revision>
  <dcterms:created xsi:type="dcterms:W3CDTF">2019-03-03T08:42:58Z</dcterms:created>
  <dcterms:modified xsi:type="dcterms:W3CDTF">2020-11-23T11:54:26Z</dcterms:modified>
</cp:coreProperties>
</file>