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25" r:id="rId3"/>
    <p:sldId id="326" r:id="rId4"/>
    <p:sldId id="327" r:id="rId5"/>
    <p:sldId id="328" r:id="rId6"/>
    <p:sldId id="329" r:id="rId7"/>
    <p:sldId id="33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526038" y="4432888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037842" y="46088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477126" y="46085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4924238" y="4432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477126" y="5986299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584606" y="6554669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5766013" y="598629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5972258" y="5987552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580834" y="5142435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026616" y="537326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465900" y="537292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4934528" y="52335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C40CA648-AB44-40AC-9A22-251CC64198E1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楕円 53">
            <a:extLst>
              <a:ext uri="{FF2B5EF4-FFF2-40B4-BE49-F238E27FC236}">
                <a16:creationId xmlns:a16="http://schemas.microsoft.com/office/drawing/2014/main" id="{7EF86052-E3C5-46F5-A078-D724D23EBF30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27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4E59FD3-2508-40B5-8927-94584E3DF340}"/>
              </a:ext>
            </a:extLst>
          </p:cNvPr>
          <p:cNvSpPr txBox="1"/>
          <p:nvPr/>
        </p:nvSpPr>
        <p:spPr>
          <a:xfrm>
            <a:off x="3301903" y="482955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わたり線は黒色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04E6FC0F-1E41-4987-883E-75121829E1DB}"/>
              </a:ext>
            </a:extLst>
          </p:cNvPr>
          <p:cNvCxnSpPr>
            <a:cxnSpLocks/>
          </p:cNvCxnSpPr>
          <p:nvPr/>
        </p:nvCxnSpPr>
        <p:spPr>
          <a:xfrm>
            <a:off x="4571771" y="5288258"/>
            <a:ext cx="901588" cy="6770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7B628E0-D270-4936-9BCA-E4506D802C9A}"/>
              </a:ext>
            </a:extLst>
          </p:cNvPr>
          <p:cNvCxnSpPr>
            <a:cxnSpLocks/>
          </p:cNvCxnSpPr>
          <p:nvPr/>
        </p:nvCxnSpPr>
        <p:spPr>
          <a:xfrm>
            <a:off x="4933681" y="5271249"/>
            <a:ext cx="727687" cy="38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83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631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56142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588D185-8FE3-4118-88CA-B78F1E8F283C}"/>
              </a:ext>
            </a:extLst>
          </p:cNvPr>
          <p:cNvCxnSpPr>
            <a:cxnSpLocks/>
          </p:cNvCxnSpPr>
          <p:nvPr/>
        </p:nvCxnSpPr>
        <p:spPr>
          <a:xfrm flipH="1">
            <a:off x="1074655" y="2065736"/>
            <a:ext cx="157793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7524F92-FC1D-4380-9F93-65B6984F08F4}"/>
              </a:ext>
            </a:extLst>
          </p:cNvPr>
          <p:cNvCxnSpPr>
            <a:cxnSpLocks/>
            <a:stCxn id="18" idx="7"/>
          </p:cNvCxnSpPr>
          <p:nvPr/>
        </p:nvCxnSpPr>
        <p:spPr>
          <a:xfrm flipH="1" flipV="1">
            <a:off x="2652591" y="2076777"/>
            <a:ext cx="15859" cy="26677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0F1EFFD-0C87-4B14-9FE5-003A44B19C4B}"/>
              </a:ext>
            </a:extLst>
          </p:cNvPr>
          <p:cNvCxnSpPr>
            <a:cxnSpLocks/>
          </p:cNvCxnSpPr>
          <p:nvPr/>
        </p:nvCxnSpPr>
        <p:spPr>
          <a:xfrm flipH="1">
            <a:off x="1074655" y="2494495"/>
            <a:ext cx="1287870" cy="3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62E7D11-02A2-42DC-98CB-0004BB3841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62525" y="2514597"/>
            <a:ext cx="27750" cy="2122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16EBF55-61EE-46F1-BB7B-813A18CA9976}"/>
              </a:ext>
            </a:extLst>
          </p:cNvPr>
          <p:cNvCxnSpPr>
            <a:cxnSpLocks/>
          </p:cNvCxnSpPr>
          <p:nvPr/>
        </p:nvCxnSpPr>
        <p:spPr>
          <a:xfrm flipH="1">
            <a:off x="1030494" y="2960000"/>
            <a:ext cx="1084472" cy="26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EC75C9F-725D-42F0-BE82-5ADC8CD6B7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5726" y="2972816"/>
            <a:ext cx="16374" cy="17717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4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38067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588D185-8FE3-4118-88CA-B78F1E8F283C}"/>
              </a:ext>
            </a:extLst>
          </p:cNvPr>
          <p:cNvCxnSpPr>
            <a:cxnSpLocks/>
          </p:cNvCxnSpPr>
          <p:nvPr/>
        </p:nvCxnSpPr>
        <p:spPr>
          <a:xfrm flipH="1">
            <a:off x="1074655" y="2065736"/>
            <a:ext cx="157793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7524F92-FC1D-4380-9F93-65B6984F08F4}"/>
              </a:ext>
            </a:extLst>
          </p:cNvPr>
          <p:cNvCxnSpPr>
            <a:cxnSpLocks/>
            <a:stCxn id="18" idx="7"/>
          </p:cNvCxnSpPr>
          <p:nvPr/>
        </p:nvCxnSpPr>
        <p:spPr>
          <a:xfrm flipH="1" flipV="1">
            <a:off x="2652591" y="2076777"/>
            <a:ext cx="15859" cy="26677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0F1EFFD-0C87-4B14-9FE5-003A44B19C4B}"/>
              </a:ext>
            </a:extLst>
          </p:cNvPr>
          <p:cNvCxnSpPr>
            <a:cxnSpLocks/>
          </p:cNvCxnSpPr>
          <p:nvPr/>
        </p:nvCxnSpPr>
        <p:spPr>
          <a:xfrm flipH="1">
            <a:off x="1074655" y="2494495"/>
            <a:ext cx="1287870" cy="3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62E7D11-02A2-42DC-98CB-0004BB3841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62525" y="2514597"/>
            <a:ext cx="27750" cy="2122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16EBF55-61EE-46F1-BB7B-813A18CA9976}"/>
              </a:ext>
            </a:extLst>
          </p:cNvPr>
          <p:cNvCxnSpPr>
            <a:cxnSpLocks/>
          </p:cNvCxnSpPr>
          <p:nvPr/>
        </p:nvCxnSpPr>
        <p:spPr>
          <a:xfrm flipH="1">
            <a:off x="1030494" y="2960000"/>
            <a:ext cx="1084472" cy="26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EC75C9F-725D-42F0-BE82-5ADC8CD6B7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5726" y="2972816"/>
            <a:ext cx="16374" cy="17717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CC25FB-EFFB-427B-836F-A5A53B3C73E1}"/>
              </a:ext>
            </a:extLst>
          </p:cNvPr>
          <p:cNvSpPr txBox="1"/>
          <p:nvPr/>
        </p:nvSpPr>
        <p:spPr>
          <a:xfrm>
            <a:off x="2717868" y="5557467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DD12920-28D3-467F-B452-CEEB192634A6}"/>
              </a:ext>
            </a:extLst>
          </p:cNvPr>
          <p:cNvCxnSpPr>
            <a:cxnSpLocks/>
          </p:cNvCxnSpPr>
          <p:nvPr/>
        </p:nvCxnSpPr>
        <p:spPr>
          <a:xfrm flipV="1">
            <a:off x="4053193" y="4353339"/>
            <a:ext cx="27453" cy="1111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98F74D2-E1DB-4D01-BF4A-C249B7240934}"/>
              </a:ext>
            </a:extLst>
          </p:cNvPr>
          <p:cNvCxnSpPr>
            <a:cxnSpLocks/>
          </p:cNvCxnSpPr>
          <p:nvPr/>
        </p:nvCxnSpPr>
        <p:spPr>
          <a:xfrm flipH="1">
            <a:off x="6791801" y="6243422"/>
            <a:ext cx="8478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7639882-D558-41A0-9B50-4CD24C3501F6}"/>
              </a:ext>
            </a:extLst>
          </p:cNvPr>
          <p:cNvSpPr txBox="1"/>
          <p:nvPr/>
        </p:nvSpPr>
        <p:spPr>
          <a:xfrm>
            <a:off x="7708324" y="5829202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側端子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6FCB29-7AD8-4293-B800-F57BEEBC2332}"/>
              </a:ext>
            </a:extLst>
          </p:cNvPr>
          <p:cNvSpPr txBox="1"/>
          <p:nvPr/>
        </p:nvSpPr>
        <p:spPr>
          <a:xfrm>
            <a:off x="4689908" y="51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54DE05A-E8FC-4926-8E21-C5DA39ECDD25}"/>
              </a:ext>
            </a:extLst>
          </p:cNvPr>
          <p:cNvCxnSpPr>
            <a:cxnSpLocks/>
          </p:cNvCxnSpPr>
          <p:nvPr/>
        </p:nvCxnSpPr>
        <p:spPr>
          <a:xfrm>
            <a:off x="5691110" y="555508"/>
            <a:ext cx="293475" cy="794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51357A7-1BB8-479E-8561-39BF0959BEEF}"/>
              </a:ext>
            </a:extLst>
          </p:cNvPr>
          <p:cNvSpPr txBox="1"/>
          <p:nvPr/>
        </p:nvSpPr>
        <p:spPr>
          <a:xfrm>
            <a:off x="7368418" y="15732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0996A58-9FCA-45CC-9130-1AF286F02F44}"/>
              </a:ext>
            </a:extLst>
          </p:cNvPr>
          <p:cNvCxnSpPr>
            <a:cxnSpLocks/>
          </p:cNvCxnSpPr>
          <p:nvPr/>
        </p:nvCxnSpPr>
        <p:spPr>
          <a:xfrm flipH="1" flipV="1">
            <a:off x="6595039" y="1566920"/>
            <a:ext cx="660979" cy="101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B35229-EA50-4E88-AAAB-B4964CE525AE}"/>
              </a:ext>
            </a:extLst>
          </p:cNvPr>
          <p:cNvCxnSpPr>
            <a:cxnSpLocks/>
          </p:cNvCxnSpPr>
          <p:nvPr/>
        </p:nvCxnSpPr>
        <p:spPr>
          <a:xfrm flipH="1">
            <a:off x="7075855" y="1927276"/>
            <a:ext cx="318732" cy="5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84D5183-E992-4B88-8DDE-A6FD7451F881}"/>
              </a:ext>
            </a:extLst>
          </p:cNvPr>
          <p:cNvSpPr txBox="1"/>
          <p:nvPr/>
        </p:nvSpPr>
        <p:spPr>
          <a:xfrm>
            <a:off x="7821128" y="1474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9810837-711A-42A8-A900-C3C2231C3C41}"/>
              </a:ext>
            </a:extLst>
          </p:cNvPr>
          <p:cNvCxnSpPr>
            <a:cxnSpLocks/>
          </p:cNvCxnSpPr>
          <p:nvPr/>
        </p:nvCxnSpPr>
        <p:spPr>
          <a:xfrm flipH="1">
            <a:off x="7484764" y="513512"/>
            <a:ext cx="518593" cy="225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80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1996876" y="4636695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2104356" y="5205065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2285763" y="463669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2492008" y="463794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691110" y="138067"/>
            <a:ext cx="2837904" cy="289814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825416" y="555508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909844" y="742367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901724" y="2809784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4564866" y="40833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817569" y="1801237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892019" y="190393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887455" y="2356821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924528" y="1374305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-47100" y="2076777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200V</a:t>
            </a:r>
            <a:endParaRPr kumimoji="1" lang="ja-JP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20311" y="2756221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3906212" y="3483671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4031254" y="3482116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5891890" y="4489217"/>
            <a:ext cx="446220" cy="194476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6403694" y="466519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5842978" y="46648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5290090" y="448921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7D83081F-D275-42E6-84C0-E6230ECB9862}"/>
              </a:ext>
            </a:extLst>
          </p:cNvPr>
          <p:cNvSpPr/>
          <p:nvPr/>
        </p:nvSpPr>
        <p:spPr>
          <a:xfrm>
            <a:off x="5808241" y="596528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D446381-8A59-4D5B-BEEF-C8C30FBB975F}"/>
              </a:ext>
            </a:extLst>
          </p:cNvPr>
          <p:cNvCxnSpPr>
            <a:cxnSpLocks/>
          </p:cNvCxnSpPr>
          <p:nvPr/>
        </p:nvCxnSpPr>
        <p:spPr>
          <a:xfrm flipH="1" flipV="1">
            <a:off x="5915721" y="653365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9C55509-B0A1-424B-B81B-75CA2C637754}"/>
              </a:ext>
            </a:extLst>
          </p:cNvPr>
          <p:cNvCxnSpPr>
            <a:cxnSpLocks/>
          </p:cNvCxnSpPr>
          <p:nvPr/>
        </p:nvCxnSpPr>
        <p:spPr>
          <a:xfrm flipV="1">
            <a:off x="6097128" y="596528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0AF562F5-3265-47F7-995B-D2D08456A2B0}"/>
              </a:ext>
            </a:extLst>
          </p:cNvPr>
          <p:cNvCxnSpPr>
            <a:cxnSpLocks/>
          </p:cNvCxnSpPr>
          <p:nvPr/>
        </p:nvCxnSpPr>
        <p:spPr>
          <a:xfrm flipV="1">
            <a:off x="6303373" y="596653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B441B7E-93F8-49E7-A350-FD502021D8E4}"/>
              </a:ext>
            </a:extLst>
          </p:cNvPr>
          <p:cNvSpPr txBox="1"/>
          <p:nvPr/>
        </p:nvSpPr>
        <p:spPr>
          <a:xfrm>
            <a:off x="2784201" y="4911603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9B64327-3B59-44AA-91F2-B2D14927657F}"/>
              </a:ext>
            </a:extLst>
          </p:cNvPr>
          <p:cNvCxnSpPr>
            <a:cxnSpLocks/>
          </p:cNvCxnSpPr>
          <p:nvPr/>
        </p:nvCxnSpPr>
        <p:spPr>
          <a:xfrm flipH="1">
            <a:off x="5946686" y="5198764"/>
            <a:ext cx="391424" cy="222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7087E51D-0B67-4FBA-A701-B89B9B1115DE}"/>
              </a:ext>
            </a:extLst>
          </p:cNvPr>
          <p:cNvSpPr/>
          <p:nvPr/>
        </p:nvSpPr>
        <p:spPr>
          <a:xfrm flipV="1">
            <a:off x="6392468" y="54295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C98E1560-E692-46A1-9A62-45BC9E954754}"/>
              </a:ext>
            </a:extLst>
          </p:cNvPr>
          <p:cNvSpPr/>
          <p:nvPr/>
        </p:nvSpPr>
        <p:spPr>
          <a:xfrm flipV="1">
            <a:off x="5831752" y="54292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4056A8F-0BBF-4892-8B3A-C2FBC57E2753}"/>
              </a:ext>
            </a:extLst>
          </p:cNvPr>
          <p:cNvSpPr txBox="1"/>
          <p:nvPr/>
        </p:nvSpPr>
        <p:spPr>
          <a:xfrm>
            <a:off x="5253445" y="52848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9B12BC6-9F6C-4CD3-868B-0C5A33E048FB}"/>
              </a:ext>
            </a:extLst>
          </p:cNvPr>
          <p:cNvCxnSpPr>
            <a:cxnSpLocks/>
          </p:cNvCxnSpPr>
          <p:nvPr/>
        </p:nvCxnSpPr>
        <p:spPr>
          <a:xfrm flipV="1">
            <a:off x="1119437" y="820132"/>
            <a:ext cx="9410303" cy="10793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DA264B6-505A-4441-A1B9-5F1F14AFD769}"/>
              </a:ext>
            </a:extLst>
          </p:cNvPr>
          <p:cNvCxnSpPr>
            <a:cxnSpLocks/>
          </p:cNvCxnSpPr>
          <p:nvPr/>
        </p:nvCxnSpPr>
        <p:spPr>
          <a:xfrm flipV="1">
            <a:off x="4147231" y="891461"/>
            <a:ext cx="3209911" cy="8089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EE8560A7-927F-4970-B258-F8DC1AFDA3DD}"/>
              </a:ext>
            </a:extLst>
          </p:cNvPr>
          <p:cNvCxnSpPr>
            <a:cxnSpLocks/>
          </p:cNvCxnSpPr>
          <p:nvPr/>
        </p:nvCxnSpPr>
        <p:spPr>
          <a:xfrm flipV="1">
            <a:off x="4147231" y="1714541"/>
            <a:ext cx="12799" cy="182952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7897B65C-67A7-435A-8142-915881BE6A70}"/>
              </a:ext>
            </a:extLst>
          </p:cNvPr>
          <p:cNvSpPr/>
          <p:nvPr/>
        </p:nvSpPr>
        <p:spPr>
          <a:xfrm flipV="1">
            <a:off x="7256018" y="79997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6AD9ACA-BF27-4490-9721-99BDEEF96945}"/>
              </a:ext>
            </a:extLst>
          </p:cNvPr>
          <p:cNvCxnSpPr>
            <a:cxnSpLocks/>
          </p:cNvCxnSpPr>
          <p:nvPr/>
        </p:nvCxnSpPr>
        <p:spPr>
          <a:xfrm flipV="1">
            <a:off x="7328382" y="901520"/>
            <a:ext cx="40771" cy="45628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C54E4FA-D161-4C43-8984-51EAB6A8E89B}"/>
              </a:ext>
            </a:extLst>
          </p:cNvPr>
          <p:cNvCxnSpPr>
            <a:cxnSpLocks/>
          </p:cNvCxnSpPr>
          <p:nvPr/>
        </p:nvCxnSpPr>
        <p:spPr>
          <a:xfrm flipH="1">
            <a:off x="6532010" y="5464405"/>
            <a:ext cx="796372" cy="72959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1AF01A5-36C3-4205-813D-9CF27AE1D5C9}"/>
              </a:ext>
            </a:extLst>
          </p:cNvPr>
          <p:cNvCxnSpPr>
            <a:cxnSpLocks/>
          </p:cNvCxnSpPr>
          <p:nvPr/>
        </p:nvCxnSpPr>
        <p:spPr>
          <a:xfrm flipH="1">
            <a:off x="1074655" y="1467293"/>
            <a:ext cx="4906992" cy="956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332E68C-A919-47EE-8FEE-F358F8F95B59}"/>
              </a:ext>
            </a:extLst>
          </p:cNvPr>
          <p:cNvCxnSpPr>
            <a:cxnSpLocks/>
          </p:cNvCxnSpPr>
          <p:nvPr/>
        </p:nvCxnSpPr>
        <p:spPr>
          <a:xfrm flipV="1">
            <a:off x="5911601" y="1467293"/>
            <a:ext cx="0" cy="322066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1AD8A6FB-2A55-4D18-8E44-C1F862CBF74E}"/>
              </a:ext>
            </a:extLst>
          </p:cNvPr>
          <p:cNvSpPr/>
          <p:nvPr/>
        </p:nvSpPr>
        <p:spPr>
          <a:xfrm flipV="1">
            <a:off x="586440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726FD642-8517-4CE6-8059-C0700F9BE0BC}"/>
              </a:ext>
            </a:extLst>
          </p:cNvPr>
          <p:cNvSpPr/>
          <p:nvPr/>
        </p:nvSpPr>
        <p:spPr>
          <a:xfrm rot="9198865">
            <a:off x="5669525" y="4779005"/>
            <a:ext cx="350670" cy="665818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F324D589-4B62-4000-9789-988706F122BB}"/>
              </a:ext>
            </a:extLst>
          </p:cNvPr>
          <p:cNvSpPr/>
          <p:nvPr/>
        </p:nvSpPr>
        <p:spPr>
          <a:xfrm rot="9198865">
            <a:off x="5611356" y="5622093"/>
            <a:ext cx="435969" cy="597055"/>
          </a:xfrm>
          <a:custGeom>
            <a:avLst/>
            <a:gdLst>
              <a:gd name="connsiteX0" fmla="*/ 545123 w 590895"/>
              <a:gd name="connsiteY0" fmla="*/ 0 h 1213339"/>
              <a:gd name="connsiteX1" fmla="*/ 536331 w 590895"/>
              <a:gd name="connsiteY1" fmla="*/ 870439 h 1213339"/>
              <a:gd name="connsiteX2" fmla="*/ 0 w 590895"/>
              <a:gd name="connsiteY2" fmla="*/ 1213339 h 1213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895" h="1213339">
                <a:moveTo>
                  <a:pt x="545123" y="0"/>
                </a:moveTo>
                <a:cubicBezTo>
                  <a:pt x="586154" y="334108"/>
                  <a:pt x="627185" y="668216"/>
                  <a:pt x="536331" y="870439"/>
                </a:cubicBezTo>
                <a:cubicBezTo>
                  <a:pt x="445477" y="1072662"/>
                  <a:pt x="99646" y="1160585"/>
                  <a:pt x="0" y="1213339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09D6C1B-9884-4158-A9B8-FBFF26AD5CA3}"/>
              </a:ext>
            </a:extLst>
          </p:cNvPr>
          <p:cNvCxnSpPr>
            <a:cxnSpLocks/>
          </p:cNvCxnSpPr>
          <p:nvPr/>
        </p:nvCxnSpPr>
        <p:spPr>
          <a:xfrm>
            <a:off x="4526857" y="1814226"/>
            <a:ext cx="0" cy="1729839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FF53C75-D0A6-4C18-AD45-49026E902F25}"/>
              </a:ext>
            </a:extLst>
          </p:cNvPr>
          <p:cNvCxnSpPr>
            <a:cxnSpLocks/>
          </p:cNvCxnSpPr>
          <p:nvPr/>
        </p:nvCxnSpPr>
        <p:spPr>
          <a:xfrm flipH="1">
            <a:off x="4526857" y="1814226"/>
            <a:ext cx="2486685" cy="10585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38383CC-A417-4605-BA51-D1593E07E44B}"/>
              </a:ext>
            </a:extLst>
          </p:cNvPr>
          <p:cNvCxnSpPr>
            <a:cxnSpLocks/>
          </p:cNvCxnSpPr>
          <p:nvPr/>
        </p:nvCxnSpPr>
        <p:spPr>
          <a:xfrm flipV="1">
            <a:off x="7003361" y="1797395"/>
            <a:ext cx="0" cy="3114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FDA4A3E-1D27-4A14-9955-A3A6BCB488AF}"/>
              </a:ext>
            </a:extLst>
          </p:cNvPr>
          <p:cNvCxnSpPr>
            <a:cxnSpLocks/>
          </p:cNvCxnSpPr>
          <p:nvPr/>
        </p:nvCxnSpPr>
        <p:spPr>
          <a:xfrm flipV="1">
            <a:off x="6534872" y="4911603"/>
            <a:ext cx="478670" cy="54011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D850379-F5D7-41BD-843E-8F69BEE1E397}"/>
              </a:ext>
            </a:extLst>
          </p:cNvPr>
          <p:cNvCxnSpPr>
            <a:cxnSpLocks/>
          </p:cNvCxnSpPr>
          <p:nvPr/>
        </p:nvCxnSpPr>
        <p:spPr>
          <a:xfrm flipH="1" flipV="1">
            <a:off x="6487559" y="1467293"/>
            <a:ext cx="54694" cy="3209871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39032892-A7B6-4A18-A6E2-1CEAB935731F}"/>
              </a:ext>
            </a:extLst>
          </p:cNvPr>
          <p:cNvCxnSpPr>
            <a:cxnSpLocks/>
          </p:cNvCxnSpPr>
          <p:nvPr/>
        </p:nvCxnSpPr>
        <p:spPr>
          <a:xfrm flipH="1">
            <a:off x="6489271" y="1374305"/>
            <a:ext cx="4040469" cy="1028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楕円 68">
            <a:extLst>
              <a:ext uri="{FF2B5EF4-FFF2-40B4-BE49-F238E27FC236}">
                <a16:creationId xmlns:a16="http://schemas.microsoft.com/office/drawing/2014/main" id="{E9C086BC-0C7A-40EF-BF01-B3FE4CA2D013}"/>
              </a:ext>
            </a:extLst>
          </p:cNvPr>
          <p:cNvSpPr/>
          <p:nvPr/>
        </p:nvSpPr>
        <p:spPr>
          <a:xfrm flipV="1">
            <a:off x="6399513" y="14049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6F44B3F9-CBFE-4E1C-866E-C3226A6B3D59}"/>
              </a:ext>
            </a:extLst>
          </p:cNvPr>
          <p:cNvSpPr/>
          <p:nvPr/>
        </p:nvSpPr>
        <p:spPr>
          <a:xfrm flipV="1">
            <a:off x="6915315" y="173517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588D185-8FE3-4118-88CA-B78F1E8F283C}"/>
              </a:ext>
            </a:extLst>
          </p:cNvPr>
          <p:cNvCxnSpPr>
            <a:cxnSpLocks/>
          </p:cNvCxnSpPr>
          <p:nvPr/>
        </p:nvCxnSpPr>
        <p:spPr>
          <a:xfrm flipH="1">
            <a:off x="1074655" y="2065736"/>
            <a:ext cx="157793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7524F92-FC1D-4380-9F93-65B6984F08F4}"/>
              </a:ext>
            </a:extLst>
          </p:cNvPr>
          <p:cNvCxnSpPr>
            <a:cxnSpLocks/>
            <a:stCxn id="18" idx="7"/>
          </p:cNvCxnSpPr>
          <p:nvPr/>
        </p:nvCxnSpPr>
        <p:spPr>
          <a:xfrm flipH="1" flipV="1">
            <a:off x="2652591" y="2076777"/>
            <a:ext cx="15859" cy="26677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0F1EFFD-0C87-4B14-9FE5-003A44B19C4B}"/>
              </a:ext>
            </a:extLst>
          </p:cNvPr>
          <p:cNvCxnSpPr>
            <a:cxnSpLocks/>
          </p:cNvCxnSpPr>
          <p:nvPr/>
        </p:nvCxnSpPr>
        <p:spPr>
          <a:xfrm flipH="1">
            <a:off x="1074655" y="2494495"/>
            <a:ext cx="1287870" cy="381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62E7D11-02A2-42DC-98CB-0004BB3841A4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2362525" y="2514597"/>
            <a:ext cx="27750" cy="21220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16EBF55-61EE-46F1-BB7B-813A18CA9976}"/>
              </a:ext>
            </a:extLst>
          </p:cNvPr>
          <p:cNvCxnSpPr>
            <a:cxnSpLocks/>
          </p:cNvCxnSpPr>
          <p:nvPr/>
        </p:nvCxnSpPr>
        <p:spPr>
          <a:xfrm flipH="1">
            <a:off x="1030494" y="2960000"/>
            <a:ext cx="1084472" cy="2674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EC75C9F-725D-42F0-BE82-5ADC8CD6B79E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2095726" y="2972816"/>
            <a:ext cx="16374" cy="177174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CC25FB-EFFB-427B-836F-A5A53B3C73E1}"/>
              </a:ext>
            </a:extLst>
          </p:cNvPr>
          <p:cNvSpPr txBox="1"/>
          <p:nvPr/>
        </p:nvSpPr>
        <p:spPr>
          <a:xfrm>
            <a:off x="2717868" y="5557467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受金ねじ部端子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7DD12920-28D3-467F-B452-CEEB192634A6}"/>
              </a:ext>
            </a:extLst>
          </p:cNvPr>
          <p:cNvCxnSpPr>
            <a:cxnSpLocks/>
          </p:cNvCxnSpPr>
          <p:nvPr/>
        </p:nvCxnSpPr>
        <p:spPr>
          <a:xfrm flipV="1">
            <a:off x="4053193" y="4353339"/>
            <a:ext cx="27453" cy="1111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98F74D2-E1DB-4D01-BF4A-C249B7240934}"/>
              </a:ext>
            </a:extLst>
          </p:cNvPr>
          <p:cNvCxnSpPr>
            <a:cxnSpLocks/>
          </p:cNvCxnSpPr>
          <p:nvPr/>
        </p:nvCxnSpPr>
        <p:spPr>
          <a:xfrm flipH="1">
            <a:off x="6791801" y="6243422"/>
            <a:ext cx="8478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7639882-D558-41A0-9B50-4CD24C3501F6}"/>
              </a:ext>
            </a:extLst>
          </p:cNvPr>
          <p:cNvSpPr txBox="1"/>
          <p:nvPr/>
        </p:nvSpPr>
        <p:spPr>
          <a:xfrm>
            <a:off x="7708324" y="5829202"/>
            <a:ext cx="1454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側端子</a:t>
            </a:r>
            <a:endParaRPr kumimoji="1" lang="en-US" altLang="ja-JP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が白線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E6FCB29-7AD8-4293-B800-F57BEEBC2332}"/>
              </a:ext>
            </a:extLst>
          </p:cNvPr>
          <p:cNvSpPr txBox="1"/>
          <p:nvPr/>
        </p:nvSpPr>
        <p:spPr>
          <a:xfrm>
            <a:off x="4689908" y="51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854DE05A-E8FC-4926-8E21-C5DA39ECDD25}"/>
              </a:ext>
            </a:extLst>
          </p:cNvPr>
          <p:cNvCxnSpPr>
            <a:cxnSpLocks/>
          </p:cNvCxnSpPr>
          <p:nvPr/>
        </p:nvCxnSpPr>
        <p:spPr>
          <a:xfrm>
            <a:off x="5691110" y="555508"/>
            <a:ext cx="293475" cy="794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51357A7-1BB8-479E-8561-39BF0959BEEF}"/>
              </a:ext>
            </a:extLst>
          </p:cNvPr>
          <p:cNvSpPr txBox="1"/>
          <p:nvPr/>
        </p:nvSpPr>
        <p:spPr>
          <a:xfrm>
            <a:off x="7368418" y="157320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0996A58-9FCA-45CC-9130-1AF286F02F44}"/>
              </a:ext>
            </a:extLst>
          </p:cNvPr>
          <p:cNvCxnSpPr>
            <a:cxnSpLocks/>
          </p:cNvCxnSpPr>
          <p:nvPr/>
        </p:nvCxnSpPr>
        <p:spPr>
          <a:xfrm flipH="1" flipV="1">
            <a:off x="6595039" y="1566920"/>
            <a:ext cx="660979" cy="101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1B35229-EA50-4E88-AAAB-B4964CE525AE}"/>
              </a:ext>
            </a:extLst>
          </p:cNvPr>
          <p:cNvCxnSpPr>
            <a:cxnSpLocks/>
          </p:cNvCxnSpPr>
          <p:nvPr/>
        </p:nvCxnSpPr>
        <p:spPr>
          <a:xfrm flipH="1">
            <a:off x="7075855" y="1927276"/>
            <a:ext cx="318732" cy="559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84D5183-E992-4B88-8DDE-A6FD7451F881}"/>
              </a:ext>
            </a:extLst>
          </p:cNvPr>
          <p:cNvSpPr txBox="1"/>
          <p:nvPr/>
        </p:nvSpPr>
        <p:spPr>
          <a:xfrm>
            <a:off x="7821128" y="147483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</a:t>
            </a:r>
            <a:r>
              <a:rPr kumimoji="1"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：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9810837-711A-42A8-A900-C3C2231C3C41}"/>
              </a:ext>
            </a:extLst>
          </p:cNvPr>
          <p:cNvCxnSpPr>
            <a:cxnSpLocks/>
          </p:cNvCxnSpPr>
          <p:nvPr/>
        </p:nvCxnSpPr>
        <p:spPr>
          <a:xfrm flipH="1">
            <a:off x="7484764" y="513512"/>
            <a:ext cx="518593" cy="2257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68">
            <a:extLst>
              <a:ext uri="{FF2B5EF4-FFF2-40B4-BE49-F238E27FC236}">
                <a16:creationId xmlns:a16="http://schemas.microsoft.com/office/drawing/2014/main" id="{11469EDF-CCC3-4B02-99F4-CA2DB36EB9DD}"/>
              </a:ext>
            </a:extLst>
          </p:cNvPr>
          <p:cNvSpPr txBox="1"/>
          <p:nvPr/>
        </p:nvSpPr>
        <p:spPr>
          <a:xfrm>
            <a:off x="8767731" y="1610127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9" name="テキスト ボックス 68">
            <a:extLst>
              <a:ext uri="{FF2B5EF4-FFF2-40B4-BE49-F238E27FC236}">
                <a16:creationId xmlns:a16="http://schemas.microsoft.com/office/drawing/2014/main" id="{8A8A1B27-F956-4660-A998-4FC0F771296D}"/>
              </a:ext>
            </a:extLst>
          </p:cNvPr>
          <p:cNvSpPr txBox="1"/>
          <p:nvPr/>
        </p:nvSpPr>
        <p:spPr>
          <a:xfrm>
            <a:off x="1673908" y="530126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50+200+100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0" name="テキスト ボックス 68">
            <a:extLst>
              <a:ext uri="{FF2B5EF4-FFF2-40B4-BE49-F238E27FC236}">
                <a16:creationId xmlns:a16="http://schemas.microsoft.com/office/drawing/2014/main" id="{B45E72DE-4B1A-42BB-8D83-EAB1DE4FF0B1}"/>
              </a:ext>
            </a:extLst>
          </p:cNvPr>
          <p:cNvSpPr txBox="1"/>
          <p:nvPr/>
        </p:nvSpPr>
        <p:spPr>
          <a:xfrm>
            <a:off x="1465149" y="1682973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50+200+100</a:t>
            </a: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(VVF2.0-3C)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1" name="テキスト ボックス 68">
            <a:extLst>
              <a:ext uri="{FF2B5EF4-FFF2-40B4-BE49-F238E27FC236}">
                <a16:creationId xmlns:a16="http://schemas.microsoft.com/office/drawing/2014/main" id="{05765E88-B1FC-4617-BA29-209105210BFD}"/>
              </a:ext>
            </a:extLst>
          </p:cNvPr>
          <p:cNvSpPr txBox="1"/>
          <p:nvPr/>
        </p:nvSpPr>
        <p:spPr>
          <a:xfrm>
            <a:off x="3092025" y="282827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0+200+50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2" name="テキスト ボックス 68">
            <a:extLst>
              <a:ext uri="{FF2B5EF4-FFF2-40B4-BE49-F238E27FC236}">
                <a16:creationId xmlns:a16="http://schemas.microsoft.com/office/drawing/2014/main" id="{34288ED5-4928-48E8-B4D0-214343058842}"/>
              </a:ext>
            </a:extLst>
          </p:cNvPr>
          <p:cNvSpPr txBox="1"/>
          <p:nvPr/>
        </p:nvSpPr>
        <p:spPr>
          <a:xfrm>
            <a:off x="7394489" y="3405171"/>
            <a:ext cx="223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×2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382E1E7F-C08E-4BCB-BF1A-1D3E50198A3B}"/>
              </a:ext>
            </a:extLst>
          </p:cNvPr>
          <p:cNvSpPr/>
          <p:nvPr/>
        </p:nvSpPr>
        <p:spPr>
          <a:xfrm>
            <a:off x="6266753" y="3714719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20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121</Words>
  <Application>Microsoft Office PowerPoint</Application>
  <PresentationFormat>ワイド画面</PresentationFormat>
  <Paragraphs>93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Georgia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66</cp:revision>
  <dcterms:created xsi:type="dcterms:W3CDTF">2019-03-03T08:42:58Z</dcterms:created>
  <dcterms:modified xsi:type="dcterms:W3CDTF">2020-11-23T12:04:22Z</dcterms:modified>
</cp:coreProperties>
</file>