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8" r:id="rId3"/>
    <p:sldId id="311" r:id="rId4"/>
    <p:sldId id="312" r:id="rId5"/>
    <p:sldId id="313" r:id="rId6"/>
    <p:sldId id="314" r:id="rId7"/>
    <p:sldId id="31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6960945-A333-4EFE-9C65-9832D88ECB64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818C62-5CA5-4AD7-BE8F-0E6D19297A04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601C40-1069-4434-9D32-F5925CA6208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9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6019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191873" y="235939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1367965" y="2438307"/>
            <a:ext cx="8124828" cy="1256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6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20503" y="805350"/>
            <a:ext cx="66076" cy="51634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2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45523" y="819939"/>
            <a:ext cx="41056" cy="514882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722EF70-2F2C-4748-932C-528E8938B0C7}"/>
              </a:ext>
            </a:extLst>
          </p:cNvPr>
          <p:cNvSpPr txBox="1"/>
          <p:nvPr/>
        </p:nvSpPr>
        <p:spPr>
          <a:xfrm>
            <a:off x="7351742" y="1383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786E272-4994-43D2-B0B7-A10C189E0529}"/>
              </a:ext>
            </a:extLst>
          </p:cNvPr>
          <p:cNvCxnSpPr>
            <a:cxnSpLocks/>
          </p:cNvCxnSpPr>
          <p:nvPr/>
        </p:nvCxnSpPr>
        <p:spPr>
          <a:xfrm flipH="1">
            <a:off x="6604374" y="1818395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5BF52E8-9973-4F82-9600-ABD0040D2766}"/>
              </a:ext>
            </a:extLst>
          </p:cNvPr>
          <p:cNvCxnSpPr>
            <a:cxnSpLocks/>
          </p:cNvCxnSpPr>
          <p:nvPr/>
        </p:nvCxnSpPr>
        <p:spPr>
          <a:xfrm flipH="1">
            <a:off x="7283093" y="1916550"/>
            <a:ext cx="650192" cy="927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E8CD09F-3EC1-4891-A6FC-B7C5A88CE1FE}"/>
              </a:ext>
            </a:extLst>
          </p:cNvPr>
          <p:cNvSpPr txBox="1"/>
          <p:nvPr/>
        </p:nvSpPr>
        <p:spPr>
          <a:xfrm>
            <a:off x="4998938" y="1461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641E328-2CFD-4070-A12F-93072D75D1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706824" y="1923000"/>
            <a:ext cx="400804" cy="104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4D1591D-FB85-41B6-BDAF-F6AA2609DEBE}"/>
              </a:ext>
            </a:extLst>
          </p:cNvPr>
          <p:cNvCxnSpPr>
            <a:cxnSpLocks/>
          </p:cNvCxnSpPr>
          <p:nvPr/>
        </p:nvCxnSpPr>
        <p:spPr>
          <a:xfrm>
            <a:off x="5907226" y="1923000"/>
            <a:ext cx="437675" cy="782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3E143CA-43B2-4868-8E92-51261A9672BA}"/>
              </a:ext>
            </a:extLst>
          </p:cNvPr>
          <p:cNvSpPr txBox="1"/>
          <p:nvPr/>
        </p:nvSpPr>
        <p:spPr>
          <a:xfrm>
            <a:off x="1752874" y="131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69A7734-803D-471C-8ADD-F0F05DFB335C}"/>
              </a:ext>
            </a:extLst>
          </p:cNvPr>
          <p:cNvCxnSpPr>
            <a:cxnSpLocks/>
          </p:cNvCxnSpPr>
          <p:nvPr/>
        </p:nvCxnSpPr>
        <p:spPr>
          <a:xfrm>
            <a:off x="3127994" y="1770692"/>
            <a:ext cx="453161" cy="886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696364-01C5-4089-B048-7569715F1A78}"/>
              </a:ext>
            </a:extLst>
          </p:cNvPr>
          <p:cNvCxnSpPr>
            <a:cxnSpLocks/>
          </p:cNvCxnSpPr>
          <p:nvPr/>
        </p:nvCxnSpPr>
        <p:spPr>
          <a:xfrm>
            <a:off x="3241891" y="1732851"/>
            <a:ext cx="888669" cy="493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DF25DEB-2B09-472C-9F5F-978E1A5834F5}"/>
              </a:ext>
            </a:extLst>
          </p:cNvPr>
          <p:cNvSpPr txBox="1"/>
          <p:nvPr/>
        </p:nvSpPr>
        <p:spPr>
          <a:xfrm>
            <a:off x="1671950" y="36522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49A1471-4B84-4DB3-A02A-739E0866419A}"/>
              </a:ext>
            </a:extLst>
          </p:cNvPr>
          <p:cNvCxnSpPr>
            <a:cxnSpLocks/>
          </p:cNvCxnSpPr>
          <p:nvPr/>
        </p:nvCxnSpPr>
        <p:spPr>
          <a:xfrm flipV="1">
            <a:off x="3241891" y="2885046"/>
            <a:ext cx="992589" cy="7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477AA6-42E7-4C5F-97E5-A3A83CE7E2F9}"/>
              </a:ext>
            </a:extLst>
          </p:cNvPr>
          <p:cNvCxnSpPr>
            <a:cxnSpLocks/>
          </p:cNvCxnSpPr>
          <p:nvPr/>
        </p:nvCxnSpPr>
        <p:spPr>
          <a:xfrm flipV="1">
            <a:off x="3481751" y="3158471"/>
            <a:ext cx="1046714" cy="463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45523" y="819939"/>
            <a:ext cx="41056" cy="514882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722EF70-2F2C-4748-932C-528E8938B0C7}"/>
              </a:ext>
            </a:extLst>
          </p:cNvPr>
          <p:cNvSpPr txBox="1"/>
          <p:nvPr/>
        </p:nvSpPr>
        <p:spPr>
          <a:xfrm>
            <a:off x="7351742" y="1383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786E272-4994-43D2-B0B7-A10C189E0529}"/>
              </a:ext>
            </a:extLst>
          </p:cNvPr>
          <p:cNvCxnSpPr>
            <a:cxnSpLocks/>
          </p:cNvCxnSpPr>
          <p:nvPr/>
        </p:nvCxnSpPr>
        <p:spPr>
          <a:xfrm flipH="1">
            <a:off x="6604374" y="1818395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5BF52E8-9973-4F82-9600-ABD0040D2766}"/>
              </a:ext>
            </a:extLst>
          </p:cNvPr>
          <p:cNvCxnSpPr>
            <a:cxnSpLocks/>
          </p:cNvCxnSpPr>
          <p:nvPr/>
        </p:nvCxnSpPr>
        <p:spPr>
          <a:xfrm flipH="1">
            <a:off x="7283093" y="1916550"/>
            <a:ext cx="650192" cy="927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E8CD09F-3EC1-4891-A6FC-B7C5A88CE1FE}"/>
              </a:ext>
            </a:extLst>
          </p:cNvPr>
          <p:cNvSpPr txBox="1"/>
          <p:nvPr/>
        </p:nvSpPr>
        <p:spPr>
          <a:xfrm>
            <a:off x="4998938" y="1461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641E328-2CFD-4070-A12F-93072D75D1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706824" y="1923000"/>
            <a:ext cx="400804" cy="104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4D1591D-FB85-41B6-BDAF-F6AA2609DEBE}"/>
              </a:ext>
            </a:extLst>
          </p:cNvPr>
          <p:cNvCxnSpPr>
            <a:cxnSpLocks/>
          </p:cNvCxnSpPr>
          <p:nvPr/>
        </p:nvCxnSpPr>
        <p:spPr>
          <a:xfrm>
            <a:off x="5907226" y="1923000"/>
            <a:ext cx="437675" cy="782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3E143CA-43B2-4868-8E92-51261A9672BA}"/>
              </a:ext>
            </a:extLst>
          </p:cNvPr>
          <p:cNvSpPr txBox="1"/>
          <p:nvPr/>
        </p:nvSpPr>
        <p:spPr>
          <a:xfrm>
            <a:off x="1752874" y="131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69A7734-803D-471C-8ADD-F0F05DFB335C}"/>
              </a:ext>
            </a:extLst>
          </p:cNvPr>
          <p:cNvCxnSpPr>
            <a:cxnSpLocks/>
          </p:cNvCxnSpPr>
          <p:nvPr/>
        </p:nvCxnSpPr>
        <p:spPr>
          <a:xfrm>
            <a:off x="3127994" y="1770692"/>
            <a:ext cx="453161" cy="886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696364-01C5-4089-B048-7569715F1A78}"/>
              </a:ext>
            </a:extLst>
          </p:cNvPr>
          <p:cNvCxnSpPr>
            <a:cxnSpLocks/>
          </p:cNvCxnSpPr>
          <p:nvPr/>
        </p:nvCxnSpPr>
        <p:spPr>
          <a:xfrm>
            <a:off x="3241891" y="1732851"/>
            <a:ext cx="888669" cy="493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DF25DEB-2B09-472C-9F5F-978E1A5834F5}"/>
              </a:ext>
            </a:extLst>
          </p:cNvPr>
          <p:cNvSpPr txBox="1"/>
          <p:nvPr/>
        </p:nvSpPr>
        <p:spPr>
          <a:xfrm>
            <a:off x="1671950" y="36522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49A1471-4B84-4DB3-A02A-739E0866419A}"/>
              </a:ext>
            </a:extLst>
          </p:cNvPr>
          <p:cNvCxnSpPr>
            <a:cxnSpLocks/>
          </p:cNvCxnSpPr>
          <p:nvPr/>
        </p:nvCxnSpPr>
        <p:spPr>
          <a:xfrm flipV="1">
            <a:off x="3241891" y="2885046"/>
            <a:ext cx="992589" cy="7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477AA6-42E7-4C5F-97E5-A3A83CE7E2F9}"/>
              </a:ext>
            </a:extLst>
          </p:cNvPr>
          <p:cNvCxnSpPr>
            <a:cxnSpLocks/>
          </p:cNvCxnSpPr>
          <p:nvPr/>
        </p:nvCxnSpPr>
        <p:spPr>
          <a:xfrm flipV="1">
            <a:off x="3481751" y="3158471"/>
            <a:ext cx="1046714" cy="463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68">
            <a:extLst>
              <a:ext uri="{FF2B5EF4-FFF2-40B4-BE49-F238E27FC236}">
                <a16:creationId xmlns:a16="http://schemas.microsoft.com/office/drawing/2014/main" id="{0D23427B-17A7-4E33-9EE0-819AF9324C27}"/>
              </a:ext>
            </a:extLst>
          </p:cNvPr>
          <p:cNvSpPr txBox="1"/>
          <p:nvPr/>
        </p:nvSpPr>
        <p:spPr>
          <a:xfrm>
            <a:off x="4321458" y="197981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9" name="テキスト ボックス 68">
            <a:extLst>
              <a:ext uri="{FF2B5EF4-FFF2-40B4-BE49-F238E27FC236}">
                <a16:creationId xmlns:a16="http://schemas.microsoft.com/office/drawing/2014/main" id="{DA05AB83-7719-4618-9C0C-CF61504EA001}"/>
              </a:ext>
            </a:extLst>
          </p:cNvPr>
          <p:cNvSpPr txBox="1"/>
          <p:nvPr/>
        </p:nvSpPr>
        <p:spPr>
          <a:xfrm>
            <a:off x="7107562" y="94191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0" name="テキスト ボックス 68">
            <a:extLst>
              <a:ext uri="{FF2B5EF4-FFF2-40B4-BE49-F238E27FC236}">
                <a16:creationId xmlns:a16="http://schemas.microsoft.com/office/drawing/2014/main" id="{10161B42-2C03-434D-8FD7-6A1D1B0D419E}"/>
              </a:ext>
            </a:extLst>
          </p:cNvPr>
          <p:cNvSpPr txBox="1"/>
          <p:nvPr/>
        </p:nvSpPr>
        <p:spPr>
          <a:xfrm>
            <a:off x="669799" y="298853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A3F75A9-E31C-4D3F-8DC1-6353FA7A8F4A}"/>
              </a:ext>
            </a:extLst>
          </p:cNvPr>
          <p:cNvCxnSpPr>
            <a:cxnSpLocks/>
          </p:cNvCxnSpPr>
          <p:nvPr/>
        </p:nvCxnSpPr>
        <p:spPr>
          <a:xfrm flipH="1" flipV="1">
            <a:off x="265119" y="1242885"/>
            <a:ext cx="1431563" cy="2339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68">
            <a:extLst>
              <a:ext uri="{FF2B5EF4-FFF2-40B4-BE49-F238E27FC236}">
                <a16:creationId xmlns:a16="http://schemas.microsoft.com/office/drawing/2014/main" id="{D2C9FD30-57F8-4170-AB1A-D123D0D6BAD3}"/>
              </a:ext>
            </a:extLst>
          </p:cNvPr>
          <p:cNvSpPr txBox="1"/>
          <p:nvPr/>
        </p:nvSpPr>
        <p:spPr>
          <a:xfrm>
            <a:off x="1463549" y="447177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3" name="テキスト ボックス 68">
            <a:extLst>
              <a:ext uri="{FF2B5EF4-FFF2-40B4-BE49-F238E27FC236}">
                <a16:creationId xmlns:a16="http://schemas.microsoft.com/office/drawing/2014/main" id="{0C019F85-74F1-411C-A1F5-64E29F142FFA}"/>
              </a:ext>
            </a:extLst>
          </p:cNvPr>
          <p:cNvSpPr txBox="1"/>
          <p:nvPr/>
        </p:nvSpPr>
        <p:spPr>
          <a:xfrm>
            <a:off x="7511905" y="426390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4" name="テキスト ボックス 68">
            <a:extLst>
              <a:ext uri="{FF2B5EF4-FFF2-40B4-BE49-F238E27FC236}">
                <a16:creationId xmlns:a16="http://schemas.microsoft.com/office/drawing/2014/main" id="{B4464610-0524-4E6E-AD3A-AE133BF1BE42}"/>
              </a:ext>
            </a:extLst>
          </p:cNvPr>
          <p:cNvSpPr txBox="1"/>
          <p:nvPr/>
        </p:nvSpPr>
        <p:spPr>
          <a:xfrm>
            <a:off x="4431197" y="400310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5" name="テキスト ボックス 68">
            <a:extLst>
              <a:ext uri="{FF2B5EF4-FFF2-40B4-BE49-F238E27FC236}">
                <a16:creationId xmlns:a16="http://schemas.microsoft.com/office/drawing/2014/main" id="{58C08649-2AEA-4B84-BCFF-2AC00369B9B9}"/>
              </a:ext>
            </a:extLst>
          </p:cNvPr>
          <p:cNvSpPr txBox="1"/>
          <p:nvPr/>
        </p:nvSpPr>
        <p:spPr>
          <a:xfrm>
            <a:off x="4283346" y="98349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6" name="テキスト ボックス 68">
            <a:extLst>
              <a:ext uri="{FF2B5EF4-FFF2-40B4-BE49-F238E27FC236}">
                <a16:creationId xmlns:a16="http://schemas.microsoft.com/office/drawing/2014/main" id="{B14108E2-CC95-4C1B-9E78-318F213125E8}"/>
              </a:ext>
            </a:extLst>
          </p:cNvPr>
          <p:cNvSpPr txBox="1"/>
          <p:nvPr/>
        </p:nvSpPr>
        <p:spPr>
          <a:xfrm>
            <a:off x="8332020" y="1592873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323B1543-4489-4AFD-9C55-926190485048}"/>
              </a:ext>
            </a:extLst>
          </p:cNvPr>
          <p:cNvSpPr/>
          <p:nvPr/>
        </p:nvSpPr>
        <p:spPr>
          <a:xfrm>
            <a:off x="5800939" y="4464770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DD46237F-CD12-44C6-B42E-F88B09274A16}"/>
              </a:ext>
            </a:extLst>
          </p:cNvPr>
          <p:cNvSpPr/>
          <p:nvPr/>
        </p:nvSpPr>
        <p:spPr>
          <a:xfrm>
            <a:off x="5043950" y="2536177"/>
            <a:ext cx="866309" cy="699563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FD760BD7-71A1-4A0D-86A9-3A646DBC9DA9}"/>
              </a:ext>
            </a:extLst>
          </p:cNvPr>
          <p:cNvSpPr/>
          <p:nvPr/>
        </p:nvSpPr>
        <p:spPr>
          <a:xfrm>
            <a:off x="3544594" y="3607819"/>
            <a:ext cx="1515992" cy="446526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7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147</Words>
  <Application>Microsoft Office PowerPoint</Application>
  <PresentationFormat>ワイド画面</PresentationFormat>
  <Paragraphs>115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51</cp:revision>
  <dcterms:created xsi:type="dcterms:W3CDTF">2019-03-03T08:42:58Z</dcterms:created>
  <dcterms:modified xsi:type="dcterms:W3CDTF">2020-11-23T12:10:21Z</dcterms:modified>
</cp:coreProperties>
</file>