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09" r:id="rId4"/>
    <p:sldId id="310" r:id="rId5"/>
    <p:sldId id="31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F7F3B1-5CC6-471A-9508-CF66B8B2DC61}"/>
              </a:ext>
            </a:extLst>
          </p:cNvPr>
          <p:cNvCxnSpPr>
            <a:cxnSpLocks/>
          </p:cNvCxnSpPr>
          <p:nvPr/>
        </p:nvCxnSpPr>
        <p:spPr>
          <a:xfrm>
            <a:off x="6012351" y="590652"/>
            <a:ext cx="240838" cy="135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0B6CCF6-0856-4B33-83AF-0B41D9A953EF}"/>
              </a:ext>
            </a:extLst>
          </p:cNvPr>
          <p:cNvSpPr txBox="1"/>
          <p:nvPr/>
        </p:nvSpPr>
        <p:spPr>
          <a:xfrm>
            <a:off x="4685366" y="137914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</a:t>
            </a:r>
          </a:p>
        </p:txBody>
      </p:sp>
    </p:spTree>
    <p:extLst>
      <p:ext uri="{BB962C8B-B14F-4D97-AF65-F5344CB8AC3E}">
        <p14:creationId xmlns:p14="http://schemas.microsoft.com/office/powerpoint/2010/main" val="2940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</p:cNvCxnSpPr>
          <p:nvPr/>
        </p:nvCxnSpPr>
        <p:spPr>
          <a:xfrm flipH="1">
            <a:off x="4274538" y="2667991"/>
            <a:ext cx="5168853" cy="96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74540" y="2660433"/>
            <a:ext cx="2672988" cy="17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A69A4DA-44A4-4877-ABBF-B97F64F48396}"/>
              </a:ext>
            </a:extLst>
          </p:cNvPr>
          <p:cNvCxnSpPr>
            <a:cxnSpLocks/>
          </p:cNvCxnSpPr>
          <p:nvPr/>
        </p:nvCxnSpPr>
        <p:spPr>
          <a:xfrm flipH="1">
            <a:off x="7035574" y="2677637"/>
            <a:ext cx="239489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A7350C-5E52-4BAE-8BD1-44F58B172D0C}"/>
              </a:ext>
            </a:extLst>
          </p:cNvPr>
          <p:cNvCxnSpPr>
            <a:cxnSpLocks/>
          </p:cNvCxnSpPr>
          <p:nvPr/>
        </p:nvCxnSpPr>
        <p:spPr>
          <a:xfrm>
            <a:off x="2875175" y="1697992"/>
            <a:ext cx="795860" cy="57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1B87A44-4CF4-4788-A87E-A0BD24095549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4AA3A9B-D602-4CF5-B2AC-D8DB07FB3ADB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1047283" cy="1138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129716-19F0-4840-812D-5446D0FD4D29}"/>
              </a:ext>
            </a:extLst>
          </p:cNvPr>
          <p:cNvSpPr txBox="1"/>
          <p:nvPr/>
        </p:nvSpPr>
        <p:spPr>
          <a:xfrm>
            <a:off x="4358038" y="1178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0D135E-F857-4318-A82D-32314D01D04A}"/>
              </a:ext>
            </a:extLst>
          </p:cNvPr>
          <p:cNvCxnSpPr>
            <a:cxnSpLocks/>
          </p:cNvCxnSpPr>
          <p:nvPr/>
        </p:nvCxnSpPr>
        <p:spPr>
          <a:xfrm flipH="1">
            <a:off x="4354084" y="1662751"/>
            <a:ext cx="556970" cy="913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64EF68-3A4F-4DB6-955E-33705F77AB85}"/>
              </a:ext>
            </a:extLst>
          </p:cNvPr>
          <p:cNvSpPr txBox="1"/>
          <p:nvPr/>
        </p:nvSpPr>
        <p:spPr>
          <a:xfrm>
            <a:off x="7386432" y="36073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A388F9F-3A5B-4105-92A5-1590364F26EF}"/>
              </a:ext>
            </a:extLst>
          </p:cNvPr>
          <p:cNvCxnSpPr>
            <a:cxnSpLocks/>
          </p:cNvCxnSpPr>
          <p:nvPr/>
        </p:nvCxnSpPr>
        <p:spPr>
          <a:xfrm flipH="1" flipV="1">
            <a:off x="7069672" y="2789054"/>
            <a:ext cx="622793" cy="73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296DA1A-61DA-494A-9F7B-9D511CC1B587}"/>
              </a:ext>
            </a:extLst>
          </p:cNvPr>
          <p:cNvCxnSpPr>
            <a:cxnSpLocks/>
          </p:cNvCxnSpPr>
          <p:nvPr/>
        </p:nvCxnSpPr>
        <p:spPr>
          <a:xfrm flipH="1" flipV="1">
            <a:off x="6614326" y="2967194"/>
            <a:ext cx="934763" cy="64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45280A-EF7B-408C-8B41-F18B85753845}"/>
              </a:ext>
            </a:extLst>
          </p:cNvPr>
          <p:cNvSpPr txBox="1"/>
          <p:nvPr/>
        </p:nvSpPr>
        <p:spPr>
          <a:xfrm>
            <a:off x="7399140" y="1468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63FC06-C134-4086-8ECA-AD6A15681070}"/>
              </a:ext>
            </a:extLst>
          </p:cNvPr>
          <p:cNvCxnSpPr>
            <a:cxnSpLocks/>
          </p:cNvCxnSpPr>
          <p:nvPr/>
        </p:nvCxnSpPr>
        <p:spPr>
          <a:xfrm flipH="1">
            <a:off x="7392831" y="1896822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61</Words>
  <Application>Microsoft Office PowerPoint</Application>
  <PresentationFormat>ワイド画面</PresentationFormat>
  <Paragraphs>53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43</cp:revision>
  <dcterms:created xsi:type="dcterms:W3CDTF">2019-03-03T08:42:58Z</dcterms:created>
  <dcterms:modified xsi:type="dcterms:W3CDTF">2020-10-05T02:18:32Z</dcterms:modified>
</cp:coreProperties>
</file>