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3" r:id="rId2"/>
    <p:sldId id="318" r:id="rId3"/>
    <p:sldId id="319" r:id="rId4"/>
    <p:sldId id="321" r:id="rId5"/>
    <p:sldId id="322" r:id="rId6"/>
    <p:sldId id="323" r:id="rId7"/>
    <p:sldId id="324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2" autoAdjust="0"/>
    <p:restoredTop sz="94660"/>
  </p:normalViewPr>
  <p:slideViewPr>
    <p:cSldViewPr snapToGrid="0">
      <p:cViewPr varScale="1">
        <p:scale>
          <a:sx n="87" d="100"/>
          <a:sy n="87" d="100"/>
        </p:scale>
        <p:origin x="29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0B2B00C-E049-4D3E-B8B3-53AAD9886E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021C428-9C00-4462-B174-06C470D566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668D2D6-FB26-49C7-882C-A5F325A65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781E-2D27-4EF7-AFED-D0940E0D7738}" type="datetimeFigureOut">
              <a:rPr kumimoji="1" lang="ja-JP" altLang="en-US" smtClean="0"/>
              <a:t>2020/11/18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17B1671-2A7F-4941-A771-79D4B76FB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4685C27-DD70-4EBF-AD09-B6FB51476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78C2-3778-4FB6-83D2-B2745F499F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6038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8BFD7FA-864B-4543-B353-089010B8F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39AE6C1-1268-4072-8B7B-1B26CEBD54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3221EB4-B9CA-4A0A-AC17-01ADE26B7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781E-2D27-4EF7-AFED-D0940E0D7738}" type="datetimeFigureOut">
              <a:rPr kumimoji="1" lang="ja-JP" altLang="en-US" smtClean="0"/>
              <a:t>2020/11/18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00648AA-F48E-4E8E-B542-397474329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0975F0B-C377-4B1F-B3CF-DAC70920D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78C2-3778-4FB6-83D2-B2745F499F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2951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CB76828-504B-4AB7-A723-56ED41DC8A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C626CB2-5709-4E38-9550-49561B4B11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12C4E32-C83C-4499-9436-4346F569F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781E-2D27-4EF7-AFED-D0940E0D7738}" type="datetimeFigureOut">
              <a:rPr kumimoji="1" lang="ja-JP" altLang="en-US" smtClean="0"/>
              <a:t>2020/11/18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65DC321-2B8E-4A5A-B8C2-BB897490D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16EFF25-09E4-43B0-9802-DB0F91BD5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78C2-3778-4FB6-83D2-B2745F499F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768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A7F368-AEE7-4F2D-A73B-7ADCBD613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E8DC232-1B08-40BC-B038-E87249B170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43EC8C3-323A-405A-BD60-943092294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781E-2D27-4EF7-AFED-D0940E0D7738}" type="datetimeFigureOut">
              <a:rPr kumimoji="1" lang="ja-JP" altLang="en-US" smtClean="0"/>
              <a:t>2020/11/18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05F3BE8-3775-418F-B5B5-D0F747670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DAA4EA4-35D4-4904-B807-FFDFD1764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78C2-3778-4FB6-83D2-B2745F499F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2429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E86A404-ACAA-4EEF-B457-FCF956157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49D8574-E764-438A-8505-638F9BC72D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5100F27-5EFF-47B9-BBDA-83AE5F458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781E-2D27-4EF7-AFED-D0940E0D7738}" type="datetimeFigureOut">
              <a:rPr kumimoji="1" lang="ja-JP" altLang="en-US" smtClean="0"/>
              <a:t>2020/11/18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CA5C1C2-DC06-48FB-9455-DEC2C1931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8294AC6-C9AE-435A-8BA1-72E5CACBD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78C2-3778-4FB6-83D2-B2745F499F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8019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E12A173-2322-4F26-9407-CD0965F7A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D6A9541-A879-4DAF-8B44-501ACFF1C1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121E95D-70D1-4417-A951-06A61A8649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CF3553E-F082-4993-88B4-D019F0B51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781E-2D27-4EF7-AFED-D0940E0D7738}" type="datetimeFigureOut">
              <a:rPr kumimoji="1" lang="ja-JP" altLang="en-US" smtClean="0"/>
              <a:t>2020/11/18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BEA19A6-5F20-479E-BC35-701933C7E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7BF7A71-E1E9-4F1F-870D-5A9995B23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78C2-3778-4FB6-83D2-B2745F499F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4145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965CB0A-01E0-4F1C-8B06-81D465BB6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04A4C90-B076-4A58-9CC6-6B43264F36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D25E29B-84EE-4BC6-A21A-0A51A2F24E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FB17DF6-35DA-49F6-A827-D5C44B47F0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4A209A1-90FC-4476-8FDF-165EC4D623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F5CC7990-37EC-468A-BC53-DF475281F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781E-2D27-4EF7-AFED-D0940E0D7738}" type="datetimeFigureOut">
              <a:rPr kumimoji="1" lang="ja-JP" altLang="en-US" smtClean="0"/>
              <a:t>2020/11/18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ED910DDA-0CBC-45C7-A98B-2C2FB12E0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AA840F53-18B3-4C1C-A717-70FAA2699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78C2-3778-4FB6-83D2-B2745F499F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2927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028EC53-F44B-44A1-A4D3-010CB9409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F0E97E9-ABF1-4978-95E2-1A942C7FB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781E-2D27-4EF7-AFED-D0940E0D7738}" type="datetimeFigureOut">
              <a:rPr kumimoji="1" lang="ja-JP" altLang="en-US" smtClean="0"/>
              <a:t>2020/11/18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F082549-8D86-47A8-BE17-BCC95C960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00B973A-564A-4019-92E0-335D954BB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78C2-3778-4FB6-83D2-B2745F499F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3849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1389CC2-132E-4D9A-9F84-A9C1B2D38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781E-2D27-4EF7-AFED-D0940E0D7738}" type="datetimeFigureOut">
              <a:rPr kumimoji="1" lang="ja-JP" altLang="en-US" smtClean="0"/>
              <a:t>2020/11/18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9641D3F-AB2A-4215-91CB-1DDCBDF84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5F7831F-142F-4F85-B449-0B2A8DD64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78C2-3778-4FB6-83D2-B2745F499F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2327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8A3019C-6672-4095-A692-65F6CD6FA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DFDD612-4BC0-4B9E-98D9-0FD8A0F471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51DC601-B3BF-4E5D-BF1A-7F3DD90B70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ADF3B94-B726-4EE6-BD26-2C269E2A9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781E-2D27-4EF7-AFED-D0940E0D7738}" type="datetimeFigureOut">
              <a:rPr kumimoji="1" lang="ja-JP" altLang="en-US" smtClean="0"/>
              <a:t>2020/11/18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19E9C76-243F-47DB-B1DE-F9A8382E3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F7D38DE-B0C9-4262-9248-1FED83A76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78C2-3778-4FB6-83D2-B2745F499F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8806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EB0A0DB-AF19-4FB8-A2E0-BDDE64391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C71C9F6F-A52F-411D-A2D1-AE8B65D639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7EDBC9E-649D-4B83-9D8B-D183A494E9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10A4786-149A-45BB-9C1A-A36CDF0F4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781E-2D27-4EF7-AFED-D0940E0D7738}" type="datetimeFigureOut">
              <a:rPr kumimoji="1" lang="ja-JP" altLang="en-US" smtClean="0"/>
              <a:t>2020/11/18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CDF0611-822B-4DBD-A054-D3597C7A0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B5711E8-1E78-4D7E-BD8C-C63BC9F94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78C2-3778-4FB6-83D2-B2745F499F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9859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72F4FB22-91FB-4471-B122-21772AAF0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05DCD6F-DA5C-469C-8FF1-0FFDB084EE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08DF681-D587-405A-98DC-935A6171BC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6D781E-2D27-4EF7-AFED-D0940E0D7738}" type="datetimeFigureOut">
              <a:rPr kumimoji="1" lang="ja-JP" altLang="en-US" smtClean="0"/>
              <a:t>2020/11/18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EAB6E4D-D62F-405D-A5E1-82921ED511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4F95587-DB1A-4E24-9042-F597CC2F57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FB78C2-3778-4FB6-83D2-B2745F499F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2455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楕円 17">
            <a:extLst>
              <a:ext uri="{FF2B5EF4-FFF2-40B4-BE49-F238E27FC236}">
                <a16:creationId xmlns:a16="http://schemas.microsoft.com/office/drawing/2014/main" id="{A2E154AD-98D1-4F44-81A2-0CBE45258587}"/>
              </a:ext>
            </a:extLst>
          </p:cNvPr>
          <p:cNvSpPr/>
          <p:nvPr/>
        </p:nvSpPr>
        <p:spPr>
          <a:xfrm>
            <a:off x="7084183" y="5504066"/>
            <a:ext cx="786798" cy="73657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720CAE87-79A7-4680-AF5B-CD23648F3E71}"/>
              </a:ext>
            </a:extLst>
          </p:cNvPr>
          <p:cNvSpPr txBox="1"/>
          <p:nvPr/>
        </p:nvSpPr>
        <p:spPr>
          <a:xfrm>
            <a:off x="8455189" y="483133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</a:t>
            </a:r>
          </a:p>
        </p:txBody>
      </p: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56332DDB-6A1C-4EF3-9621-CC3E4A766C5B}"/>
              </a:ext>
            </a:extLst>
          </p:cNvPr>
          <p:cNvCxnSpPr>
            <a:cxnSpLocks/>
          </p:cNvCxnSpPr>
          <p:nvPr/>
        </p:nvCxnSpPr>
        <p:spPr>
          <a:xfrm flipH="1" flipV="1">
            <a:off x="7191663" y="6072436"/>
            <a:ext cx="571838" cy="345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コネクタ 63">
            <a:extLst>
              <a:ext uri="{FF2B5EF4-FFF2-40B4-BE49-F238E27FC236}">
                <a16:creationId xmlns:a16="http://schemas.microsoft.com/office/drawing/2014/main" id="{4D658397-2C4B-4000-8063-9848F82650BA}"/>
              </a:ext>
            </a:extLst>
          </p:cNvPr>
          <p:cNvCxnSpPr>
            <a:cxnSpLocks/>
          </p:cNvCxnSpPr>
          <p:nvPr/>
        </p:nvCxnSpPr>
        <p:spPr>
          <a:xfrm flipV="1">
            <a:off x="7373070" y="5504066"/>
            <a:ext cx="0" cy="55496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コネクタ 65">
            <a:extLst>
              <a:ext uri="{FF2B5EF4-FFF2-40B4-BE49-F238E27FC236}">
                <a16:creationId xmlns:a16="http://schemas.microsoft.com/office/drawing/2014/main" id="{F9F57985-8243-4B72-9226-BFAD4CE2DEEC}"/>
              </a:ext>
            </a:extLst>
          </p:cNvPr>
          <p:cNvCxnSpPr>
            <a:cxnSpLocks/>
          </p:cNvCxnSpPr>
          <p:nvPr/>
        </p:nvCxnSpPr>
        <p:spPr>
          <a:xfrm flipV="1">
            <a:off x="7579315" y="5505319"/>
            <a:ext cx="0" cy="55496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楕円 6">
            <a:extLst>
              <a:ext uri="{FF2B5EF4-FFF2-40B4-BE49-F238E27FC236}">
                <a16:creationId xmlns:a16="http://schemas.microsoft.com/office/drawing/2014/main" id="{3B110D3F-0631-4A34-B34D-A3A8EAD6EF60}"/>
              </a:ext>
            </a:extLst>
          </p:cNvPr>
          <p:cNvSpPr/>
          <p:nvPr/>
        </p:nvSpPr>
        <p:spPr>
          <a:xfrm>
            <a:off x="2384826" y="1691835"/>
            <a:ext cx="1943891" cy="192269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2">
                <a:lumMod val="1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5F83C3E4-DD28-48F0-9CF1-131ACAD0A376}"/>
              </a:ext>
            </a:extLst>
          </p:cNvPr>
          <p:cNvSpPr/>
          <p:nvPr/>
        </p:nvSpPr>
        <p:spPr>
          <a:xfrm>
            <a:off x="6585122" y="427196"/>
            <a:ext cx="1943891" cy="192269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2">
                <a:lumMod val="1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CB003734-785B-4885-B625-31F194B279F2}"/>
              </a:ext>
            </a:extLst>
          </p:cNvPr>
          <p:cNvSpPr/>
          <p:nvPr/>
        </p:nvSpPr>
        <p:spPr>
          <a:xfrm>
            <a:off x="2834093" y="5471199"/>
            <a:ext cx="783696" cy="769441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E0AF941-4756-4A0D-BEAD-851DF1A9F734}"/>
              </a:ext>
            </a:extLst>
          </p:cNvPr>
          <p:cNvSpPr txBox="1"/>
          <p:nvPr/>
        </p:nvSpPr>
        <p:spPr>
          <a:xfrm>
            <a:off x="2920493" y="5471198"/>
            <a:ext cx="5336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>
                <a:latin typeface="Cambria Math" panose="02040503050406030204" pitchFamily="18" charset="0"/>
                <a:ea typeface="Cambria Math" panose="02040503050406030204" pitchFamily="18" charset="0"/>
              </a:rPr>
              <a:t>M</a:t>
            </a:r>
            <a:endParaRPr kumimoji="1" lang="ja-JP" altLang="en-US" sz="4400" dirty="0">
              <a:latin typeface="Cambria Math" panose="02040503050406030204" pitchFamily="18" charset="0"/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B2E48084-A050-48D9-92DC-2AEB3B57124E}"/>
              </a:ext>
            </a:extLst>
          </p:cNvPr>
          <p:cNvSpPr/>
          <p:nvPr/>
        </p:nvSpPr>
        <p:spPr>
          <a:xfrm>
            <a:off x="672208" y="569746"/>
            <a:ext cx="516065" cy="124448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8B322D31-0F54-4CD9-BE29-A78F0B219161}"/>
              </a:ext>
            </a:extLst>
          </p:cNvPr>
          <p:cNvSpPr/>
          <p:nvPr/>
        </p:nvSpPr>
        <p:spPr>
          <a:xfrm flipV="1">
            <a:off x="756636" y="756605"/>
            <a:ext cx="329621" cy="35277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1258D82E-C517-4064-9522-5AEAA2B9C4D2}"/>
              </a:ext>
            </a:extLst>
          </p:cNvPr>
          <p:cNvSpPr/>
          <p:nvPr/>
        </p:nvSpPr>
        <p:spPr>
          <a:xfrm flipV="1">
            <a:off x="748516" y="2824022"/>
            <a:ext cx="329621" cy="3260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9981600F-FBF2-4F0D-99C2-9532A799CEF2}"/>
              </a:ext>
            </a:extLst>
          </p:cNvPr>
          <p:cNvSpPr txBox="1"/>
          <p:nvPr/>
        </p:nvSpPr>
        <p:spPr>
          <a:xfrm>
            <a:off x="165259" y="613897"/>
            <a:ext cx="44275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latin typeface="Georgia" panose="02040502050405020303" pitchFamily="18" charset="0"/>
              </a:rPr>
              <a:t>N</a:t>
            </a:r>
            <a:endParaRPr kumimoji="1" lang="en-US" altLang="ja-JP" sz="2400" b="1" dirty="0">
              <a:latin typeface="Georgia" panose="02040502050405020303" pitchFamily="18" charset="0"/>
            </a:endParaRPr>
          </a:p>
          <a:p>
            <a:endParaRPr lang="en-US" altLang="ja-JP" sz="2400" b="1" dirty="0">
              <a:latin typeface="Georgia" panose="02040502050405020303" pitchFamily="18" charset="0"/>
            </a:endParaRPr>
          </a:p>
          <a:p>
            <a:r>
              <a:rPr kumimoji="1" lang="en-US" altLang="ja-JP" sz="2400" b="1" dirty="0">
                <a:latin typeface="Georgia" panose="02040502050405020303" pitchFamily="18" charset="0"/>
              </a:rPr>
              <a:t>L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6D7CB55D-0D14-498D-94E7-059DA889C8FB}"/>
              </a:ext>
            </a:extLst>
          </p:cNvPr>
          <p:cNvSpPr/>
          <p:nvPr/>
        </p:nvSpPr>
        <p:spPr>
          <a:xfrm rot="5400000">
            <a:off x="5462477" y="3980164"/>
            <a:ext cx="574370" cy="117269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（）</a:t>
            </a:r>
            <a:endParaRPr kumimoji="1" lang="ja-JP" altLang="en-US" dirty="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A11E7D19-E549-429A-9ADB-BC123F732902}"/>
              </a:ext>
            </a:extLst>
          </p:cNvPr>
          <p:cNvSpPr txBox="1"/>
          <p:nvPr/>
        </p:nvSpPr>
        <p:spPr>
          <a:xfrm rot="16200000">
            <a:off x="5594981" y="4203865"/>
            <a:ext cx="461665" cy="76944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b="1" dirty="0"/>
              <a:t>（ ）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2EFE439D-4D07-4334-9443-CC50E3E2137A}"/>
              </a:ext>
            </a:extLst>
          </p:cNvPr>
          <p:cNvSpPr txBox="1"/>
          <p:nvPr/>
        </p:nvSpPr>
        <p:spPr>
          <a:xfrm>
            <a:off x="5849778" y="4914175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67C28014-BD2B-40F5-94C7-C9DE9FFA1D55}"/>
              </a:ext>
            </a:extLst>
          </p:cNvPr>
          <p:cNvSpPr/>
          <p:nvPr/>
        </p:nvSpPr>
        <p:spPr>
          <a:xfrm>
            <a:off x="664361" y="1815475"/>
            <a:ext cx="516065" cy="144608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楕円 16">
            <a:extLst>
              <a:ext uri="{FF2B5EF4-FFF2-40B4-BE49-F238E27FC236}">
                <a16:creationId xmlns:a16="http://schemas.microsoft.com/office/drawing/2014/main" id="{A86F2FB6-1373-4403-AE6D-D0E922DC50ED}"/>
              </a:ext>
            </a:extLst>
          </p:cNvPr>
          <p:cNvSpPr/>
          <p:nvPr/>
        </p:nvSpPr>
        <p:spPr>
          <a:xfrm flipV="1">
            <a:off x="738811" y="1918170"/>
            <a:ext cx="329621" cy="3260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楕円 19">
            <a:extLst>
              <a:ext uri="{FF2B5EF4-FFF2-40B4-BE49-F238E27FC236}">
                <a16:creationId xmlns:a16="http://schemas.microsoft.com/office/drawing/2014/main" id="{445B384D-E802-4FAF-A350-8E237D62C396}"/>
              </a:ext>
            </a:extLst>
          </p:cNvPr>
          <p:cNvSpPr/>
          <p:nvPr/>
        </p:nvSpPr>
        <p:spPr>
          <a:xfrm flipV="1">
            <a:off x="734247" y="2371059"/>
            <a:ext cx="329621" cy="3260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楕円 26">
            <a:extLst>
              <a:ext uri="{FF2B5EF4-FFF2-40B4-BE49-F238E27FC236}">
                <a16:creationId xmlns:a16="http://schemas.microsoft.com/office/drawing/2014/main" id="{54F6D5E9-BC06-4B3D-BC13-CFB03055B136}"/>
              </a:ext>
            </a:extLst>
          </p:cNvPr>
          <p:cNvSpPr/>
          <p:nvPr/>
        </p:nvSpPr>
        <p:spPr>
          <a:xfrm flipV="1">
            <a:off x="771320" y="1388543"/>
            <a:ext cx="329621" cy="3260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64A61AE6-3C3C-48A8-B297-63551D948FE7}"/>
              </a:ext>
            </a:extLst>
          </p:cNvPr>
          <p:cNvSpPr txBox="1"/>
          <p:nvPr/>
        </p:nvSpPr>
        <p:spPr>
          <a:xfrm>
            <a:off x="167885" y="1850369"/>
            <a:ext cx="394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latin typeface="Georgia" panose="02040502050405020303" pitchFamily="18" charset="0"/>
              </a:rPr>
              <a:t>T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46CB54DD-079E-4CF2-BF5C-FD14A8B7D330}"/>
              </a:ext>
            </a:extLst>
          </p:cNvPr>
          <p:cNvSpPr txBox="1"/>
          <p:nvPr/>
        </p:nvSpPr>
        <p:spPr>
          <a:xfrm>
            <a:off x="171152" y="2279556"/>
            <a:ext cx="3946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b="1" dirty="0">
                <a:latin typeface="Georgia" panose="02040502050405020303" pitchFamily="18" charset="0"/>
              </a:rPr>
              <a:t>S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F4417F69-012B-415D-9BF8-6514D0F9777D}"/>
              </a:ext>
            </a:extLst>
          </p:cNvPr>
          <p:cNvSpPr txBox="1"/>
          <p:nvPr/>
        </p:nvSpPr>
        <p:spPr>
          <a:xfrm>
            <a:off x="171332" y="2691280"/>
            <a:ext cx="429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latin typeface="Georgia" panose="02040502050405020303" pitchFamily="18" charset="0"/>
              </a:rPr>
              <a:t>R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671D4750-0F0B-4F1D-8D38-D8AF53228177}"/>
              </a:ext>
            </a:extLst>
          </p:cNvPr>
          <p:cNvSpPr/>
          <p:nvPr/>
        </p:nvSpPr>
        <p:spPr>
          <a:xfrm>
            <a:off x="1568365" y="4398279"/>
            <a:ext cx="783696" cy="769441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292B9D57-D22B-42A6-99B6-FABB3D49D59D}"/>
              </a:ext>
            </a:extLst>
          </p:cNvPr>
          <p:cNvSpPr txBox="1"/>
          <p:nvPr/>
        </p:nvSpPr>
        <p:spPr>
          <a:xfrm>
            <a:off x="1693407" y="4396724"/>
            <a:ext cx="5336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>
                <a:latin typeface="Cambria Math" panose="02040503050406030204" pitchFamily="18" charset="0"/>
                <a:ea typeface="Cambria Math" panose="02040503050406030204" pitchFamily="18" charset="0"/>
              </a:rPr>
              <a:t>R</a:t>
            </a:r>
            <a:endParaRPr kumimoji="1" lang="ja-JP" altLang="en-US" sz="4400" dirty="0">
              <a:latin typeface="Cambria Math" panose="02040503050406030204" pitchFamily="18" charset="0"/>
            </a:endParaRPr>
          </a:p>
        </p:txBody>
      </p: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4C2B30E4-9EB5-40F8-ABAC-12C488795AA1}"/>
              </a:ext>
            </a:extLst>
          </p:cNvPr>
          <p:cNvCxnSpPr>
            <a:cxnSpLocks/>
          </p:cNvCxnSpPr>
          <p:nvPr/>
        </p:nvCxnSpPr>
        <p:spPr>
          <a:xfrm flipH="1">
            <a:off x="7198793" y="4396724"/>
            <a:ext cx="630406" cy="296652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楕円 42">
            <a:extLst>
              <a:ext uri="{FF2B5EF4-FFF2-40B4-BE49-F238E27FC236}">
                <a16:creationId xmlns:a16="http://schemas.microsoft.com/office/drawing/2014/main" id="{65195C42-2B72-43CA-9B45-30A87577AE45}"/>
              </a:ext>
            </a:extLst>
          </p:cNvPr>
          <p:cNvSpPr/>
          <p:nvPr/>
        </p:nvSpPr>
        <p:spPr>
          <a:xfrm flipV="1">
            <a:off x="7752379" y="4625916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楕円 43">
            <a:extLst>
              <a:ext uri="{FF2B5EF4-FFF2-40B4-BE49-F238E27FC236}">
                <a16:creationId xmlns:a16="http://schemas.microsoft.com/office/drawing/2014/main" id="{0E9BCD05-B22B-4BC6-BB23-95E974922C24}"/>
              </a:ext>
            </a:extLst>
          </p:cNvPr>
          <p:cNvSpPr/>
          <p:nvPr/>
        </p:nvSpPr>
        <p:spPr>
          <a:xfrm flipV="1">
            <a:off x="7191663" y="4625571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BD877FB8-E624-4F6F-8C3D-F6ED26EC99EE}"/>
              </a:ext>
            </a:extLst>
          </p:cNvPr>
          <p:cNvSpPr txBox="1"/>
          <p:nvPr/>
        </p:nvSpPr>
        <p:spPr>
          <a:xfrm>
            <a:off x="8199538" y="4530848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</a:t>
            </a:r>
          </a:p>
        </p:txBody>
      </p:sp>
    </p:spTree>
    <p:extLst>
      <p:ext uri="{BB962C8B-B14F-4D97-AF65-F5344CB8AC3E}">
        <p14:creationId xmlns:p14="http://schemas.microsoft.com/office/powerpoint/2010/main" val="751085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楕円 17">
            <a:extLst>
              <a:ext uri="{FF2B5EF4-FFF2-40B4-BE49-F238E27FC236}">
                <a16:creationId xmlns:a16="http://schemas.microsoft.com/office/drawing/2014/main" id="{A2E154AD-98D1-4F44-81A2-0CBE45258587}"/>
              </a:ext>
            </a:extLst>
          </p:cNvPr>
          <p:cNvSpPr/>
          <p:nvPr/>
        </p:nvSpPr>
        <p:spPr>
          <a:xfrm>
            <a:off x="7084183" y="5504066"/>
            <a:ext cx="786798" cy="73657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720CAE87-79A7-4680-AF5B-CD23648F3E71}"/>
              </a:ext>
            </a:extLst>
          </p:cNvPr>
          <p:cNvSpPr txBox="1"/>
          <p:nvPr/>
        </p:nvSpPr>
        <p:spPr>
          <a:xfrm>
            <a:off x="8455189" y="483133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</a:t>
            </a:r>
          </a:p>
        </p:txBody>
      </p: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56332DDB-6A1C-4EF3-9621-CC3E4A766C5B}"/>
              </a:ext>
            </a:extLst>
          </p:cNvPr>
          <p:cNvCxnSpPr>
            <a:cxnSpLocks/>
          </p:cNvCxnSpPr>
          <p:nvPr/>
        </p:nvCxnSpPr>
        <p:spPr>
          <a:xfrm flipH="1" flipV="1">
            <a:off x="7191663" y="6072436"/>
            <a:ext cx="571838" cy="345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コネクタ 63">
            <a:extLst>
              <a:ext uri="{FF2B5EF4-FFF2-40B4-BE49-F238E27FC236}">
                <a16:creationId xmlns:a16="http://schemas.microsoft.com/office/drawing/2014/main" id="{4D658397-2C4B-4000-8063-9848F82650BA}"/>
              </a:ext>
            </a:extLst>
          </p:cNvPr>
          <p:cNvCxnSpPr>
            <a:cxnSpLocks/>
          </p:cNvCxnSpPr>
          <p:nvPr/>
        </p:nvCxnSpPr>
        <p:spPr>
          <a:xfrm flipV="1">
            <a:off x="7373070" y="5504066"/>
            <a:ext cx="0" cy="55496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コネクタ 65">
            <a:extLst>
              <a:ext uri="{FF2B5EF4-FFF2-40B4-BE49-F238E27FC236}">
                <a16:creationId xmlns:a16="http://schemas.microsoft.com/office/drawing/2014/main" id="{F9F57985-8243-4B72-9226-BFAD4CE2DEEC}"/>
              </a:ext>
            </a:extLst>
          </p:cNvPr>
          <p:cNvCxnSpPr>
            <a:cxnSpLocks/>
          </p:cNvCxnSpPr>
          <p:nvPr/>
        </p:nvCxnSpPr>
        <p:spPr>
          <a:xfrm flipV="1">
            <a:off x="7579315" y="5505319"/>
            <a:ext cx="0" cy="55496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楕円 6">
            <a:extLst>
              <a:ext uri="{FF2B5EF4-FFF2-40B4-BE49-F238E27FC236}">
                <a16:creationId xmlns:a16="http://schemas.microsoft.com/office/drawing/2014/main" id="{3B110D3F-0631-4A34-B34D-A3A8EAD6EF60}"/>
              </a:ext>
            </a:extLst>
          </p:cNvPr>
          <p:cNvSpPr/>
          <p:nvPr/>
        </p:nvSpPr>
        <p:spPr>
          <a:xfrm>
            <a:off x="2384826" y="1691835"/>
            <a:ext cx="1943891" cy="192269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2">
                <a:lumMod val="1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5F83C3E4-DD28-48F0-9CF1-131ACAD0A376}"/>
              </a:ext>
            </a:extLst>
          </p:cNvPr>
          <p:cNvSpPr/>
          <p:nvPr/>
        </p:nvSpPr>
        <p:spPr>
          <a:xfrm>
            <a:off x="6585122" y="427196"/>
            <a:ext cx="1943891" cy="192269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2">
                <a:lumMod val="1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CB003734-785B-4885-B625-31F194B279F2}"/>
              </a:ext>
            </a:extLst>
          </p:cNvPr>
          <p:cNvSpPr/>
          <p:nvPr/>
        </p:nvSpPr>
        <p:spPr>
          <a:xfrm>
            <a:off x="2834093" y="5471199"/>
            <a:ext cx="783696" cy="769441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E0AF941-4756-4A0D-BEAD-851DF1A9F734}"/>
              </a:ext>
            </a:extLst>
          </p:cNvPr>
          <p:cNvSpPr txBox="1"/>
          <p:nvPr/>
        </p:nvSpPr>
        <p:spPr>
          <a:xfrm>
            <a:off x="2920493" y="5471198"/>
            <a:ext cx="5336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>
                <a:latin typeface="Cambria Math" panose="02040503050406030204" pitchFamily="18" charset="0"/>
                <a:ea typeface="Cambria Math" panose="02040503050406030204" pitchFamily="18" charset="0"/>
              </a:rPr>
              <a:t>M</a:t>
            </a:r>
            <a:endParaRPr kumimoji="1" lang="ja-JP" altLang="en-US" sz="4400" dirty="0">
              <a:latin typeface="Cambria Math" panose="02040503050406030204" pitchFamily="18" charset="0"/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B2E48084-A050-48D9-92DC-2AEB3B57124E}"/>
              </a:ext>
            </a:extLst>
          </p:cNvPr>
          <p:cNvSpPr/>
          <p:nvPr/>
        </p:nvSpPr>
        <p:spPr>
          <a:xfrm>
            <a:off x="672208" y="569746"/>
            <a:ext cx="516065" cy="124448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8B322D31-0F54-4CD9-BE29-A78F0B219161}"/>
              </a:ext>
            </a:extLst>
          </p:cNvPr>
          <p:cNvSpPr/>
          <p:nvPr/>
        </p:nvSpPr>
        <p:spPr>
          <a:xfrm flipV="1">
            <a:off x="756636" y="756605"/>
            <a:ext cx="329621" cy="35277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1258D82E-C517-4064-9522-5AEAA2B9C4D2}"/>
              </a:ext>
            </a:extLst>
          </p:cNvPr>
          <p:cNvSpPr/>
          <p:nvPr/>
        </p:nvSpPr>
        <p:spPr>
          <a:xfrm flipV="1">
            <a:off x="748516" y="2824022"/>
            <a:ext cx="329621" cy="3260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9981600F-FBF2-4F0D-99C2-9532A799CEF2}"/>
              </a:ext>
            </a:extLst>
          </p:cNvPr>
          <p:cNvSpPr txBox="1"/>
          <p:nvPr/>
        </p:nvSpPr>
        <p:spPr>
          <a:xfrm>
            <a:off x="165259" y="613897"/>
            <a:ext cx="44275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latin typeface="Georgia" panose="02040502050405020303" pitchFamily="18" charset="0"/>
              </a:rPr>
              <a:t>N</a:t>
            </a:r>
            <a:endParaRPr kumimoji="1" lang="en-US" altLang="ja-JP" sz="2400" b="1" dirty="0">
              <a:latin typeface="Georgia" panose="02040502050405020303" pitchFamily="18" charset="0"/>
            </a:endParaRPr>
          </a:p>
          <a:p>
            <a:endParaRPr lang="en-US" altLang="ja-JP" sz="2400" b="1" dirty="0">
              <a:latin typeface="Georgia" panose="02040502050405020303" pitchFamily="18" charset="0"/>
            </a:endParaRPr>
          </a:p>
          <a:p>
            <a:r>
              <a:rPr kumimoji="1" lang="en-US" altLang="ja-JP" sz="2400" b="1" dirty="0">
                <a:latin typeface="Georgia" panose="02040502050405020303" pitchFamily="18" charset="0"/>
              </a:rPr>
              <a:t>L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6D7CB55D-0D14-498D-94E7-059DA889C8FB}"/>
              </a:ext>
            </a:extLst>
          </p:cNvPr>
          <p:cNvSpPr/>
          <p:nvPr/>
        </p:nvSpPr>
        <p:spPr>
          <a:xfrm rot="5400000">
            <a:off x="5462477" y="3980164"/>
            <a:ext cx="574370" cy="117269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（）</a:t>
            </a:r>
            <a:endParaRPr kumimoji="1" lang="ja-JP" altLang="en-US" dirty="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A11E7D19-E549-429A-9ADB-BC123F732902}"/>
              </a:ext>
            </a:extLst>
          </p:cNvPr>
          <p:cNvSpPr txBox="1"/>
          <p:nvPr/>
        </p:nvSpPr>
        <p:spPr>
          <a:xfrm rot="16200000">
            <a:off x="5594981" y="4203865"/>
            <a:ext cx="461665" cy="76944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b="1" dirty="0"/>
              <a:t>（ ）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2EFE439D-4D07-4334-9443-CC50E3E2137A}"/>
              </a:ext>
            </a:extLst>
          </p:cNvPr>
          <p:cNvSpPr txBox="1"/>
          <p:nvPr/>
        </p:nvSpPr>
        <p:spPr>
          <a:xfrm>
            <a:off x="5849778" y="4914175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67C28014-BD2B-40F5-94C7-C9DE9FFA1D55}"/>
              </a:ext>
            </a:extLst>
          </p:cNvPr>
          <p:cNvSpPr/>
          <p:nvPr/>
        </p:nvSpPr>
        <p:spPr>
          <a:xfrm>
            <a:off x="664361" y="1815475"/>
            <a:ext cx="516065" cy="144608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楕円 16">
            <a:extLst>
              <a:ext uri="{FF2B5EF4-FFF2-40B4-BE49-F238E27FC236}">
                <a16:creationId xmlns:a16="http://schemas.microsoft.com/office/drawing/2014/main" id="{A86F2FB6-1373-4403-AE6D-D0E922DC50ED}"/>
              </a:ext>
            </a:extLst>
          </p:cNvPr>
          <p:cNvSpPr/>
          <p:nvPr/>
        </p:nvSpPr>
        <p:spPr>
          <a:xfrm flipV="1">
            <a:off x="738811" y="1918170"/>
            <a:ext cx="329621" cy="3260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楕円 19">
            <a:extLst>
              <a:ext uri="{FF2B5EF4-FFF2-40B4-BE49-F238E27FC236}">
                <a16:creationId xmlns:a16="http://schemas.microsoft.com/office/drawing/2014/main" id="{445B384D-E802-4FAF-A350-8E237D62C396}"/>
              </a:ext>
            </a:extLst>
          </p:cNvPr>
          <p:cNvSpPr/>
          <p:nvPr/>
        </p:nvSpPr>
        <p:spPr>
          <a:xfrm flipV="1">
            <a:off x="734247" y="2371059"/>
            <a:ext cx="329621" cy="3260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楕円 26">
            <a:extLst>
              <a:ext uri="{FF2B5EF4-FFF2-40B4-BE49-F238E27FC236}">
                <a16:creationId xmlns:a16="http://schemas.microsoft.com/office/drawing/2014/main" id="{54F6D5E9-BC06-4B3D-BC13-CFB03055B136}"/>
              </a:ext>
            </a:extLst>
          </p:cNvPr>
          <p:cNvSpPr/>
          <p:nvPr/>
        </p:nvSpPr>
        <p:spPr>
          <a:xfrm flipV="1">
            <a:off x="771320" y="1388543"/>
            <a:ext cx="329621" cy="3260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64A61AE6-3C3C-48A8-B297-63551D948FE7}"/>
              </a:ext>
            </a:extLst>
          </p:cNvPr>
          <p:cNvSpPr txBox="1"/>
          <p:nvPr/>
        </p:nvSpPr>
        <p:spPr>
          <a:xfrm>
            <a:off x="167885" y="1850369"/>
            <a:ext cx="394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latin typeface="Georgia" panose="02040502050405020303" pitchFamily="18" charset="0"/>
              </a:rPr>
              <a:t>T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46CB54DD-079E-4CF2-BF5C-FD14A8B7D330}"/>
              </a:ext>
            </a:extLst>
          </p:cNvPr>
          <p:cNvSpPr txBox="1"/>
          <p:nvPr/>
        </p:nvSpPr>
        <p:spPr>
          <a:xfrm>
            <a:off x="171152" y="2279556"/>
            <a:ext cx="3946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b="1" dirty="0">
                <a:latin typeface="Georgia" panose="02040502050405020303" pitchFamily="18" charset="0"/>
              </a:rPr>
              <a:t>S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F4417F69-012B-415D-9BF8-6514D0F9777D}"/>
              </a:ext>
            </a:extLst>
          </p:cNvPr>
          <p:cNvSpPr txBox="1"/>
          <p:nvPr/>
        </p:nvSpPr>
        <p:spPr>
          <a:xfrm>
            <a:off x="171332" y="2691280"/>
            <a:ext cx="429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latin typeface="Georgia" panose="02040502050405020303" pitchFamily="18" charset="0"/>
              </a:rPr>
              <a:t>R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671D4750-0F0B-4F1D-8D38-D8AF53228177}"/>
              </a:ext>
            </a:extLst>
          </p:cNvPr>
          <p:cNvSpPr/>
          <p:nvPr/>
        </p:nvSpPr>
        <p:spPr>
          <a:xfrm>
            <a:off x="1568365" y="4398279"/>
            <a:ext cx="783696" cy="769441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292B9D57-D22B-42A6-99B6-FABB3D49D59D}"/>
              </a:ext>
            </a:extLst>
          </p:cNvPr>
          <p:cNvSpPr txBox="1"/>
          <p:nvPr/>
        </p:nvSpPr>
        <p:spPr>
          <a:xfrm>
            <a:off x="1693407" y="4396724"/>
            <a:ext cx="5336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>
                <a:latin typeface="Cambria Math" panose="02040503050406030204" pitchFamily="18" charset="0"/>
                <a:ea typeface="Cambria Math" panose="02040503050406030204" pitchFamily="18" charset="0"/>
              </a:rPr>
              <a:t>R</a:t>
            </a:r>
            <a:endParaRPr kumimoji="1" lang="ja-JP" altLang="en-US" sz="4400" dirty="0">
              <a:latin typeface="Cambria Math" panose="02040503050406030204" pitchFamily="18" charset="0"/>
            </a:endParaRPr>
          </a:p>
        </p:txBody>
      </p: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4C2B30E4-9EB5-40F8-ABAC-12C488795AA1}"/>
              </a:ext>
            </a:extLst>
          </p:cNvPr>
          <p:cNvCxnSpPr>
            <a:cxnSpLocks/>
          </p:cNvCxnSpPr>
          <p:nvPr/>
        </p:nvCxnSpPr>
        <p:spPr>
          <a:xfrm flipH="1">
            <a:off x="7198793" y="4396724"/>
            <a:ext cx="630406" cy="296652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楕円 42">
            <a:extLst>
              <a:ext uri="{FF2B5EF4-FFF2-40B4-BE49-F238E27FC236}">
                <a16:creationId xmlns:a16="http://schemas.microsoft.com/office/drawing/2014/main" id="{65195C42-2B72-43CA-9B45-30A87577AE45}"/>
              </a:ext>
            </a:extLst>
          </p:cNvPr>
          <p:cNvSpPr/>
          <p:nvPr/>
        </p:nvSpPr>
        <p:spPr>
          <a:xfrm flipV="1">
            <a:off x="7752379" y="4625916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楕円 43">
            <a:extLst>
              <a:ext uri="{FF2B5EF4-FFF2-40B4-BE49-F238E27FC236}">
                <a16:creationId xmlns:a16="http://schemas.microsoft.com/office/drawing/2014/main" id="{0E9BCD05-B22B-4BC6-BB23-95E974922C24}"/>
              </a:ext>
            </a:extLst>
          </p:cNvPr>
          <p:cNvSpPr/>
          <p:nvPr/>
        </p:nvSpPr>
        <p:spPr>
          <a:xfrm flipV="1">
            <a:off x="7191663" y="4625571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BD877FB8-E624-4F6F-8C3D-F6ED26EC99EE}"/>
              </a:ext>
            </a:extLst>
          </p:cNvPr>
          <p:cNvSpPr txBox="1"/>
          <p:nvPr/>
        </p:nvSpPr>
        <p:spPr>
          <a:xfrm>
            <a:off x="8199538" y="4530848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</a:t>
            </a:r>
          </a:p>
        </p:txBody>
      </p: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E215D310-CAFE-4FD7-803E-6AB6D114C047}"/>
              </a:ext>
            </a:extLst>
          </p:cNvPr>
          <p:cNvCxnSpPr>
            <a:cxnSpLocks/>
          </p:cNvCxnSpPr>
          <p:nvPr/>
        </p:nvCxnSpPr>
        <p:spPr>
          <a:xfrm>
            <a:off x="940328" y="944798"/>
            <a:ext cx="5996803" cy="0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C172C1B3-4ECF-4CFA-8185-22A9865D9F61}"/>
              </a:ext>
            </a:extLst>
          </p:cNvPr>
          <p:cNvCxnSpPr>
            <a:cxnSpLocks/>
          </p:cNvCxnSpPr>
          <p:nvPr/>
        </p:nvCxnSpPr>
        <p:spPr>
          <a:xfrm>
            <a:off x="6928918" y="972972"/>
            <a:ext cx="8213" cy="4882946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3A77036A-163F-4E59-95AA-BBDA030B5AA3}"/>
              </a:ext>
            </a:extLst>
          </p:cNvPr>
          <p:cNvCxnSpPr>
            <a:cxnSpLocks/>
            <a:endCxn id="18" idx="2"/>
          </p:cNvCxnSpPr>
          <p:nvPr/>
        </p:nvCxnSpPr>
        <p:spPr>
          <a:xfrm>
            <a:off x="6909290" y="5855918"/>
            <a:ext cx="174893" cy="16435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楕円 22">
            <a:extLst>
              <a:ext uri="{FF2B5EF4-FFF2-40B4-BE49-F238E27FC236}">
                <a16:creationId xmlns:a16="http://schemas.microsoft.com/office/drawing/2014/main" id="{E475D77F-160E-4A2F-8500-94B73272881C}"/>
              </a:ext>
            </a:extLst>
          </p:cNvPr>
          <p:cNvSpPr/>
          <p:nvPr/>
        </p:nvSpPr>
        <p:spPr>
          <a:xfrm flipV="1">
            <a:off x="6849085" y="865054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925FEC4E-6A61-490D-8087-105E4FC852DD}"/>
              </a:ext>
            </a:extLst>
          </p:cNvPr>
          <p:cNvCxnSpPr>
            <a:cxnSpLocks/>
          </p:cNvCxnSpPr>
          <p:nvPr/>
        </p:nvCxnSpPr>
        <p:spPr>
          <a:xfrm flipH="1">
            <a:off x="5479439" y="1001145"/>
            <a:ext cx="1425744" cy="1080056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AD378804-1C6F-4B46-8E31-1E5461EDBFEC}"/>
              </a:ext>
            </a:extLst>
          </p:cNvPr>
          <p:cNvCxnSpPr>
            <a:cxnSpLocks/>
          </p:cNvCxnSpPr>
          <p:nvPr/>
        </p:nvCxnSpPr>
        <p:spPr>
          <a:xfrm>
            <a:off x="5492409" y="2070030"/>
            <a:ext cx="0" cy="2209298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5497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楕円 17">
            <a:extLst>
              <a:ext uri="{FF2B5EF4-FFF2-40B4-BE49-F238E27FC236}">
                <a16:creationId xmlns:a16="http://schemas.microsoft.com/office/drawing/2014/main" id="{A2E154AD-98D1-4F44-81A2-0CBE45258587}"/>
              </a:ext>
            </a:extLst>
          </p:cNvPr>
          <p:cNvSpPr/>
          <p:nvPr/>
        </p:nvSpPr>
        <p:spPr>
          <a:xfrm>
            <a:off x="7084183" y="5504066"/>
            <a:ext cx="786798" cy="73657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720CAE87-79A7-4680-AF5B-CD23648F3E71}"/>
              </a:ext>
            </a:extLst>
          </p:cNvPr>
          <p:cNvSpPr txBox="1"/>
          <p:nvPr/>
        </p:nvSpPr>
        <p:spPr>
          <a:xfrm>
            <a:off x="8455189" y="483133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</a:t>
            </a:r>
          </a:p>
        </p:txBody>
      </p: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56332DDB-6A1C-4EF3-9621-CC3E4A766C5B}"/>
              </a:ext>
            </a:extLst>
          </p:cNvPr>
          <p:cNvCxnSpPr>
            <a:cxnSpLocks/>
          </p:cNvCxnSpPr>
          <p:nvPr/>
        </p:nvCxnSpPr>
        <p:spPr>
          <a:xfrm flipH="1" flipV="1">
            <a:off x="7191663" y="6072436"/>
            <a:ext cx="571838" cy="345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コネクタ 63">
            <a:extLst>
              <a:ext uri="{FF2B5EF4-FFF2-40B4-BE49-F238E27FC236}">
                <a16:creationId xmlns:a16="http://schemas.microsoft.com/office/drawing/2014/main" id="{4D658397-2C4B-4000-8063-9848F82650BA}"/>
              </a:ext>
            </a:extLst>
          </p:cNvPr>
          <p:cNvCxnSpPr>
            <a:cxnSpLocks/>
          </p:cNvCxnSpPr>
          <p:nvPr/>
        </p:nvCxnSpPr>
        <p:spPr>
          <a:xfrm flipV="1">
            <a:off x="7373070" y="5504066"/>
            <a:ext cx="0" cy="55496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コネクタ 65">
            <a:extLst>
              <a:ext uri="{FF2B5EF4-FFF2-40B4-BE49-F238E27FC236}">
                <a16:creationId xmlns:a16="http://schemas.microsoft.com/office/drawing/2014/main" id="{F9F57985-8243-4B72-9226-BFAD4CE2DEEC}"/>
              </a:ext>
            </a:extLst>
          </p:cNvPr>
          <p:cNvCxnSpPr>
            <a:cxnSpLocks/>
          </p:cNvCxnSpPr>
          <p:nvPr/>
        </p:nvCxnSpPr>
        <p:spPr>
          <a:xfrm flipV="1">
            <a:off x="7579315" y="5505319"/>
            <a:ext cx="0" cy="55496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楕円 6">
            <a:extLst>
              <a:ext uri="{FF2B5EF4-FFF2-40B4-BE49-F238E27FC236}">
                <a16:creationId xmlns:a16="http://schemas.microsoft.com/office/drawing/2014/main" id="{3B110D3F-0631-4A34-B34D-A3A8EAD6EF60}"/>
              </a:ext>
            </a:extLst>
          </p:cNvPr>
          <p:cNvSpPr/>
          <p:nvPr/>
        </p:nvSpPr>
        <p:spPr>
          <a:xfrm>
            <a:off x="2384826" y="1691835"/>
            <a:ext cx="1943891" cy="192269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2">
                <a:lumMod val="1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5F83C3E4-DD28-48F0-9CF1-131ACAD0A376}"/>
              </a:ext>
            </a:extLst>
          </p:cNvPr>
          <p:cNvSpPr/>
          <p:nvPr/>
        </p:nvSpPr>
        <p:spPr>
          <a:xfrm>
            <a:off x="6585122" y="427196"/>
            <a:ext cx="1943891" cy="192269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2">
                <a:lumMod val="1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CB003734-785B-4885-B625-31F194B279F2}"/>
              </a:ext>
            </a:extLst>
          </p:cNvPr>
          <p:cNvSpPr/>
          <p:nvPr/>
        </p:nvSpPr>
        <p:spPr>
          <a:xfrm>
            <a:off x="2834093" y="5471199"/>
            <a:ext cx="783696" cy="769441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E0AF941-4756-4A0D-BEAD-851DF1A9F734}"/>
              </a:ext>
            </a:extLst>
          </p:cNvPr>
          <p:cNvSpPr txBox="1"/>
          <p:nvPr/>
        </p:nvSpPr>
        <p:spPr>
          <a:xfrm>
            <a:off x="2920493" y="5471198"/>
            <a:ext cx="5336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>
                <a:latin typeface="Cambria Math" panose="02040503050406030204" pitchFamily="18" charset="0"/>
                <a:ea typeface="Cambria Math" panose="02040503050406030204" pitchFamily="18" charset="0"/>
              </a:rPr>
              <a:t>M</a:t>
            </a:r>
            <a:endParaRPr kumimoji="1" lang="ja-JP" altLang="en-US" sz="4400" dirty="0">
              <a:latin typeface="Cambria Math" panose="02040503050406030204" pitchFamily="18" charset="0"/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B2E48084-A050-48D9-92DC-2AEB3B57124E}"/>
              </a:ext>
            </a:extLst>
          </p:cNvPr>
          <p:cNvSpPr/>
          <p:nvPr/>
        </p:nvSpPr>
        <p:spPr>
          <a:xfrm>
            <a:off x="672208" y="569746"/>
            <a:ext cx="516065" cy="124448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8B322D31-0F54-4CD9-BE29-A78F0B219161}"/>
              </a:ext>
            </a:extLst>
          </p:cNvPr>
          <p:cNvSpPr/>
          <p:nvPr/>
        </p:nvSpPr>
        <p:spPr>
          <a:xfrm flipV="1">
            <a:off x="756636" y="756605"/>
            <a:ext cx="329621" cy="35277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1258D82E-C517-4064-9522-5AEAA2B9C4D2}"/>
              </a:ext>
            </a:extLst>
          </p:cNvPr>
          <p:cNvSpPr/>
          <p:nvPr/>
        </p:nvSpPr>
        <p:spPr>
          <a:xfrm flipV="1">
            <a:off x="748516" y="2824022"/>
            <a:ext cx="329621" cy="3260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9981600F-FBF2-4F0D-99C2-9532A799CEF2}"/>
              </a:ext>
            </a:extLst>
          </p:cNvPr>
          <p:cNvSpPr txBox="1"/>
          <p:nvPr/>
        </p:nvSpPr>
        <p:spPr>
          <a:xfrm>
            <a:off x="165259" y="613897"/>
            <a:ext cx="44275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latin typeface="Georgia" panose="02040502050405020303" pitchFamily="18" charset="0"/>
              </a:rPr>
              <a:t>N</a:t>
            </a:r>
            <a:endParaRPr kumimoji="1" lang="en-US" altLang="ja-JP" sz="2400" b="1" dirty="0">
              <a:latin typeface="Georgia" panose="02040502050405020303" pitchFamily="18" charset="0"/>
            </a:endParaRPr>
          </a:p>
          <a:p>
            <a:endParaRPr lang="en-US" altLang="ja-JP" sz="2400" b="1" dirty="0">
              <a:latin typeface="Georgia" panose="02040502050405020303" pitchFamily="18" charset="0"/>
            </a:endParaRPr>
          </a:p>
          <a:p>
            <a:r>
              <a:rPr kumimoji="1" lang="en-US" altLang="ja-JP" sz="2400" b="1" dirty="0">
                <a:latin typeface="Georgia" panose="02040502050405020303" pitchFamily="18" charset="0"/>
              </a:rPr>
              <a:t>L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6D7CB55D-0D14-498D-94E7-059DA889C8FB}"/>
              </a:ext>
            </a:extLst>
          </p:cNvPr>
          <p:cNvSpPr/>
          <p:nvPr/>
        </p:nvSpPr>
        <p:spPr>
          <a:xfrm rot="5400000">
            <a:off x="5462477" y="3980164"/>
            <a:ext cx="574370" cy="117269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（）</a:t>
            </a:r>
            <a:endParaRPr kumimoji="1" lang="ja-JP" altLang="en-US" dirty="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A11E7D19-E549-429A-9ADB-BC123F732902}"/>
              </a:ext>
            </a:extLst>
          </p:cNvPr>
          <p:cNvSpPr txBox="1"/>
          <p:nvPr/>
        </p:nvSpPr>
        <p:spPr>
          <a:xfrm rot="16200000">
            <a:off x="5594981" y="4203865"/>
            <a:ext cx="461665" cy="76944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b="1" dirty="0"/>
              <a:t>（ ）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2EFE439D-4D07-4334-9443-CC50E3E2137A}"/>
              </a:ext>
            </a:extLst>
          </p:cNvPr>
          <p:cNvSpPr txBox="1"/>
          <p:nvPr/>
        </p:nvSpPr>
        <p:spPr>
          <a:xfrm>
            <a:off x="5849778" y="4914175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67C28014-BD2B-40F5-94C7-C9DE9FFA1D55}"/>
              </a:ext>
            </a:extLst>
          </p:cNvPr>
          <p:cNvSpPr/>
          <p:nvPr/>
        </p:nvSpPr>
        <p:spPr>
          <a:xfrm>
            <a:off x="664361" y="1815475"/>
            <a:ext cx="516065" cy="144608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楕円 16">
            <a:extLst>
              <a:ext uri="{FF2B5EF4-FFF2-40B4-BE49-F238E27FC236}">
                <a16:creationId xmlns:a16="http://schemas.microsoft.com/office/drawing/2014/main" id="{A86F2FB6-1373-4403-AE6D-D0E922DC50ED}"/>
              </a:ext>
            </a:extLst>
          </p:cNvPr>
          <p:cNvSpPr/>
          <p:nvPr/>
        </p:nvSpPr>
        <p:spPr>
          <a:xfrm flipV="1">
            <a:off x="738811" y="1918170"/>
            <a:ext cx="329621" cy="3260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楕円 19">
            <a:extLst>
              <a:ext uri="{FF2B5EF4-FFF2-40B4-BE49-F238E27FC236}">
                <a16:creationId xmlns:a16="http://schemas.microsoft.com/office/drawing/2014/main" id="{445B384D-E802-4FAF-A350-8E237D62C396}"/>
              </a:ext>
            </a:extLst>
          </p:cNvPr>
          <p:cNvSpPr/>
          <p:nvPr/>
        </p:nvSpPr>
        <p:spPr>
          <a:xfrm flipV="1">
            <a:off x="734247" y="2371059"/>
            <a:ext cx="329621" cy="3260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楕円 26">
            <a:extLst>
              <a:ext uri="{FF2B5EF4-FFF2-40B4-BE49-F238E27FC236}">
                <a16:creationId xmlns:a16="http://schemas.microsoft.com/office/drawing/2014/main" id="{54F6D5E9-BC06-4B3D-BC13-CFB03055B136}"/>
              </a:ext>
            </a:extLst>
          </p:cNvPr>
          <p:cNvSpPr/>
          <p:nvPr/>
        </p:nvSpPr>
        <p:spPr>
          <a:xfrm flipV="1">
            <a:off x="771320" y="1388543"/>
            <a:ext cx="329621" cy="3260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64A61AE6-3C3C-48A8-B297-63551D948FE7}"/>
              </a:ext>
            </a:extLst>
          </p:cNvPr>
          <p:cNvSpPr txBox="1"/>
          <p:nvPr/>
        </p:nvSpPr>
        <p:spPr>
          <a:xfrm>
            <a:off x="167885" y="1850369"/>
            <a:ext cx="394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latin typeface="Georgia" panose="02040502050405020303" pitchFamily="18" charset="0"/>
              </a:rPr>
              <a:t>T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46CB54DD-079E-4CF2-BF5C-FD14A8B7D330}"/>
              </a:ext>
            </a:extLst>
          </p:cNvPr>
          <p:cNvSpPr txBox="1"/>
          <p:nvPr/>
        </p:nvSpPr>
        <p:spPr>
          <a:xfrm>
            <a:off x="171152" y="2279556"/>
            <a:ext cx="3946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b="1" dirty="0">
                <a:latin typeface="Georgia" panose="02040502050405020303" pitchFamily="18" charset="0"/>
              </a:rPr>
              <a:t>S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F4417F69-012B-415D-9BF8-6514D0F9777D}"/>
              </a:ext>
            </a:extLst>
          </p:cNvPr>
          <p:cNvSpPr txBox="1"/>
          <p:nvPr/>
        </p:nvSpPr>
        <p:spPr>
          <a:xfrm>
            <a:off x="171332" y="2691280"/>
            <a:ext cx="429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latin typeface="Georgia" panose="02040502050405020303" pitchFamily="18" charset="0"/>
              </a:rPr>
              <a:t>R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671D4750-0F0B-4F1D-8D38-D8AF53228177}"/>
              </a:ext>
            </a:extLst>
          </p:cNvPr>
          <p:cNvSpPr/>
          <p:nvPr/>
        </p:nvSpPr>
        <p:spPr>
          <a:xfrm>
            <a:off x="1568365" y="4398279"/>
            <a:ext cx="783696" cy="769441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292B9D57-D22B-42A6-99B6-FABB3D49D59D}"/>
              </a:ext>
            </a:extLst>
          </p:cNvPr>
          <p:cNvSpPr txBox="1"/>
          <p:nvPr/>
        </p:nvSpPr>
        <p:spPr>
          <a:xfrm>
            <a:off x="1693407" y="4396724"/>
            <a:ext cx="5336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>
                <a:latin typeface="Cambria Math" panose="02040503050406030204" pitchFamily="18" charset="0"/>
                <a:ea typeface="Cambria Math" panose="02040503050406030204" pitchFamily="18" charset="0"/>
              </a:rPr>
              <a:t>R</a:t>
            </a:r>
            <a:endParaRPr kumimoji="1" lang="ja-JP" altLang="en-US" sz="4400" dirty="0">
              <a:latin typeface="Cambria Math" panose="02040503050406030204" pitchFamily="18" charset="0"/>
            </a:endParaRPr>
          </a:p>
        </p:txBody>
      </p: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4C2B30E4-9EB5-40F8-ABAC-12C488795AA1}"/>
              </a:ext>
            </a:extLst>
          </p:cNvPr>
          <p:cNvCxnSpPr>
            <a:cxnSpLocks/>
          </p:cNvCxnSpPr>
          <p:nvPr/>
        </p:nvCxnSpPr>
        <p:spPr>
          <a:xfrm flipH="1">
            <a:off x="7198793" y="4396724"/>
            <a:ext cx="630406" cy="296652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楕円 42">
            <a:extLst>
              <a:ext uri="{FF2B5EF4-FFF2-40B4-BE49-F238E27FC236}">
                <a16:creationId xmlns:a16="http://schemas.microsoft.com/office/drawing/2014/main" id="{65195C42-2B72-43CA-9B45-30A87577AE45}"/>
              </a:ext>
            </a:extLst>
          </p:cNvPr>
          <p:cNvSpPr/>
          <p:nvPr/>
        </p:nvSpPr>
        <p:spPr>
          <a:xfrm flipV="1">
            <a:off x="7752379" y="4625916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楕円 43">
            <a:extLst>
              <a:ext uri="{FF2B5EF4-FFF2-40B4-BE49-F238E27FC236}">
                <a16:creationId xmlns:a16="http://schemas.microsoft.com/office/drawing/2014/main" id="{0E9BCD05-B22B-4BC6-BB23-95E974922C24}"/>
              </a:ext>
            </a:extLst>
          </p:cNvPr>
          <p:cNvSpPr/>
          <p:nvPr/>
        </p:nvSpPr>
        <p:spPr>
          <a:xfrm flipV="1">
            <a:off x="7191663" y="4625571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BD877FB8-E624-4F6F-8C3D-F6ED26EC99EE}"/>
              </a:ext>
            </a:extLst>
          </p:cNvPr>
          <p:cNvSpPr txBox="1"/>
          <p:nvPr/>
        </p:nvSpPr>
        <p:spPr>
          <a:xfrm>
            <a:off x="8199538" y="4530848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</a:t>
            </a:r>
          </a:p>
        </p:txBody>
      </p: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E215D310-CAFE-4FD7-803E-6AB6D114C047}"/>
              </a:ext>
            </a:extLst>
          </p:cNvPr>
          <p:cNvCxnSpPr>
            <a:cxnSpLocks/>
          </p:cNvCxnSpPr>
          <p:nvPr/>
        </p:nvCxnSpPr>
        <p:spPr>
          <a:xfrm>
            <a:off x="940328" y="944798"/>
            <a:ext cx="5996803" cy="0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C172C1B3-4ECF-4CFA-8185-22A9865D9F61}"/>
              </a:ext>
            </a:extLst>
          </p:cNvPr>
          <p:cNvCxnSpPr>
            <a:cxnSpLocks/>
          </p:cNvCxnSpPr>
          <p:nvPr/>
        </p:nvCxnSpPr>
        <p:spPr>
          <a:xfrm>
            <a:off x="6928918" y="972972"/>
            <a:ext cx="8213" cy="4882946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3A77036A-163F-4E59-95AA-BBDA030B5AA3}"/>
              </a:ext>
            </a:extLst>
          </p:cNvPr>
          <p:cNvCxnSpPr>
            <a:cxnSpLocks/>
            <a:endCxn id="18" idx="2"/>
          </p:cNvCxnSpPr>
          <p:nvPr/>
        </p:nvCxnSpPr>
        <p:spPr>
          <a:xfrm>
            <a:off x="6909290" y="5855918"/>
            <a:ext cx="174893" cy="16435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楕円 22">
            <a:extLst>
              <a:ext uri="{FF2B5EF4-FFF2-40B4-BE49-F238E27FC236}">
                <a16:creationId xmlns:a16="http://schemas.microsoft.com/office/drawing/2014/main" id="{E475D77F-160E-4A2F-8500-94B73272881C}"/>
              </a:ext>
            </a:extLst>
          </p:cNvPr>
          <p:cNvSpPr/>
          <p:nvPr/>
        </p:nvSpPr>
        <p:spPr>
          <a:xfrm flipV="1">
            <a:off x="6849085" y="865054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925FEC4E-6A61-490D-8087-105E4FC852DD}"/>
              </a:ext>
            </a:extLst>
          </p:cNvPr>
          <p:cNvCxnSpPr>
            <a:cxnSpLocks/>
          </p:cNvCxnSpPr>
          <p:nvPr/>
        </p:nvCxnSpPr>
        <p:spPr>
          <a:xfrm flipH="1">
            <a:off x="5479439" y="1001145"/>
            <a:ext cx="1425744" cy="1080056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AD378804-1C6F-4B46-8E31-1E5461EDBFEC}"/>
              </a:ext>
            </a:extLst>
          </p:cNvPr>
          <p:cNvCxnSpPr>
            <a:cxnSpLocks/>
          </p:cNvCxnSpPr>
          <p:nvPr/>
        </p:nvCxnSpPr>
        <p:spPr>
          <a:xfrm>
            <a:off x="5492409" y="2070030"/>
            <a:ext cx="0" cy="2209298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3A9D7AAC-BEEE-4047-9908-527A33555138}"/>
              </a:ext>
            </a:extLst>
          </p:cNvPr>
          <p:cNvCxnSpPr>
            <a:cxnSpLocks/>
          </p:cNvCxnSpPr>
          <p:nvPr/>
        </p:nvCxnSpPr>
        <p:spPr>
          <a:xfrm flipH="1">
            <a:off x="951805" y="1508743"/>
            <a:ext cx="6976666" cy="3518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E5D4389F-6AD6-4138-87C0-E7364AB393E1}"/>
              </a:ext>
            </a:extLst>
          </p:cNvPr>
          <p:cNvCxnSpPr>
            <a:cxnSpLocks/>
            <a:endCxn id="43" idx="5"/>
          </p:cNvCxnSpPr>
          <p:nvPr/>
        </p:nvCxnSpPr>
        <p:spPr>
          <a:xfrm>
            <a:off x="7902683" y="1522153"/>
            <a:ext cx="0" cy="3130558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楕円 18">
            <a:extLst>
              <a:ext uri="{FF2B5EF4-FFF2-40B4-BE49-F238E27FC236}">
                <a16:creationId xmlns:a16="http://schemas.microsoft.com/office/drawing/2014/main" id="{9671E429-078F-487D-A17B-49ABFF91072E}"/>
              </a:ext>
            </a:extLst>
          </p:cNvPr>
          <p:cNvSpPr/>
          <p:nvPr/>
        </p:nvSpPr>
        <p:spPr>
          <a:xfrm flipV="1">
            <a:off x="7814637" y="1417260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フリーフォーム: 図形 28">
            <a:extLst>
              <a:ext uri="{FF2B5EF4-FFF2-40B4-BE49-F238E27FC236}">
                <a16:creationId xmlns:a16="http://schemas.microsoft.com/office/drawing/2014/main" id="{51C38E9D-7BB9-4F69-915C-9F00D6127492}"/>
              </a:ext>
            </a:extLst>
          </p:cNvPr>
          <p:cNvSpPr/>
          <p:nvPr/>
        </p:nvSpPr>
        <p:spPr>
          <a:xfrm rot="20442508">
            <a:off x="7682416" y="4806766"/>
            <a:ext cx="418406" cy="1090679"/>
          </a:xfrm>
          <a:custGeom>
            <a:avLst/>
            <a:gdLst>
              <a:gd name="connsiteX0" fmla="*/ 545123 w 590895"/>
              <a:gd name="connsiteY0" fmla="*/ 0 h 1213339"/>
              <a:gd name="connsiteX1" fmla="*/ 536331 w 590895"/>
              <a:gd name="connsiteY1" fmla="*/ 870439 h 1213339"/>
              <a:gd name="connsiteX2" fmla="*/ 0 w 590895"/>
              <a:gd name="connsiteY2" fmla="*/ 1213339 h 1213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90895" h="1213339">
                <a:moveTo>
                  <a:pt x="545123" y="0"/>
                </a:moveTo>
                <a:cubicBezTo>
                  <a:pt x="586154" y="334108"/>
                  <a:pt x="627185" y="668216"/>
                  <a:pt x="536331" y="870439"/>
                </a:cubicBezTo>
                <a:cubicBezTo>
                  <a:pt x="445477" y="1072662"/>
                  <a:pt x="99646" y="1160585"/>
                  <a:pt x="0" y="1213339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04E8D2B8-F02C-4598-9ECD-A5AF2CAB34C5}"/>
              </a:ext>
            </a:extLst>
          </p:cNvPr>
          <p:cNvSpPr txBox="1"/>
          <p:nvPr/>
        </p:nvSpPr>
        <p:spPr>
          <a:xfrm>
            <a:off x="7149497" y="6199285"/>
            <a:ext cx="33009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 dirty="0">
                <a:solidFill>
                  <a:srgbClr val="FF0000"/>
                </a:solidFill>
                <a:latin typeface="Georgia" panose="02040502050405020303" pitchFamily="18" charset="0"/>
              </a:rPr>
              <a:t>W</a:t>
            </a:r>
            <a:r>
              <a:rPr kumimoji="1" lang="ja-JP" altLang="en-US" sz="2400" b="1" dirty="0">
                <a:solidFill>
                  <a:srgbClr val="FF0000"/>
                </a:solidFill>
                <a:latin typeface="Georgia" panose="02040502050405020303" pitchFamily="18" charset="0"/>
              </a:rPr>
              <a:t>：接地端子側に白線</a:t>
            </a:r>
          </a:p>
        </p:txBody>
      </p:sp>
      <p:cxnSp>
        <p:nvCxnSpPr>
          <p:cNvPr id="59" name="直線矢印コネクタ 58">
            <a:extLst>
              <a:ext uri="{FF2B5EF4-FFF2-40B4-BE49-F238E27FC236}">
                <a16:creationId xmlns:a16="http://schemas.microsoft.com/office/drawing/2014/main" id="{868600F4-B244-4968-8AAA-742CE1447B12}"/>
              </a:ext>
            </a:extLst>
          </p:cNvPr>
          <p:cNvCxnSpPr>
            <a:cxnSpLocks/>
            <a:stCxn id="58" idx="1"/>
          </p:cNvCxnSpPr>
          <p:nvPr/>
        </p:nvCxnSpPr>
        <p:spPr>
          <a:xfrm flipH="1" flipV="1">
            <a:off x="7025177" y="6072436"/>
            <a:ext cx="124320" cy="35768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8B929F67-7EC7-41D5-BFFE-C8B98384EBDE}"/>
              </a:ext>
            </a:extLst>
          </p:cNvPr>
          <p:cNvSpPr txBox="1"/>
          <p:nvPr/>
        </p:nvSpPr>
        <p:spPr>
          <a:xfrm>
            <a:off x="4282040" y="5457353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solidFill>
                  <a:srgbClr val="FF0000"/>
                </a:solidFill>
                <a:latin typeface="Georgia" panose="02040502050405020303" pitchFamily="18" charset="0"/>
              </a:rPr>
              <a:t>接地端子側に白線</a:t>
            </a:r>
          </a:p>
        </p:txBody>
      </p:sp>
      <p:cxnSp>
        <p:nvCxnSpPr>
          <p:cNvPr id="67" name="直線矢印コネクタ 66">
            <a:extLst>
              <a:ext uri="{FF2B5EF4-FFF2-40B4-BE49-F238E27FC236}">
                <a16:creationId xmlns:a16="http://schemas.microsoft.com/office/drawing/2014/main" id="{D050614D-9C3E-455B-A39B-1BF4B099730C}"/>
              </a:ext>
            </a:extLst>
          </p:cNvPr>
          <p:cNvCxnSpPr>
            <a:cxnSpLocks/>
          </p:cNvCxnSpPr>
          <p:nvPr/>
        </p:nvCxnSpPr>
        <p:spPr>
          <a:xfrm flipV="1">
            <a:off x="5435143" y="4975967"/>
            <a:ext cx="0" cy="48138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C0EBFD27-7BA8-4541-8A66-26EC2D37A5CA}"/>
              </a:ext>
            </a:extLst>
          </p:cNvPr>
          <p:cNvSpPr txBox="1"/>
          <p:nvPr/>
        </p:nvSpPr>
        <p:spPr>
          <a:xfrm>
            <a:off x="8158163" y="5216660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solidFill>
                  <a:srgbClr val="FF0000"/>
                </a:solidFill>
                <a:latin typeface="Georgia" panose="02040502050405020303" pitchFamily="18" charset="0"/>
              </a:rPr>
              <a:t>わたり線は黒色</a:t>
            </a:r>
          </a:p>
        </p:txBody>
      </p:sp>
      <p:cxnSp>
        <p:nvCxnSpPr>
          <p:cNvPr id="69" name="直線矢印コネクタ 68">
            <a:extLst>
              <a:ext uri="{FF2B5EF4-FFF2-40B4-BE49-F238E27FC236}">
                <a16:creationId xmlns:a16="http://schemas.microsoft.com/office/drawing/2014/main" id="{E2F0B9A3-521C-4288-828E-277C62547CE6}"/>
              </a:ext>
            </a:extLst>
          </p:cNvPr>
          <p:cNvCxnSpPr>
            <a:cxnSpLocks/>
          </p:cNvCxnSpPr>
          <p:nvPr/>
        </p:nvCxnSpPr>
        <p:spPr>
          <a:xfrm flipH="1">
            <a:off x="8158163" y="5671279"/>
            <a:ext cx="867966" cy="11026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7250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楕円 17">
            <a:extLst>
              <a:ext uri="{FF2B5EF4-FFF2-40B4-BE49-F238E27FC236}">
                <a16:creationId xmlns:a16="http://schemas.microsoft.com/office/drawing/2014/main" id="{A2E154AD-98D1-4F44-81A2-0CBE45258587}"/>
              </a:ext>
            </a:extLst>
          </p:cNvPr>
          <p:cNvSpPr/>
          <p:nvPr/>
        </p:nvSpPr>
        <p:spPr>
          <a:xfrm>
            <a:off x="7084183" y="5504066"/>
            <a:ext cx="786798" cy="73657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720CAE87-79A7-4680-AF5B-CD23648F3E71}"/>
              </a:ext>
            </a:extLst>
          </p:cNvPr>
          <p:cNvSpPr txBox="1"/>
          <p:nvPr/>
        </p:nvSpPr>
        <p:spPr>
          <a:xfrm>
            <a:off x="8455189" y="483133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</a:t>
            </a:r>
          </a:p>
        </p:txBody>
      </p: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56332DDB-6A1C-4EF3-9621-CC3E4A766C5B}"/>
              </a:ext>
            </a:extLst>
          </p:cNvPr>
          <p:cNvCxnSpPr>
            <a:cxnSpLocks/>
          </p:cNvCxnSpPr>
          <p:nvPr/>
        </p:nvCxnSpPr>
        <p:spPr>
          <a:xfrm flipH="1" flipV="1">
            <a:off x="7191663" y="6072436"/>
            <a:ext cx="571838" cy="345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コネクタ 63">
            <a:extLst>
              <a:ext uri="{FF2B5EF4-FFF2-40B4-BE49-F238E27FC236}">
                <a16:creationId xmlns:a16="http://schemas.microsoft.com/office/drawing/2014/main" id="{4D658397-2C4B-4000-8063-9848F82650BA}"/>
              </a:ext>
            </a:extLst>
          </p:cNvPr>
          <p:cNvCxnSpPr>
            <a:cxnSpLocks/>
          </p:cNvCxnSpPr>
          <p:nvPr/>
        </p:nvCxnSpPr>
        <p:spPr>
          <a:xfrm flipV="1">
            <a:off x="7373070" y="5504066"/>
            <a:ext cx="0" cy="55496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コネクタ 65">
            <a:extLst>
              <a:ext uri="{FF2B5EF4-FFF2-40B4-BE49-F238E27FC236}">
                <a16:creationId xmlns:a16="http://schemas.microsoft.com/office/drawing/2014/main" id="{F9F57985-8243-4B72-9226-BFAD4CE2DEEC}"/>
              </a:ext>
            </a:extLst>
          </p:cNvPr>
          <p:cNvCxnSpPr>
            <a:cxnSpLocks/>
          </p:cNvCxnSpPr>
          <p:nvPr/>
        </p:nvCxnSpPr>
        <p:spPr>
          <a:xfrm flipV="1">
            <a:off x="7579315" y="5505319"/>
            <a:ext cx="0" cy="55496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楕円 6">
            <a:extLst>
              <a:ext uri="{FF2B5EF4-FFF2-40B4-BE49-F238E27FC236}">
                <a16:creationId xmlns:a16="http://schemas.microsoft.com/office/drawing/2014/main" id="{3B110D3F-0631-4A34-B34D-A3A8EAD6EF60}"/>
              </a:ext>
            </a:extLst>
          </p:cNvPr>
          <p:cNvSpPr/>
          <p:nvPr/>
        </p:nvSpPr>
        <p:spPr>
          <a:xfrm>
            <a:off x="2384826" y="1691835"/>
            <a:ext cx="1943891" cy="192269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2">
                <a:lumMod val="1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5F83C3E4-DD28-48F0-9CF1-131ACAD0A376}"/>
              </a:ext>
            </a:extLst>
          </p:cNvPr>
          <p:cNvSpPr/>
          <p:nvPr/>
        </p:nvSpPr>
        <p:spPr>
          <a:xfrm>
            <a:off x="6585122" y="427196"/>
            <a:ext cx="1943891" cy="192269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2">
                <a:lumMod val="1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CB003734-785B-4885-B625-31F194B279F2}"/>
              </a:ext>
            </a:extLst>
          </p:cNvPr>
          <p:cNvSpPr/>
          <p:nvPr/>
        </p:nvSpPr>
        <p:spPr>
          <a:xfrm>
            <a:off x="2834093" y="5471199"/>
            <a:ext cx="783696" cy="769441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E0AF941-4756-4A0D-BEAD-851DF1A9F734}"/>
              </a:ext>
            </a:extLst>
          </p:cNvPr>
          <p:cNvSpPr txBox="1"/>
          <p:nvPr/>
        </p:nvSpPr>
        <p:spPr>
          <a:xfrm>
            <a:off x="2920493" y="5471198"/>
            <a:ext cx="5336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>
                <a:latin typeface="Cambria Math" panose="02040503050406030204" pitchFamily="18" charset="0"/>
                <a:ea typeface="Cambria Math" panose="02040503050406030204" pitchFamily="18" charset="0"/>
              </a:rPr>
              <a:t>M</a:t>
            </a:r>
            <a:endParaRPr kumimoji="1" lang="ja-JP" altLang="en-US" sz="4400" dirty="0">
              <a:latin typeface="Cambria Math" panose="02040503050406030204" pitchFamily="18" charset="0"/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B2E48084-A050-48D9-92DC-2AEB3B57124E}"/>
              </a:ext>
            </a:extLst>
          </p:cNvPr>
          <p:cNvSpPr/>
          <p:nvPr/>
        </p:nvSpPr>
        <p:spPr>
          <a:xfrm>
            <a:off x="672208" y="569746"/>
            <a:ext cx="516065" cy="124448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8B322D31-0F54-4CD9-BE29-A78F0B219161}"/>
              </a:ext>
            </a:extLst>
          </p:cNvPr>
          <p:cNvSpPr/>
          <p:nvPr/>
        </p:nvSpPr>
        <p:spPr>
          <a:xfrm flipV="1">
            <a:off x="756636" y="756605"/>
            <a:ext cx="329621" cy="35277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1258D82E-C517-4064-9522-5AEAA2B9C4D2}"/>
              </a:ext>
            </a:extLst>
          </p:cNvPr>
          <p:cNvSpPr/>
          <p:nvPr/>
        </p:nvSpPr>
        <p:spPr>
          <a:xfrm flipV="1">
            <a:off x="748516" y="2824022"/>
            <a:ext cx="329621" cy="3260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9981600F-FBF2-4F0D-99C2-9532A799CEF2}"/>
              </a:ext>
            </a:extLst>
          </p:cNvPr>
          <p:cNvSpPr txBox="1"/>
          <p:nvPr/>
        </p:nvSpPr>
        <p:spPr>
          <a:xfrm>
            <a:off x="165259" y="613897"/>
            <a:ext cx="44275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latin typeface="Georgia" panose="02040502050405020303" pitchFamily="18" charset="0"/>
              </a:rPr>
              <a:t>N</a:t>
            </a:r>
            <a:endParaRPr kumimoji="1" lang="en-US" altLang="ja-JP" sz="2400" b="1" dirty="0">
              <a:latin typeface="Georgia" panose="02040502050405020303" pitchFamily="18" charset="0"/>
            </a:endParaRPr>
          </a:p>
          <a:p>
            <a:endParaRPr lang="en-US" altLang="ja-JP" sz="2400" b="1" dirty="0">
              <a:latin typeface="Georgia" panose="02040502050405020303" pitchFamily="18" charset="0"/>
            </a:endParaRPr>
          </a:p>
          <a:p>
            <a:r>
              <a:rPr kumimoji="1" lang="en-US" altLang="ja-JP" sz="2400" b="1" dirty="0">
                <a:latin typeface="Georgia" panose="02040502050405020303" pitchFamily="18" charset="0"/>
              </a:rPr>
              <a:t>L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6D7CB55D-0D14-498D-94E7-059DA889C8FB}"/>
              </a:ext>
            </a:extLst>
          </p:cNvPr>
          <p:cNvSpPr/>
          <p:nvPr/>
        </p:nvSpPr>
        <p:spPr>
          <a:xfrm rot="5400000">
            <a:off x="5462477" y="3980164"/>
            <a:ext cx="574370" cy="117269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（）</a:t>
            </a:r>
            <a:endParaRPr kumimoji="1" lang="ja-JP" altLang="en-US" dirty="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A11E7D19-E549-429A-9ADB-BC123F732902}"/>
              </a:ext>
            </a:extLst>
          </p:cNvPr>
          <p:cNvSpPr txBox="1"/>
          <p:nvPr/>
        </p:nvSpPr>
        <p:spPr>
          <a:xfrm rot="16200000">
            <a:off x="5594981" y="4203865"/>
            <a:ext cx="461665" cy="76944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b="1" dirty="0"/>
              <a:t>（ ）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2EFE439D-4D07-4334-9443-CC50E3E2137A}"/>
              </a:ext>
            </a:extLst>
          </p:cNvPr>
          <p:cNvSpPr txBox="1"/>
          <p:nvPr/>
        </p:nvSpPr>
        <p:spPr>
          <a:xfrm>
            <a:off x="5849778" y="4914175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67C28014-BD2B-40F5-94C7-C9DE9FFA1D55}"/>
              </a:ext>
            </a:extLst>
          </p:cNvPr>
          <p:cNvSpPr/>
          <p:nvPr/>
        </p:nvSpPr>
        <p:spPr>
          <a:xfrm>
            <a:off x="664361" y="1815475"/>
            <a:ext cx="516065" cy="144608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楕円 16">
            <a:extLst>
              <a:ext uri="{FF2B5EF4-FFF2-40B4-BE49-F238E27FC236}">
                <a16:creationId xmlns:a16="http://schemas.microsoft.com/office/drawing/2014/main" id="{A86F2FB6-1373-4403-AE6D-D0E922DC50ED}"/>
              </a:ext>
            </a:extLst>
          </p:cNvPr>
          <p:cNvSpPr/>
          <p:nvPr/>
        </p:nvSpPr>
        <p:spPr>
          <a:xfrm flipV="1">
            <a:off x="738811" y="1918170"/>
            <a:ext cx="329621" cy="3260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楕円 19">
            <a:extLst>
              <a:ext uri="{FF2B5EF4-FFF2-40B4-BE49-F238E27FC236}">
                <a16:creationId xmlns:a16="http://schemas.microsoft.com/office/drawing/2014/main" id="{445B384D-E802-4FAF-A350-8E237D62C396}"/>
              </a:ext>
            </a:extLst>
          </p:cNvPr>
          <p:cNvSpPr/>
          <p:nvPr/>
        </p:nvSpPr>
        <p:spPr>
          <a:xfrm flipV="1">
            <a:off x="734247" y="2371059"/>
            <a:ext cx="329621" cy="3260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楕円 26">
            <a:extLst>
              <a:ext uri="{FF2B5EF4-FFF2-40B4-BE49-F238E27FC236}">
                <a16:creationId xmlns:a16="http://schemas.microsoft.com/office/drawing/2014/main" id="{54F6D5E9-BC06-4B3D-BC13-CFB03055B136}"/>
              </a:ext>
            </a:extLst>
          </p:cNvPr>
          <p:cNvSpPr/>
          <p:nvPr/>
        </p:nvSpPr>
        <p:spPr>
          <a:xfrm flipV="1">
            <a:off x="771320" y="1388543"/>
            <a:ext cx="329621" cy="3260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64A61AE6-3C3C-48A8-B297-63551D948FE7}"/>
              </a:ext>
            </a:extLst>
          </p:cNvPr>
          <p:cNvSpPr txBox="1"/>
          <p:nvPr/>
        </p:nvSpPr>
        <p:spPr>
          <a:xfrm>
            <a:off x="167885" y="1850369"/>
            <a:ext cx="394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latin typeface="Georgia" panose="02040502050405020303" pitchFamily="18" charset="0"/>
              </a:rPr>
              <a:t>T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46CB54DD-079E-4CF2-BF5C-FD14A8B7D330}"/>
              </a:ext>
            </a:extLst>
          </p:cNvPr>
          <p:cNvSpPr txBox="1"/>
          <p:nvPr/>
        </p:nvSpPr>
        <p:spPr>
          <a:xfrm>
            <a:off x="171152" y="2279556"/>
            <a:ext cx="3946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b="1" dirty="0">
                <a:latin typeface="Georgia" panose="02040502050405020303" pitchFamily="18" charset="0"/>
              </a:rPr>
              <a:t>S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F4417F69-012B-415D-9BF8-6514D0F9777D}"/>
              </a:ext>
            </a:extLst>
          </p:cNvPr>
          <p:cNvSpPr txBox="1"/>
          <p:nvPr/>
        </p:nvSpPr>
        <p:spPr>
          <a:xfrm>
            <a:off x="171332" y="2691280"/>
            <a:ext cx="429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latin typeface="Georgia" panose="02040502050405020303" pitchFamily="18" charset="0"/>
              </a:rPr>
              <a:t>R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671D4750-0F0B-4F1D-8D38-D8AF53228177}"/>
              </a:ext>
            </a:extLst>
          </p:cNvPr>
          <p:cNvSpPr/>
          <p:nvPr/>
        </p:nvSpPr>
        <p:spPr>
          <a:xfrm>
            <a:off x="1568365" y="4398279"/>
            <a:ext cx="783696" cy="769441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292B9D57-D22B-42A6-99B6-FABB3D49D59D}"/>
              </a:ext>
            </a:extLst>
          </p:cNvPr>
          <p:cNvSpPr txBox="1"/>
          <p:nvPr/>
        </p:nvSpPr>
        <p:spPr>
          <a:xfrm>
            <a:off x="1693407" y="4396724"/>
            <a:ext cx="5336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>
                <a:latin typeface="Cambria Math" panose="02040503050406030204" pitchFamily="18" charset="0"/>
                <a:ea typeface="Cambria Math" panose="02040503050406030204" pitchFamily="18" charset="0"/>
              </a:rPr>
              <a:t>R</a:t>
            </a:r>
            <a:endParaRPr kumimoji="1" lang="ja-JP" altLang="en-US" sz="4400" dirty="0">
              <a:latin typeface="Cambria Math" panose="02040503050406030204" pitchFamily="18" charset="0"/>
            </a:endParaRPr>
          </a:p>
        </p:txBody>
      </p: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4C2B30E4-9EB5-40F8-ABAC-12C488795AA1}"/>
              </a:ext>
            </a:extLst>
          </p:cNvPr>
          <p:cNvCxnSpPr>
            <a:cxnSpLocks/>
          </p:cNvCxnSpPr>
          <p:nvPr/>
        </p:nvCxnSpPr>
        <p:spPr>
          <a:xfrm flipH="1">
            <a:off x="7198793" y="4396724"/>
            <a:ext cx="630406" cy="296652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楕円 42">
            <a:extLst>
              <a:ext uri="{FF2B5EF4-FFF2-40B4-BE49-F238E27FC236}">
                <a16:creationId xmlns:a16="http://schemas.microsoft.com/office/drawing/2014/main" id="{65195C42-2B72-43CA-9B45-30A87577AE45}"/>
              </a:ext>
            </a:extLst>
          </p:cNvPr>
          <p:cNvSpPr/>
          <p:nvPr/>
        </p:nvSpPr>
        <p:spPr>
          <a:xfrm flipV="1">
            <a:off x="7752379" y="4625916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楕円 43">
            <a:extLst>
              <a:ext uri="{FF2B5EF4-FFF2-40B4-BE49-F238E27FC236}">
                <a16:creationId xmlns:a16="http://schemas.microsoft.com/office/drawing/2014/main" id="{0E9BCD05-B22B-4BC6-BB23-95E974922C24}"/>
              </a:ext>
            </a:extLst>
          </p:cNvPr>
          <p:cNvSpPr/>
          <p:nvPr/>
        </p:nvSpPr>
        <p:spPr>
          <a:xfrm flipV="1">
            <a:off x="7191663" y="4625571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BD877FB8-E624-4F6F-8C3D-F6ED26EC99EE}"/>
              </a:ext>
            </a:extLst>
          </p:cNvPr>
          <p:cNvSpPr txBox="1"/>
          <p:nvPr/>
        </p:nvSpPr>
        <p:spPr>
          <a:xfrm>
            <a:off x="8199538" y="4530848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</a:t>
            </a:r>
          </a:p>
        </p:txBody>
      </p: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E215D310-CAFE-4FD7-803E-6AB6D114C047}"/>
              </a:ext>
            </a:extLst>
          </p:cNvPr>
          <p:cNvCxnSpPr>
            <a:cxnSpLocks/>
          </p:cNvCxnSpPr>
          <p:nvPr/>
        </p:nvCxnSpPr>
        <p:spPr>
          <a:xfrm>
            <a:off x="940328" y="944798"/>
            <a:ext cx="5996803" cy="0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C172C1B3-4ECF-4CFA-8185-22A9865D9F61}"/>
              </a:ext>
            </a:extLst>
          </p:cNvPr>
          <p:cNvCxnSpPr>
            <a:cxnSpLocks/>
          </p:cNvCxnSpPr>
          <p:nvPr/>
        </p:nvCxnSpPr>
        <p:spPr>
          <a:xfrm>
            <a:off x="6928918" y="972972"/>
            <a:ext cx="8213" cy="4882946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3A77036A-163F-4E59-95AA-BBDA030B5AA3}"/>
              </a:ext>
            </a:extLst>
          </p:cNvPr>
          <p:cNvCxnSpPr>
            <a:cxnSpLocks/>
            <a:endCxn id="18" idx="2"/>
          </p:cNvCxnSpPr>
          <p:nvPr/>
        </p:nvCxnSpPr>
        <p:spPr>
          <a:xfrm>
            <a:off x="6909290" y="5855918"/>
            <a:ext cx="174893" cy="16435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楕円 22">
            <a:extLst>
              <a:ext uri="{FF2B5EF4-FFF2-40B4-BE49-F238E27FC236}">
                <a16:creationId xmlns:a16="http://schemas.microsoft.com/office/drawing/2014/main" id="{E475D77F-160E-4A2F-8500-94B73272881C}"/>
              </a:ext>
            </a:extLst>
          </p:cNvPr>
          <p:cNvSpPr/>
          <p:nvPr/>
        </p:nvSpPr>
        <p:spPr>
          <a:xfrm flipV="1">
            <a:off x="6849085" y="865054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925FEC4E-6A61-490D-8087-105E4FC852DD}"/>
              </a:ext>
            </a:extLst>
          </p:cNvPr>
          <p:cNvCxnSpPr>
            <a:cxnSpLocks/>
          </p:cNvCxnSpPr>
          <p:nvPr/>
        </p:nvCxnSpPr>
        <p:spPr>
          <a:xfrm flipH="1">
            <a:off x="5479439" y="1001145"/>
            <a:ext cx="1425744" cy="1080056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AD378804-1C6F-4B46-8E31-1E5461EDBFEC}"/>
              </a:ext>
            </a:extLst>
          </p:cNvPr>
          <p:cNvCxnSpPr>
            <a:cxnSpLocks/>
          </p:cNvCxnSpPr>
          <p:nvPr/>
        </p:nvCxnSpPr>
        <p:spPr>
          <a:xfrm>
            <a:off x="5492409" y="2070030"/>
            <a:ext cx="0" cy="2209298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3A9D7AAC-BEEE-4047-9908-527A33555138}"/>
              </a:ext>
            </a:extLst>
          </p:cNvPr>
          <p:cNvCxnSpPr>
            <a:cxnSpLocks/>
          </p:cNvCxnSpPr>
          <p:nvPr/>
        </p:nvCxnSpPr>
        <p:spPr>
          <a:xfrm flipH="1">
            <a:off x="951805" y="1508743"/>
            <a:ext cx="6976666" cy="3518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E5D4389F-6AD6-4138-87C0-E7364AB393E1}"/>
              </a:ext>
            </a:extLst>
          </p:cNvPr>
          <p:cNvCxnSpPr>
            <a:cxnSpLocks/>
            <a:endCxn id="43" idx="5"/>
          </p:cNvCxnSpPr>
          <p:nvPr/>
        </p:nvCxnSpPr>
        <p:spPr>
          <a:xfrm>
            <a:off x="7902683" y="1522153"/>
            <a:ext cx="0" cy="3130558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楕円 18">
            <a:extLst>
              <a:ext uri="{FF2B5EF4-FFF2-40B4-BE49-F238E27FC236}">
                <a16:creationId xmlns:a16="http://schemas.microsoft.com/office/drawing/2014/main" id="{9671E429-078F-487D-A17B-49ABFF91072E}"/>
              </a:ext>
            </a:extLst>
          </p:cNvPr>
          <p:cNvSpPr/>
          <p:nvPr/>
        </p:nvSpPr>
        <p:spPr>
          <a:xfrm flipV="1">
            <a:off x="7814637" y="1417260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フリーフォーム: 図形 28">
            <a:extLst>
              <a:ext uri="{FF2B5EF4-FFF2-40B4-BE49-F238E27FC236}">
                <a16:creationId xmlns:a16="http://schemas.microsoft.com/office/drawing/2014/main" id="{51C38E9D-7BB9-4F69-915C-9F00D6127492}"/>
              </a:ext>
            </a:extLst>
          </p:cNvPr>
          <p:cNvSpPr/>
          <p:nvPr/>
        </p:nvSpPr>
        <p:spPr>
          <a:xfrm rot="20442508">
            <a:off x="7682416" y="4806766"/>
            <a:ext cx="418406" cy="1090679"/>
          </a:xfrm>
          <a:custGeom>
            <a:avLst/>
            <a:gdLst>
              <a:gd name="connsiteX0" fmla="*/ 545123 w 590895"/>
              <a:gd name="connsiteY0" fmla="*/ 0 h 1213339"/>
              <a:gd name="connsiteX1" fmla="*/ 536331 w 590895"/>
              <a:gd name="connsiteY1" fmla="*/ 870439 h 1213339"/>
              <a:gd name="connsiteX2" fmla="*/ 0 w 590895"/>
              <a:gd name="connsiteY2" fmla="*/ 1213339 h 1213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90895" h="1213339">
                <a:moveTo>
                  <a:pt x="545123" y="0"/>
                </a:moveTo>
                <a:cubicBezTo>
                  <a:pt x="586154" y="334108"/>
                  <a:pt x="627185" y="668216"/>
                  <a:pt x="536331" y="870439"/>
                </a:cubicBezTo>
                <a:cubicBezTo>
                  <a:pt x="445477" y="1072662"/>
                  <a:pt x="99646" y="1160585"/>
                  <a:pt x="0" y="1213339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04E8D2B8-F02C-4598-9ECD-A5AF2CAB34C5}"/>
              </a:ext>
            </a:extLst>
          </p:cNvPr>
          <p:cNvSpPr txBox="1"/>
          <p:nvPr/>
        </p:nvSpPr>
        <p:spPr>
          <a:xfrm>
            <a:off x="7149497" y="6199285"/>
            <a:ext cx="33009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 dirty="0">
                <a:solidFill>
                  <a:schemeClr val="bg1">
                    <a:lumMod val="65000"/>
                  </a:schemeClr>
                </a:solidFill>
                <a:latin typeface="Georgia" panose="02040502050405020303" pitchFamily="18" charset="0"/>
              </a:rPr>
              <a:t>W</a:t>
            </a:r>
            <a:r>
              <a:rPr kumimoji="1" lang="ja-JP" altLang="en-US" sz="2400" b="1" dirty="0">
                <a:solidFill>
                  <a:schemeClr val="bg1">
                    <a:lumMod val="65000"/>
                  </a:schemeClr>
                </a:solidFill>
                <a:latin typeface="Georgia" panose="02040502050405020303" pitchFamily="18" charset="0"/>
              </a:rPr>
              <a:t>：接地端子側に白線</a:t>
            </a:r>
          </a:p>
        </p:txBody>
      </p:sp>
      <p:cxnSp>
        <p:nvCxnSpPr>
          <p:cNvPr id="59" name="直線矢印コネクタ 58">
            <a:extLst>
              <a:ext uri="{FF2B5EF4-FFF2-40B4-BE49-F238E27FC236}">
                <a16:creationId xmlns:a16="http://schemas.microsoft.com/office/drawing/2014/main" id="{868600F4-B244-4968-8AAA-742CE1447B12}"/>
              </a:ext>
            </a:extLst>
          </p:cNvPr>
          <p:cNvCxnSpPr>
            <a:cxnSpLocks/>
            <a:stCxn id="58" idx="1"/>
          </p:cNvCxnSpPr>
          <p:nvPr/>
        </p:nvCxnSpPr>
        <p:spPr>
          <a:xfrm flipH="1" flipV="1">
            <a:off x="7025177" y="6072436"/>
            <a:ext cx="124320" cy="357682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8B929F67-7EC7-41D5-BFFE-C8B98384EBDE}"/>
              </a:ext>
            </a:extLst>
          </p:cNvPr>
          <p:cNvSpPr txBox="1"/>
          <p:nvPr/>
        </p:nvSpPr>
        <p:spPr>
          <a:xfrm>
            <a:off x="4282040" y="5457353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solidFill>
                  <a:schemeClr val="bg1">
                    <a:lumMod val="65000"/>
                  </a:schemeClr>
                </a:solidFill>
                <a:latin typeface="Georgia" panose="02040502050405020303" pitchFamily="18" charset="0"/>
              </a:rPr>
              <a:t>接地端子側に白線</a:t>
            </a:r>
          </a:p>
        </p:txBody>
      </p:sp>
      <p:cxnSp>
        <p:nvCxnSpPr>
          <p:cNvPr id="67" name="直線矢印コネクタ 66">
            <a:extLst>
              <a:ext uri="{FF2B5EF4-FFF2-40B4-BE49-F238E27FC236}">
                <a16:creationId xmlns:a16="http://schemas.microsoft.com/office/drawing/2014/main" id="{D050614D-9C3E-455B-A39B-1BF4B099730C}"/>
              </a:ext>
            </a:extLst>
          </p:cNvPr>
          <p:cNvCxnSpPr>
            <a:cxnSpLocks/>
          </p:cNvCxnSpPr>
          <p:nvPr/>
        </p:nvCxnSpPr>
        <p:spPr>
          <a:xfrm flipV="1">
            <a:off x="5435143" y="4975967"/>
            <a:ext cx="0" cy="481386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C0EBFD27-7BA8-4541-8A66-26EC2D37A5CA}"/>
              </a:ext>
            </a:extLst>
          </p:cNvPr>
          <p:cNvSpPr txBox="1"/>
          <p:nvPr/>
        </p:nvSpPr>
        <p:spPr>
          <a:xfrm>
            <a:off x="8158163" y="5216660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solidFill>
                  <a:schemeClr val="bg1">
                    <a:lumMod val="65000"/>
                  </a:schemeClr>
                </a:solidFill>
                <a:latin typeface="Georgia" panose="02040502050405020303" pitchFamily="18" charset="0"/>
              </a:rPr>
              <a:t>わたり線は黒色</a:t>
            </a:r>
          </a:p>
        </p:txBody>
      </p:sp>
      <p:cxnSp>
        <p:nvCxnSpPr>
          <p:cNvPr id="69" name="直線矢印コネクタ 68">
            <a:extLst>
              <a:ext uri="{FF2B5EF4-FFF2-40B4-BE49-F238E27FC236}">
                <a16:creationId xmlns:a16="http://schemas.microsoft.com/office/drawing/2014/main" id="{E2F0B9A3-521C-4288-828E-277C62547CE6}"/>
              </a:ext>
            </a:extLst>
          </p:cNvPr>
          <p:cNvCxnSpPr>
            <a:cxnSpLocks/>
          </p:cNvCxnSpPr>
          <p:nvPr/>
        </p:nvCxnSpPr>
        <p:spPr>
          <a:xfrm flipH="1">
            <a:off x="8158163" y="5671279"/>
            <a:ext cx="867966" cy="110267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168705A6-AAA5-4260-BB44-06139722003E}"/>
              </a:ext>
            </a:extLst>
          </p:cNvPr>
          <p:cNvCxnSpPr>
            <a:cxnSpLocks/>
          </p:cNvCxnSpPr>
          <p:nvPr/>
        </p:nvCxnSpPr>
        <p:spPr>
          <a:xfrm flipH="1">
            <a:off x="7279709" y="1799140"/>
            <a:ext cx="12700" cy="2826431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7B71F161-275F-487B-95A2-4163859C27A0}"/>
              </a:ext>
            </a:extLst>
          </p:cNvPr>
          <p:cNvCxnSpPr>
            <a:cxnSpLocks/>
          </p:cNvCxnSpPr>
          <p:nvPr/>
        </p:nvCxnSpPr>
        <p:spPr>
          <a:xfrm flipH="1">
            <a:off x="5936873" y="1814226"/>
            <a:ext cx="1296497" cy="738657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コネクタ 51">
            <a:extLst>
              <a:ext uri="{FF2B5EF4-FFF2-40B4-BE49-F238E27FC236}">
                <a16:creationId xmlns:a16="http://schemas.microsoft.com/office/drawing/2014/main" id="{AA7B95E1-5071-4650-B6F2-B9C376674207}"/>
              </a:ext>
            </a:extLst>
          </p:cNvPr>
          <p:cNvCxnSpPr>
            <a:cxnSpLocks/>
          </p:cNvCxnSpPr>
          <p:nvPr/>
        </p:nvCxnSpPr>
        <p:spPr>
          <a:xfrm>
            <a:off x="5973959" y="2500248"/>
            <a:ext cx="1" cy="1797027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54545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楕円 17">
            <a:extLst>
              <a:ext uri="{FF2B5EF4-FFF2-40B4-BE49-F238E27FC236}">
                <a16:creationId xmlns:a16="http://schemas.microsoft.com/office/drawing/2014/main" id="{A2E154AD-98D1-4F44-81A2-0CBE45258587}"/>
              </a:ext>
            </a:extLst>
          </p:cNvPr>
          <p:cNvSpPr/>
          <p:nvPr/>
        </p:nvSpPr>
        <p:spPr>
          <a:xfrm>
            <a:off x="7084183" y="5504066"/>
            <a:ext cx="786798" cy="73657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720CAE87-79A7-4680-AF5B-CD23648F3E71}"/>
              </a:ext>
            </a:extLst>
          </p:cNvPr>
          <p:cNvSpPr txBox="1"/>
          <p:nvPr/>
        </p:nvSpPr>
        <p:spPr>
          <a:xfrm>
            <a:off x="8455189" y="483133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</a:t>
            </a:r>
          </a:p>
        </p:txBody>
      </p: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56332DDB-6A1C-4EF3-9621-CC3E4A766C5B}"/>
              </a:ext>
            </a:extLst>
          </p:cNvPr>
          <p:cNvCxnSpPr>
            <a:cxnSpLocks/>
          </p:cNvCxnSpPr>
          <p:nvPr/>
        </p:nvCxnSpPr>
        <p:spPr>
          <a:xfrm flipH="1" flipV="1">
            <a:off x="7191663" y="6072436"/>
            <a:ext cx="571838" cy="345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コネクタ 63">
            <a:extLst>
              <a:ext uri="{FF2B5EF4-FFF2-40B4-BE49-F238E27FC236}">
                <a16:creationId xmlns:a16="http://schemas.microsoft.com/office/drawing/2014/main" id="{4D658397-2C4B-4000-8063-9848F82650BA}"/>
              </a:ext>
            </a:extLst>
          </p:cNvPr>
          <p:cNvCxnSpPr>
            <a:cxnSpLocks/>
          </p:cNvCxnSpPr>
          <p:nvPr/>
        </p:nvCxnSpPr>
        <p:spPr>
          <a:xfrm flipV="1">
            <a:off x="7373070" y="5504066"/>
            <a:ext cx="0" cy="55496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コネクタ 65">
            <a:extLst>
              <a:ext uri="{FF2B5EF4-FFF2-40B4-BE49-F238E27FC236}">
                <a16:creationId xmlns:a16="http://schemas.microsoft.com/office/drawing/2014/main" id="{F9F57985-8243-4B72-9226-BFAD4CE2DEEC}"/>
              </a:ext>
            </a:extLst>
          </p:cNvPr>
          <p:cNvCxnSpPr>
            <a:cxnSpLocks/>
          </p:cNvCxnSpPr>
          <p:nvPr/>
        </p:nvCxnSpPr>
        <p:spPr>
          <a:xfrm flipV="1">
            <a:off x="7579315" y="5505319"/>
            <a:ext cx="0" cy="55496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楕円 6">
            <a:extLst>
              <a:ext uri="{FF2B5EF4-FFF2-40B4-BE49-F238E27FC236}">
                <a16:creationId xmlns:a16="http://schemas.microsoft.com/office/drawing/2014/main" id="{3B110D3F-0631-4A34-B34D-A3A8EAD6EF60}"/>
              </a:ext>
            </a:extLst>
          </p:cNvPr>
          <p:cNvSpPr/>
          <p:nvPr/>
        </p:nvSpPr>
        <p:spPr>
          <a:xfrm>
            <a:off x="2384826" y="1691835"/>
            <a:ext cx="1943891" cy="192269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2">
                <a:lumMod val="1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5F83C3E4-DD28-48F0-9CF1-131ACAD0A376}"/>
              </a:ext>
            </a:extLst>
          </p:cNvPr>
          <p:cNvSpPr/>
          <p:nvPr/>
        </p:nvSpPr>
        <p:spPr>
          <a:xfrm>
            <a:off x="6585122" y="427196"/>
            <a:ext cx="1943891" cy="192269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2">
                <a:lumMod val="1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CB003734-785B-4885-B625-31F194B279F2}"/>
              </a:ext>
            </a:extLst>
          </p:cNvPr>
          <p:cNvSpPr/>
          <p:nvPr/>
        </p:nvSpPr>
        <p:spPr>
          <a:xfrm>
            <a:off x="2834093" y="5471199"/>
            <a:ext cx="783696" cy="769441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E0AF941-4756-4A0D-BEAD-851DF1A9F734}"/>
              </a:ext>
            </a:extLst>
          </p:cNvPr>
          <p:cNvSpPr txBox="1"/>
          <p:nvPr/>
        </p:nvSpPr>
        <p:spPr>
          <a:xfrm>
            <a:off x="2920493" y="5471198"/>
            <a:ext cx="5336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>
                <a:latin typeface="Cambria Math" panose="02040503050406030204" pitchFamily="18" charset="0"/>
                <a:ea typeface="Cambria Math" panose="02040503050406030204" pitchFamily="18" charset="0"/>
              </a:rPr>
              <a:t>M</a:t>
            </a:r>
            <a:endParaRPr kumimoji="1" lang="ja-JP" altLang="en-US" sz="4400" dirty="0">
              <a:latin typeface="Cambria Math" panose="02040503050406030204" pitchFamily="18" charset="0"/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B2E48084-A050-48D9-92DC-2AEB3B57124E}"/>
              </a:ext>
            </a:extLst>
          </p:cNvPr>
          <p:cNvSpPr/>
          <p:nvPr/>
        </p:nvSpPr>
        <p:spPr>
          <a:xfrm>
            <a:off x="672208" y="569746"/>
            <a:ext cx="516065" cy="124448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8B322D31-0F54-4CD9-BE29-A78F0B219161}"/>
              </a:ext>
            </a:extLst>
          </p:cNvPr>
          <p:cNvSpPr/>
          <p:nvPr/>
        </p:nvSpPr>
        <p:spPr>
          <a:xfrm flipV="1">
            <a:off x="756636" y="756605"/>
            <a:ext cx="329621" cy="35277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1258D82E-C517-4064-9522-5AEAA2B9C4D2}"/>
              </a:ext>
            </a:extLst>
          </p:cNvPr>
          <p:cNvSpPr/>
          <p:nvPr/>
        </p:nvSpPr>
        <p:spPr>
          <a:xfrm flipV="1">
            <a:off x="748516" y="2824022"/>
            <a:ext cx="329621" cy="3260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9981600F-FBF2-4F0D-99C2-9532A799CEF2}"/>
              </a:ext>
            </a:extLst>
          </p:cNvPr>
          <p:cNvSpPr txBox="1"/>
          <p:nvPr/>
        </p:nvSpPr>
        <p:spPr>
          <a:xfrm>
            <a:off x="165259" y="613897"/>
            <a:ext cx="44275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latin typeface="Georgia" panose="02040502050405020303" pitchFamily="18" charset="0"/>
              </a:rPr>
              <a:t>N</a:t>
            </a:r>
            <a:endParaRPr kumimoji="1" lang="en-US" altLang="ja-JP" sz="2400" b="1" dirty="0">
              <a:latin typeface="Georgia" panose="02040502050405020303" pitchFamily="18" charset="0"/>
            </a:endParaRPr>
          </a:p>
          <a:p>
            <a:endParaRPr lang="en-US" altLang="ja-JP" sz="2400" b="1" dirty="0">
              <a:latin typeface="Georgia" panose="02040502050405020303" pitchFamily="18" charset="0"/>
            </a:endParaRPr>
          </a:p>
          <a:p>
            <a:r>
              <a:rPr kumimoji="1" lang="en-US" altLang="ja-JP" sz="2400" b="1" dirty="0">
                <a:latin typeface="Georgia" panose="02040502050405020303" pitchFamily="18" charset="0"/>
              </a:rPr>
              <a:t>L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6D7CB55D-0D14-498D-94E7-059DA889C8FB}"/>
              </a:ext>
            </a:extLst>
          </p:cNvPr>
          <p:cNvSpPr/>
          <p:nvPr/>
        </p:nvSpPr>
        <p:spPr>
          <a:xfrm rot="5400000">
            <a:off x="5462477" y="3980164"/>
            <a:ext cx="574370" cy="117269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（）</a:t>
            </a:r>
            <a:endParaRPr kumimoji="1" lang="ja-JP" altLang="en-US" dirty="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A11E7D19-E549-429A-9ADB-BC123F732902}"/>
              </a:ext>
            </a:extLst>
          </p:cNvPr>
          <p:cNvSpPr txBox="1"/>
          <p:nvPr/>
        </p:nvSpPr>
        <p:spPr>
          <a:xfrm rot="16200000">
            <a:off x="5594981" y="4203865"/>
            <a:ext cx="461665" cy="76944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b="1" dirty="0"/>
              <a:t>（ ）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2EFE439D-4D07-4334-9443-CC50E3E2137A}"/>
              </a:ext>
            </a:extLst>
          </p:cNvPr>
          <p:cNvSpPr txBox="1"/>
          <p:nvPr/>
        </p:nvSpPr>
        <p:spPr>
          <a:xfrm>
            <a:off x="5849778" y="4914175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67C28014-BD2B-40F5-94C7-C9DE9FFA1D55}"/>
              </a:ext>
            </a:extLst>
          </p:cNvPr>
          <p:cNvSpPr/>
          <p:nvPr/>
        </p:nvSpPr>
        <p:spPr>
          <a:xfrm>
            <a:off x="664361" y="1815475"/>
            <a:ext cx="516065" cy="144608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楕円 16">
            <a:extLst>
              <a:ext uri="{FF2B5EF4-FFF2-40B4-BE49-F238E27FC236}">
                <a16:creationId xmlns:a16="http://schemas.microsoft.com/office/drawing/2014/main" id="{A86F2FB6-1373-4403-AE6D-D0E922DC50ED}"/>
              </a:ext>
            </a:extLst>
          </p:cNvPr>
          <p:cNvSpPr/>
          <p:nvPr/>
        </p:nvSpPr>
        <p:spPr>
          <a:xfrm flipV="1">
            <a:off x="738811" y="1918170"/>
            <a:ext cx="329621" cy="3260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楕円 19">
            <a:extLst>
              <a:ext uri="{FF2B5EF4-FFF2-40B4-BE49-F238E27FC236}">
                <a16:creationId xmlns:a16="http://schemas.microsoft.com/office/drawing/2014/main" id="{445B384D-E802-4FAF-A350-8E237D62C396}"/>
              </a:ext>
            </a:extLst>
          </p:cNvPr>
          <p:cNvSpPr/>
          <p:nvPr/>
        </p:nvSpPr>
        <p:spPr>
          <a:xfrm flipV="1">
            <a:off x="734247" y="2371059"/>
            <a:ext cx="329621" cy="3260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楕円 26">
            <a:extLst>
              <a:ext uri="{FF2B5EF4-FFF2-40B4-BE49-F238E27FC236}">
                <a16:creationId xmlns:a16="http://schemas.microsoft.com/office/drawing/2014/main" id="{54F6D5E9-BC06-4B3D-BC13-CFB03055B136}"/>
              </a:ext>
            </a:extLst>
          </p:cNvPr>
          <p:cNvSpPr/>
          <p:nvPr/>
        </p:nvSpPr>
        <p:spPr>
          <a:xfrm flipV="1">
            <a:off x="771320" y="1388543"/>
            <a:ext cx="329621" cy="3260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64A61AE6-3C3C-48A8-B297-63551D948FE7}"/>
              </a:ext>
            </a:extLst>
          </p:cNvPr>
          <p:cNvSpPr txBox="1"/>
          <p:nvPr/>
        </p:nvSpPr>
        <p:spPr>
          <a:xfrm>
            <a:off x="167885" y="1850369"/>
            <a:ext cx="394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latin typeface="Georgia" panose="02040502050405020303" pitchFamily="18" charset="0"/>
              </a:rPr>
              <a:t>T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46CB54DD-079E-4CF2-BF5C-FD14A8B7D330}"/>
              </a:ext>
            </a:extLst>
          </p:cNvPr>
          <p:cNvSpPr txBox="1"/>
          <p:nvPr/>
        </p:nvSpPr>
        <p:spPr>
          <a:xfrm>
            <a:off x="171152" y="2279556"/>
            <a:ext cx="3946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b="1" dirty="0">
                <a:latin typeface="Georgia" panose="02040502050405020303" pitchFamily="18" charset="0"/>
              </a:rPr>
              <a:t>S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F4417F69-012B-415D-9BF8-6514D0F9777D}"/>
              </a:ext>
            </a:extLst>
          </p:cNvPr>
          <p:cNvSpPr txBox="1"/>
          <p:nvPr/>
        </p:nvSpPr>
        <p:spPr>
          <a:xfrm>
            <a:off x="171332" y="2691280"/>
            <a:ext cx="429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latin typeface="Georgia" panose="02040502050405020303" pitchFamily="18" charset="0"/>
              </a:rPr>
              <a:t>R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671D4750-0F0B-4F1D-8D38-D8AF53228177}"/>
              </a:ext>
            </a:extLst>
          </p:cNvPr>
          <p:cNvSpPr/>
          <p:nvPr/>
        </p:nvSpPr>
        <p:spPr>
          <a:xfrm>
            <a:off x="1568365" y="4398279"/>
            <a:ext cx="783696" cy="769441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292B9D57-D22B-42A6-99B6-FABB3D49D59D}"/>
              </a:ext>
            </a:extLst>
          </p:cNvPr>
          <p:cNvSpPr txBox="1"/>
          <p:nvPr/>
        </p:nvSpPr>
        <p:spPr>
          <a:xfrm>
            <a:off x="1693407" y="4396724"/>
            <a:ext cx="5336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>
                <a:latin typeface="Cambria Math" panose="02040503050406030204" pitchFamily="18" charset="0"/>
                <a:ea typeface="Cambria Math" panose="02040503050406030204" pitchFamily="18" charset="0"/>
              </a:rPr>
              <a:t>R</a:t>
            </a:r>
            <a:endParaRPr kumimoji="1" lang="ja-JP" altLang="en-US" sz="4400" dirty="0">
              <a:latin typeface="Cambria Math" panose="02040503050406030204" pitchFamily="18" charset="0"/>
            </a:endParaRPr>
          </a:p>
        </p:txBody>
      </p: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4C2B30E4-9EB5-40F8-ABAC-12C488795AA1}"/>
              </a:ext>
            </a:extLst>
          </p:cNvPr>
          <p:cNvCxnSpPr>
            <a:cxnSpLocks/>
          </p:cNvCxnSpPr>
          <p:nvPr/>
        </p:nvCxnSpPr>
        <p:spPr>
          <a:xfrm flipH="1">
            <a:off x="7198793" y="4396724"/>
            <a:ext cx="630406" cy="296652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楕円 42">
            <a:extLst>
              <a:ext uri="{FF2B5EF4-FFF2-40B4-BE49-F238E27FC236}">
                <a16:creationId xmlns:a16="http://schemas.microsoft.com/office/drawing/2014/main" id="{65195C42-2B72-43CA-9B45-30A87577AE45}"/>
              </a:ext>
            </a:extLst>
          </p:cNvPr>
          <p:cNvSpPr/>
          <p:nvPr/>
        </p:nvSpPr>
        <p:spPr>
          <a:xfrm flipV="1">
            <a:off x="7752379" y="4625916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楕円 43">
            <a:extLst>
              <a:ext uri="{FF2B5EF4-FFF2-40B4-BE49-F238E27FC236}">
                <a16:creationId xmlns:a16="http://schemas.microsoft.com/office/drawing/2014/main" id="{0E9BCD05-B22B-4BC6-BB23-95E974922C24}"/>
              </a:ext>
            </a:extLst>
          </p:cNvPr>
          <p:cNvSpPr/>
          <p:nvPr/>
        </p:nvSpPr>
        <p:spPr>
          <a:xfrm flipV="1">
            <a:off x="7191663" y="4625571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BD877FB8-E624-4F6F-8C3D-F6ED26EC99EE}"/>
              </a:ext>
            </a:extLst>
          </p:cNvPr>
          <p:cNvSpPr txBox="1"/>
          <p:nvPr/>
        </p:nvSpPr>
        <p:spPr>
          <a:xfrm>
            <a:off x="8199538" y="4530848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</a:t>
            </a:r>
          </a:p>
        </p:txBody>
      </p: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E215D310-CAFE-4FD7-803E-6AB6D114C047}"/>
              </a:ext>
            </a:extLst>
          </p:cNvPr>
          <p:cNvCxnSpPr>
            <a:cxnSpLocks/>
          </p:cNvCxnSpPr>
          <p:nvPr/>
        </p:nvCxnSpPr>
        <p:spPr>
          <a:xfrm>
            <a:off x="940328" y="944798"/>
            <a:ext cx="5996803" cy="0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C172C1B3-4ECF-4CFA-8185-22A9865D9F61}"/>
              </a:ext>
            </a:extLst>
          </p:cNvPr>
          <p:cNvCxnSpPr>
            <a:cxnSpLocks/>
          </p:cNvCxnSpPr>
          <p:nvPr/>
        </p:nvCxnSpPr>
        <p:spPr>
          <a:xfrm>
            <a:off x="6928918" y="972972"/>
            <a:ext cx="8213" cy="4882946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3A77036A-163F-4E59-95AA-BBDA030B5AA3}"/>
              </a:ext>
            </a:extLst>
          </p:cNvPr>
          <p:cNvCxnSpPr>
            <a:cxnSpLocks/>
            <a:endCxn id="18" idx="2"/>
          </p:cNvCxnSpPr>
          <p:nvPr/>
        </p:nvCxnSpPr>
        <p:spPr>
          <a:xfrm>
            <a:off x="6909290" y="5855918"/>
            <a:ext cx="174893" cy="16435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楕円 22">
            <a:extLst>
              <a:ext uri="{FF2B5EF4-FFF2-40B4-BE49-F238E27FC236}">
                <a16:creationId xmlns:a16="http://schemas.microsoft.com/office/drawing/2014/main" id="{E475D77F-160E-4A2F-8500-94B73272881C}"/>
              </a:ext>
            </a:extLst>
          </p:cNvPr>
          <p:cNvSpPr/>
          <p:nvPr/>
        </p:nvSpPr>
        <p:spPr>
          <a:xfrm flipV="1">
            <a:off x="6849085" y="865054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925FEC4E-6A61-490D-8087-105E4FC852DD}"/>
              </a:ext>
            </a:extLst>
          </p:cNvPr>
          <p:cNvCxnSpPr>
            <a:cxnSpLocks/>
          </p:cNvCxnSpPr>
          <p:nvPr/>
        </p:nvCxnSpPr>
        <p:spPr>
          <a:xfrm flipH="1">
            <a:off x="5479439" y="1001145"/>
            <a:ext cx="1425744" cy="1080056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AD378804-1C6F-4B46-8E31-1E5461EDBFEC}"/>
              </a:ext>
            </a:extLst>
          </p:cNvPr>
          <p:cNvCxnSpPr>
            <a:cxnSpLocks/>
          </p:cNvCxnSpPr>
          <p:nvPr/>
        </p:nvCxnSpPr>
        <p:spPr>
          <a:xfrm>
            <a:off x="5492409" y="2070030"/>
            <a:ext cx="0" cy="2209298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3A9D7AAC-BEEE-4047-9908-527A33555138}"/>
              </a:ext>
            </a:extLst>
          </p:cNvPr>
          <p:cNvCxnSpPr>
            <a:cxnSpLocks/>
          </p:cNvCxnSpPr>
          <p:nvPr/>
        </p:nvCxnSpPr>
        <p:spPr>
          <a:xfrm flipH="1">
            <a:off x="951805" y="1508743"/>
            <a:ext cx="6976666" cy="3518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E5D4389F-6AD6-4138-87C0-E7364AB393E1}"/>
              </a:ext>
            </a:extLst>
          </p:cNvPr>
          <p:cNvCxnSpPr>
            <a:cxnSpLocks/>
            <a:endCxn id="43" idx="5"/>
          </p:cNvCxnSpPr>
          <p:nvPr/>
        </p:nvCxnSpPr>
        <p:spPr>
          <a:xfrm>
            <a:off x="7902683" y="1522153"/>
            <a:ext cx="0" cy="3130558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楕円 18">
            <a:extLst>
              <a:ext uri="{FF2B5EF4-FFF2-40B4-BE49-F238E27FC236}">
                <a16:creationId xmlns:a16="http://schemas.microsoft.com/office/drawing/2014/main" id="{9671E429-078F-487D-A17B-49ABFF91072E}"/>
              </a:ext>
            </a:extLst>
          </p:cNvPr>
          <p:cNvSpPr/>
          <p:nvPr/>
        </p:nvSpPr>
        <p:spPr>
          <a:xfrm flipV="1">
            <a:off x="7814637" y="1417260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フリーフォーム: 図形 28">
            <a:extLst>
              <a:ext uri="{FF2B5EF4-FFF2-40B4-BE49-F238E27FC236}">
                <a16:creationId xmlns:a16="http://schemas.microsoft.com/office/drawing/2014/main" id="{51C38E9D-7BB9-4F69-915C-9F00D6127492}"/>
              </a:ext>
            </a:extLst>
          </p:cNvPr>
          <p:cNvSpPr/>
          <p:nvPr/>
        </p:nvSpPr>
        <p:spPr>
          <a:xfrm rot="20442508">
            <a:off x="7682416" y="4806766"/>
            <a:ext cx="418406" cy="1090679"/>
          </a:xfrm>
          <a:custGeom>
            <a:avLst/>
            <a:gdLst>
              <a:gd name="connsiteX0" fmla="*/ 545123 w 590895"/>
              <a:gd name="connsiteY0" fmla="*/ 0 h 1213339"/>
              <a:gd name="connsiteX1" fmla="*/ 536331 w 590895"/>
              <a:gd name="connsiteY1" fmla="*/ 870439 h 1213339"/>
              <a:gd name="connsiteX2" fmla="*/ 0 w 590895"/>
              <a:gd name="connsiteY2" fmla="*/ 1213339 h 1213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90895" h="1213339">
                <a:moveTo>
                  <a:pt x="545123" y="0"/>
                </a:moveTo>
                <a:cubicBezTo>
                  <a:pt x="586154" y="334108"/>
                  <a:pt x="627185" y="668216"/>
                  <a:pt x="536331" y="870439"/>
                </a:cubicBezTo>
                <a:cubicBezTo>
                  <a:pt x="445477" y="1072662"/>
                  <a:pt x="99646" y="1160585"/>
                  <a:pt x="0" y="1213339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04E8D2B8-F02C-4598-9ECD-A5AF2CAB34C5}"/>
              </a:ext>
            </a:extLst>
          </p:cNvPr>
          <p:cNvSpPr txBox="1"/>
          <p:nvPr/>
        </p:nvSpPr>
        <p:spPr>
          <a:xfrm>
            <a:off x="7149497" y="6199285"/>
            <a:ext cx="33009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 dirty="0">
                <a:solidFill>
                  <a:schemeClr val="bg1">
                    <a:lumMod val="65000"/>
                  </a:schemeClr>
                </a:solidFill>
                <a:latin typeface="Georgia" panose="02040502050405020303" pitchFamily="18" charset="0"/>
              </a:rPr>
              <a:t>W</a:t>
            </a:r>
            <a:r>
              <a:rPr kumimoji="1" lang="ja-JP" altLang="en-US" sz="2400" b="1" dirty="0">
                <a:solidFill>
                  <a:schemeClr val="bg1">
                    <a:lumMod val="65000"/>
                  </a:schemeClr>
                </a:solidFill>
                <a:latin typeface="Georgia" panose="02040502050405020303" pitchFamily="18" charset="0"/>
              </a:rPr>
              <a:t>：接地端子側に白線</a:t>
            </a:r>
          </a:p>
        </p:txBody>
      </p:sp>
      <p:cxnSp>
        <p:nvCxnSpPr>
          <p:cNvPr id="59" name="直線矢印コネクタ 58">
            <a:extLst>
              <a:ext uri="{FF2B5EF4-FFF2-40B4-BE49-F238E27FC236}">
                <a16:creationId xmlns:a16="http://schemas.microsoft.com/office/drawing/2014/main" id="{868600F4-B244-4968-8AAA-742CE1447B12}"/>
              </a:ext>
            </a:extLst>
          </p:cNvPr>
          <p:cNvCxnSpPr>
            <a:cxnSpLocks/>
            <a:stCxn id="58" idx="1"/>
          </p:cNvCxnSpPr>
          <p:nvPr/>
        </p:nvCxnSpPr>
        <p:spPr>
          <a:xfrm flipH="1" flipV="1">
            <a:off x="7025177" y="6072436"/>
            <a:ext cx="124320" cy="357682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8B929F67-7EC7-41D5-BFFE-C8B98384EBDE}"/>
              </a:ext>
            </a:extLst>
          </p:cNvPr>
          <p:cNvSpPr txBox="1"/>
          <p:nvPr/>
        </p:nvSpPr>
        <p:spPr>
          <a:xfrm>
            <a:off x="4282040" y="5457353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solidFill>
                  <a:schemeClr val="bg1">
                    <a:lumMod val="65000"/>
                  </a:schemeClr>
                </a:solidFill>
                <a:latin typeface="Georgia" panose="02040502050405020303" pitchFamily="18" charset="0"/>
              </a:rPr>
              <a:t>接地端子側に白線</a:t>
            </a:r>
          </a:p>
        </p:txBody>
      </p:sp>
      <p:cxnSp>
        <p:nvCxnSpPr>
          <p:cNvPr id="67" name="直線矢印コネクタ 66">
            <a:extLst>
              <a:ext uri="{FF2B5EF4-FFF2-40B4-BE49-F238E27FC236}">
                <a16:creationId xmlns:a16="http://schemas.microsoft.com/office/drawing/2014/main" id="{D050614D-9C3E-455B-A39B-1BF4B099730C}"/>
              </a:ext>
            </a:extLst>
          </p:cNvPr>
          <p:cNvCxnSpPr>
            <a:cxnSpLocks/>
          </p:cNvCxnSpPr>
          <p:nvPr/>
        </p:nvCxnSpPr>
        <p:spPr>
          <a:xfrm flipV="1">
            <a:off x="5435143" y="4975967"/>
            <a:ext cx="0" cy="481386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C0EBFD27-7BA8-4541-8A66-26EC2D37A5CA}"/>
              </a:ext>
            </a:extLst>
          </p:cNvPr>
          <p:cNvSpPr txBox="1"/>
          <p:nvPr/>
        </p:nvSpPr>
        <p:spPr>
          <a:xfrm>
            <a:off x="8158163" y="5216660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solidFill>
                  <a:schemeClr val="bg1">
                    <a:lumMod val="65000"/>
                  </a:schemeClr>
                </a:solidFill>
                <a:latin typeface="Georgia" panose="02040502050405020303" pitchFamily="18" charset="0"/>
              </a:rPr>
              <a:t>わたり線は黒色</a:t>
            </a:r>
          </a:p>
        </p:txBody>
      </p:sp>
      <p:cxnSp>
        <p:nvCxnSpPr>
          <p:cNvPr id="69" name="直線矢印コネクタ 68">
            <a:extLst>
              <a:ext uri="{FF2B5EF4-FFF2-40B4-BE49-F238E27FC236}">
                <a16:creationId xmlns:a16="http://schemas.microsoft.com/office/drawing/2014/main" id="{E2F0B9A3-521C-4288-828E-277C62547CE6}"/>
              </a:ext>
            </a:extLst>
          </p:cNvPr>
          <p:cNvCxnSpPr>
            <a:cxnSpLocks/>
          </p:cNvCxnSpPr>
          <p:nvPr/>
        </p:nvCxnSpPr>
        <p:spPr>
          <a:xfrm flipH="1">
            <a:off x="8158163" y="5671279"/>
            <a:ext cx="867966" cy="110267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168705A6-AAA5-4260-BB44-06139722003E}"/>
              </a:ext>
            </a:extLst>
          </p:cNvPr>
          <p:cNvCxnSpPr>
            <a:cxnSpLocks/>
          </p:cNvCxnSpPr>
          <p:nvPr/>
        </p:nvCxnSpPr>
        <p:spPr>
          <a:xfrm flipH="1">
            <a:off x="7279709" y="1799140"/>
            <a:ext cx="12700" cy="2826431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7B71F161-275F-487B-95A2-4163859C27A0}"/>
              </a:ext>
            </a:extLst>
          </p:cNvPr>
          <p:cNvCxnSpPr>
            <a:cxnSpLocks/>
          </p:cNvCxnSpPr>
          <p:nvPr/>
        </p:nvCxnSpPr>
        <p:spPr>
          <a:xfrm flipH="1">
            <a:off x="5936873" y="1814226"/>
            <a:ext cx="1296497" cy="738657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コネクタ 51">
            <a:extLst>
              <a:ext uri="{FF2B5EF4-FFF2-40B4-BE49-F238E27FC236}">
                <a16:creationId xmlns:a16="http://schemas.microsoft.com/office/drawing/2014/main" id="{AA7B95E1-5071-4650-B6F2-B9C376674207}"/>
              </a:ext>
            </a:extLst>
          </p:cNvPr>
          <p:cNvCxnSpPr>
            <a:cxnSpLocks/>
          </p:cNvCxnSpPr>
          <p:nvPr/>
        </p:nvCxnSpPr>
        <p:spPr>
          <a:xfrm>
            <a:off x="5973959" y="2500248"/>
            <a:ext cx="1" cy="1797027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コネクタ 52">
            <a:extLst>
              <a:ext uri="{FF2B5EF4-FFF2-40B4-BE49-F238E27FC236}">
                <a16:creationId xmlns:a16="http://schemas.microsoft.com/office/drawing/2014/main" id="{0922AAA1-9DC3-488D-9AFB-18AD5437D811}"/>
              </a:ext>
            </a:extLst>
          </p:cNvPr>
          <p:cNvCxnSpPr>
            <a:cxnSpLocks/>
          </p:cNvCxnSpPr>
          <p:nvPr/>
        </p:nvCxnSpPr>
        <p:spPr>
          <a:xfrm flipH="1">
            <a:off x="913327" y="2051521"/>
            <a:ext cx="2624537" cy="12868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3B929F69-9A5B-4AF6-84E9-48C0DCBC2E72}"/>
              </a:ext>
            </a:extLst>
          </p:cNvPr>
          <p:cNvCxnSpPr>
            <a:cxnSpLocks/>
          </p:cNvCxnSpPr>
          <p:nvPr/>
        </p:nvCxnSpPr>
        <p:spPr>
          <a:xfrm flipH="1" flipV="1">
            <a:off x="3511977" y="2043695"/>
            <a:ext cx="51774" cy="363463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楕円 15">
            <a:extLst>
              <a:ext uri="{FF2B5EF4-FFF2-40B4-BE49-F238E27FC236}">
                <a16:creationId xmlns:a16="http://schemas.microsoft.com/office/drawing/2014/main" id="{C69480E3-C398-4146-8672-E17835B9343F}"/>
              </a:ext>
            </a:extLst>
          </p:cNvPr>
          <p:cNvSpPr/>
          <p:nvPr/>
        </p:nvSpPr>
        <p:spPr>
          <a:xfrm flipV="1">
            <a:off x="7211867" y="1707657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0" name="直線コネクタ 59">
            <a:extLst>
              <a:ext uri="{FF2B5EF4-FFF2-40B4-BE49-F238E27FC236}">
                <a16:creationId xmlns:a16="http://schemas.microsoft.com/office/drawing/2014/main" id="{8315662E-0CBE-4610-ACE1-058E3359566E}"/>
              </a:ext>
            </a:extLst>
          </p:cNvPr>
          <p:cNvCxnSpPr>
            <a:cxnSpLocks/>
          </p:cNvCxnSpPr>
          <p:nvPr/>
        </p:nvCxnSpPr>
        <p:spPr>
          <a:xfrm>
            <a:off x="908380" y="2534091"/>
            <a:ext cx="2317561" cy="0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コネクタ 61">
            <a:extLst>
              <a:ext uri="{FF2B5EF4-FFF2-40B4-BE49-F238E27FC236}">
                <a16:creationId xmlns:a16="http://schemas.microsoft.com/office/drawing/2014/main" id="{39E6CEDA-BDEA-4148-9E62-235492D36FCF}"/>
              </a:ext>
            </a:extLst>
          </p:cNvPr>
          <p:cNvCxnSpPr>
            <a:cxnSpLocks/>
            <a:endCxn id="3" idx="0"/>
          </p:cNvCxnSpPr>
          <p:nvPr/>
        </p:nvCxnSpPr>
        <p:spPr>
          <a:xfrm>
            <a:off x="3205860" y="2510388"/>
            <a:ext cx="20081" cy="2960811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コネクタ 62">
            <a:extLst>
              <a:ext uri="{FF2B5EF4-FFF2-40B4-BE49-F238E27FC236}">
                <a16:creationId xmlns:a16="http://schemas.microsoft.com/office/drawing/2014/main" id="{A404A702-9683-4DEA-8BB7-03826240B47E}"/>
              </a:ext>
            </a:extLst>
          </p:cNvPr>
          <p:cNvCxnSpPr>
            <a:cxnSpLocks/>
          </p:cNvCxnSpPr>
          <p:nvPr/>
        </p:nvCxnSpPr>
        <p:spPr>
          <a:xfrm>
            <a:off x="2916436" y="2987054"/>
            <a:ext cx="27762" cy="2579397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コネクタ 67">
            <a:extLst>
              <a:ext uri="{FF2B5EF4-FFF2-40B4-BE49-F238E27FC236}">
                <a16:creationId xmlns:a16="http://schemas.microsoft.com/office/drawing/2014/main" id="{255824D1-9884-4A4B-B250-59DCC58B64FD}"/>
              </a:ext>
            </a:extLst>
          </p:cNvPr>
          <p:cNvCxnSpPr>
            <a:cxnSpLocks/>
          </p:cNvCxnSpPr>
          <p:nvPr/>
        </p:nvCxnSpPr>
        <p:spPr>
          <a:xfrm flipH="1">
            <a:off x="950986" y="2987054"/>
            <a:ext cx="1958020" cy="17251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楕円 35">
            <a:extLst>
              <a:ext uri="{FF2B5EF4-FFF2-40B4-BE49-F238E27FC236}">
                <a16:creationId xmlns:a16="http://schemas.microsoft.com/office/drawing/2014/main" id="{2C9922E4-4EB0-4D6E-AAFE-AE01CF0CF3CF}"/>
              </a:ext>
            </a:extLst>
          </p:cNvPr>
          <p:cNvSpPr/>
          <p:nvPr/>
        </p:nvSpPr>
        <p:spPr>
          <a:xfrm flipV="1">
            <a:off x="3417309" y="2000588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楕円 45">
            <a:extLst>
              <a:ext uri="{FF2B5EF4-FFF2-40B4-BE49-F238E27FC236}">
                <a16:creationId xmlns:a16="http://schemas.microsoft.com/office/drawing/2014/main" id="{674A93AC-8074-44B3-B09F-7D2D0CCC40A0}"/>
              </a:ext>
            </a:extLst>
          </p:cNvPr>
          <p:cNvSpPr/>
          <p:nvPr/>
        </p:nvSpPr>
        <p:spPr>
          <a:xfrm flipV="1">
            <a:off x="3099171" y="2441925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楕円 54">
            <a:extLst>
              <a:ext uri="{FF2B5EF4-FFF2-40B4-BE49-F238E27FC236}">
                <a16:creationId xmlns:a16="http://schemas.microsoft.com/office/drawing/2014/main" id="{C21C59B9-435D-4F5E-98B1-C077BF2F9671}"/>
              </a:ext>
            </a:extLst>
          </p:cNvPr>
          <p:cNvSpPr/>
          <p:nvPr/>
        </p:nvSpPr>
        <p:spPr>
          <a:xfrm flipV="1">
            <a:off x="2862400" y="2922648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4135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楕円 17">
            <a:extLst>
              <a:ext uri="{FF2B5EF4-FFF2-40B4-BE49-F238E27FC236}">
                <a16:creationId xmlns:a16="http://schemas.microsoft.com/office/drawing/2014/main" id="{A2E154AD-98D1-4F44-81A2-0CBE45258587}"/>
              </a:ext>
            </a:extLst>
          </p:cNvPr>
          <p:cNvSpPr/>
          <p:nvPr/>
        </p:nvSpPr>
        <p:spPr>
          <a:xfrm>
            <a:off x="7084183" y="5504066"/>
            <a:ext cx="786798" cy="73657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720CAE87-79A7-4680-AF5B-CD23648F3E71}"/>
              </a:ext>
            </a:extLst>
          </p:cNvPr>
          <p:cNvSpPr txBox="1"/>
          <p:nvPr/>
        </p:nvSpPr>
        <p:spPr>
          <a:xfrm>
            <a:off x="8455189" y="483133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</a:t>
            </a:r>
          </a:p>
        </p:txBody>
      </p: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56332DDB-6A1C-4EF3-9621-CC3E4A766C5B}"/>
              </a:ext>
            </a:extLst>
          </p:cNvPr>
          <p:cNvCxnSpPr>
            <a:cxnSpLocks/>
          </p:cNvCxnSpPr>
          <p:nvPr/>
        </p:nvCxnSpPr>
        <p:spPr>
          <a:xfrm flipH="1" flipV="1">
            <a:off x="7191663" y="6072436"/>
            <a:ext cx="571838" cy="345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コネクタ 63">
            <a:extLst>
              <a:ext uri="{FF2B5EF4-FFF2-40B4-BE49-F238E27FC236}">
                <a16:creationId xmlns:a16="http://schemas.microsoft.com/office/drawing/2014/main" id="{4D658397-2C4B-4000-8063-9848F82650BA}"/>
              </a:ext>
            </a:extLst>
          </p:cNvPr>
          <p:cNvCxnSpPr>
            <a:cxnSpLocks/>
          </p:cNvCxnSpPr>
          <p:nvPr/>
        </p:nvCxnSpPr>
        <p:spPr>
          <a:xfrm flipV="1">
            <a:off x="7373070" y="5504066"/>
            <a:ext cx="0" cy="55496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コネクタ 65">
            <a:extLst>
              <a:ext uri="{FF2B5EF4-FFF2-40B4-BE49-F238E27FC236}">
                <a16:creationId xmlns:a16="http://schemas.microsoft.com/office/drawing/2014/main" id="{F9F57985-8243-4B72-9226-BFAD4CE2DEEC}"/>
              </a:ext>
            </a:extLst>
          </p:cNvPr>
          <p:cNvCxnSpPr>
            <a:cxnSpLocks/>
          </p:cNvCxnSpPr>
          <p:nvPr/>
        </p:nvCxnSpPr>
        <p:spPr>
          <a:xfrm flipV="1">
            <a:off x="7579315" y="5505319"/>
            <a:ext cx="0" cy="55496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楕円 6">
            <a:extLst>
              <a:ext uri="{FF2B5EF4-FFF2-40B4-BE49-F238E27FC236}">
                <a16:creationId xmlns:a16="http://schemas.microsoft.com/office/drawing/2014/main" id="{3B110D3F-0631-4A34-B34D-A3A8EAD6EF60}"/>
              </a:ext>
            </a:extLst>
          </p:cNvPr>
          <p:cNvSpPr/>
          <p:nvPr/>
        </p:nvSpPr>
        <p:spPr>
          <a:xfrm>
            <a:off x="2384826" y="1691835"/>
            <a:ext cx="1943891" cy="192269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2">
                <a:lumMod val="1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5F83C3E4-DD28-48F0-9CF1-131ACAD0A376}"/>
              </a:ext>
            </a:extLst>
          </p:cNvPr>
          <p:cNvSpPr/>
          <p:nvPr/>
        </p:nvSpPr>
        <p:spPr>
          <a:xfrm>
            <a:off x="6585122" y="427196"/>
            <a:ext cx="1943891" cy="192269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2">
                <a:lumMod val="1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CB003734-785B-4885-B625-31F194B279F2}"/>
              </a:ext>
            </a:extLst>
          </p:cNvPr>
          <p:cNvSpPr/>
          <p:nvPr/>
        </p:nvSpPr>
        <p:spPr>
          <a:xfrm>
            <a:off x="2834093" y="5471199"/>
            <a:ext cx="783696" cy="769441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E0AF941-4756-4A0D-BEAD-851DF1A9F734}"/>
              </a:ext>
            </a:extLst>
          </p:cNvPr>
          <p:cNvSpPr txBox="1"/>
          <p:nvPr/>
        </p:nvSpPr>
        <p:spPr>
          <a:xfrm>
            <a:off x="2920493" y="5471198"/>
            <a:ext cx="5336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>
                <a:latin typeface="Cambria Math" panose="02040503050406030204" pitchFamily="18" charset="0"/>
                <a:ea typeface="Cambria Math" panose="02040503050406030204" pitchFamily="18" charset="0"/>
              </a:rPr>
              <a:t>M</a:t>
            </a:r>
            <a:endParaRPr kumimoji="1" lang="ja-JP" altLang="en-US" sz="4400" dirty="0">
              <a:latin typeface="Cambria Math" panose="02040503050406030204" pitchFamily="18" charset="0"/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B2E48084-A050-48D9-92DC-2AEB3B57124E}"/>
              </a:ext>
            </a:extLst>
          </p:cNvPr>
          <p:cNvSpPr/>
          <p:nvPr/>
        </p:nvSpPr>
        <p:spPr>
          <a:xfrm>
            <a:off x="672208" y="569746"/>
            <a:ext cx="516065" cy="124448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8B322D31-0F54-4CD9-BE29-A78F0B219161}"/>
              </a:ext>
            </a:extLst>
          </p:cNvPr>
          <p:cNvSpPr/>
          <p:nvPr/>
        </p:nvSpPr>
        <p:spPr>
          <a:xfrm flipV="1">
            <a:off x="756636" y="756605"/>
            <a:ext cx="329621" cy="35277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1258D82E-C517-4064-9522-5AEAA2B9C4D2}"/>
              </a:ext>
            </a:extLst>
          </p:cNvPr>
          <p:cNvSpPr/>
          <p:nvPr/>
        </p:nvSpPr>
        <p:spPr>
          <a:xfrm flipV="1">
            <a:off x="748516" y="2824022"/>
            <a:ext cx="329621" cy="3260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9981600F-FBF2-4F0D-99C2-9532A799CEF2}"/>
              </a:ext>
            </a:extLst>
          </p:cNvPr>
          <p:cNvSpPr txBox="1"/>
          <p:nvPr/>
        </p:nvSpPr>
        <p:spPr>
          <a:xfrm>
            <a:off x="165259" y="613897"/>
            <a:ext cx="44275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latin typeface="Georgia" panose="02040502050405020303" pitchFamily="18" charset="0"/>
              </a:rPr>
              <a:t>N</a:t>
            </a:r>
            <a:endParaRPr kumimoji="1" lang="en-US" altLang="ja-JP" sz="2400" b="1" dirty="0">
              <a:latin typeface="Georgia" panose="02040502050405020303" pitchFamily="18" charset="0"/>
            </a:endParaRPr>
          </a:p>
          <a:p>
            <a:endParaRPr lang="en-US" altLang="ja-JP" sz="2400" b="1" dirty="0">
              <a:latin typeface="Georgia" panose="02040502050405020303" pitchFamily="18" charset="0"/>
            </a:endParaRPr>
          </a:p>
          <a:p>
            <a:r>
              <a:rPr kumimoji="1" lang="en-US" altLang="ja-JP" sz="2400" b="1" dirty="0">
                <a:latin typeface="Georgia" panose="02040502050405020303" pitchFamily="18" charset="0"/>
              </a:rPr>
              <a:t>L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6D7CB55D-0D14-498D-94E7-059DA889C8FB}"/>
              </a:ext>
            </a:extLst>
          </p:cNvPr>
          <p:cNvSpPr/>
          <p:nvPr/>
        </p:nvSpPr>
        <p:spPr>
          <a:xfrm rot="5400000">
            <a:off x="5462477" y="3980164"/>
            <a:ext cx="574370" cy="117269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（）</a:t>
            </a:r>
            <a:endParaRPr kumimoji="1" lang="ja-JP" altLang="en-US" dirty="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A11E7D19-E549-429A-9ADB-BC123F732902}"/>
              </a:ext>
            </a:extLst>
          </p:cNvPr>
          <p:cNvSpPr txBox="1"/>
          <p:nvPr/>
        </p:nvSpPr>
        <p:spPr>
          <a:xfrm rot="16200000">
            <a:off x="5594981" y="4203865"/>
            <a:ext cx="461665" cy="76944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b="1" dirty="0"/>
              <a:t>（ ）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2EFE439D-4D07-4334-9443-CC50E3E2137A}"/>
              </a:ext>
            </a:extLst>
          </p:cNvPr>
          <p:cNvSpPr txBox="1"/>
          <p:nvPr/>
        </p:nvSpPr>
        <p:spPr>
          <a:xfrm>
            <a:off x="5849778" y="4914175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67C28014-BD2B-40F5-94C7-C9DE9FFA1D55}"/>
              </a:ext>
            </a:extLst>
          </p:cNvPr>
          <p:cNvSpPr/>
          <p:nvPr/>
        </p:nvSpPr>
        <p:spPr>
          <a:xfrm>
            <a:off x="664361" y="1815475"/>
            <a:ext cx="516065" cy="144608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楕円 16">
            <a:extLst>
              <a:ext uri="{FF2B5EF4-FFF2-40B4-BE49-F238E27FC236}">
                <a16:creationId xmlns:a16="http://schemas.microsoft.com/office/drawing/2014/main" id="{A86F2FB6-1373-4403-AE6D-D0E922DC50ED}"/>
              </a:ext>
            </a:extLst>
          </p:cNvPr>
          <p:cNvSpPr/>
          <p:nvPr/>
        </p:nvSpPr>
        <p:spPr>
          <a:xfrm flipV="1">
            <a:off x="738811" y="1918170"/>
            <a:ext cx="329621" cy="3260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楕円 19">
            <a:extLst>
              <a:ext uri="{FF2B5EF4-FFF2-40B4-BE49-F238E27FC236}">
                <a16:creationId xmlns:a16="http://schemas.microsoft.com/office/drawing/2014/main" id="{445B384D-E802-4FAF-A350-8E237D62C396}"/>
              </a:ext>
            </a:extLst>
          </p:cNvPr>
          <p:cNvSpPr/>
          <p:nvPr/>
        </p:nvSpPr>
        <p:spPr>
          <a:xfrm flipV="1">
            <a:off x="734247" y="2371059"/>
            <a:ext cx="329621" cy="3260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楕円 26">
            <a:extLst>
              <a:ext uri="{FF2B5EF4-FFF2-40B4-BE49-F238E27FC236}">
                <a16:creationId xmlns:a16="http://schemas.microsoft.com/office/drawing/2014/main" id="{54F6D5E9-BC06-4B3D-BC13-CFB03055B136}"/>
              </a:ext>
            </a:extLst>
          </p:cNvPr>
          <p:cNvSpPr/>
          <p:nvPr/>
        </p:nvSpPr>
        <p:spPr>
          <a:xfrm flipV="1">
            <a:off x="771320" y="1388543"/>
            <a:ext cx="329621" cy="3260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64A61AE6-3C3C-48A8-B297-63551D948FE7}"/>
              </a:ext>
            </a:extLst>
          </p:cNvPr>
          <p:cNvSpPr txBox="1"/>
          <p:nvPr/>
        </p:nvSpPr>
        <p:spPr>
          <a:xfrm>
            <a:off x="167885" y="1850369"/>
            <a:ext cx="394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latin typeface="Georgia" panose="02040502050405020303" pitchFamily="18" charset="0"/>
              </a:rPr>
              <a:t>T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46CB54DD-079E-4CF2-BF5C-FD14A8B7D330}"/>
              </a:ext>
            </a:extLst>
          </p:cNvPr>
          <p:cNvSpPr txBox="1"/>
          <p:nvPr/>
        </p:nvSpPr>
        <p:spPr>
          <a:xfrm>
            <a:off x="171152" y="2279556"/>
            <a:ext cx="3946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b="1" dirty="0">
                <a:latin typeface="Georgia" panose="02040502050405020303" pitchFamily="18" charset="0"/>
              </a:rPr>
              <a:t>S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F4417F69-012B-415D-9BF8-6514D0F9777D}"/>
              </a:ext>
            </a:extLst>
          </p:cNvPr>
          <p:cNvSpPr txBox="1"/>
          <p:nvPr/>
        </p:nvSpPr>
        <p:spPr>
          <a:xfrm>
            <a:off x="171332" y="2691280"/>
            <a:ext cx="429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latin typeface="Georgia" panose="02040502050405020303" pitchFamily="18" charset="0"/>
              </a:rPr>
              <a:t>R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671D4750-0F0B-4F1D-8D38-D8AF53228177}"/>
              </a:ext>
            </a:extLst>
          </p:cNvPr>
          <p:cNvSpPr/>
          <p:nvPr/>
        </p:nvSpPr>
        <p:spPr>
          <a:xfrm>
            <a:off x="1568365" y="4398279"/>
            <a:ext cx="783696" cy="769441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292B9D57-D22B-42A6-99B6-FABB3D49D59D}"/>
              </a:ext>
            </a:extLst>
          </p:cNvPr>
          <p:cNvSpPr txBox="1"/>
          <p:nvPr/>
        </p:nvSpPr>
        <p:spPr>
          <a:xfrm>
            <a:off x="1693407" y="4396724"/>
            <a:ext cx="5336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>
                <a:latin typeface="Cambria Math" panose="02040503050406030204" pitchFamily="18" charset="0"/>
                <a:ea typeface="Cambria Math" panose="02040503050406030204" pitchFamily="18" charset="0"/>
              </a:rPr>
              <a:t>R</a:t>
            </a:r>
            <a:endParaRPr kumimoji="1" lang="ja-JP" altLang="en-US" sz="4400" dirty="0">
              <a:latin typeface="Cambria Math" panose="02040503050406030204" pitchFamily="18" charset="0"/>
            </a:endParaRPr>
          </a:p>
        </p:txBody>
      </p: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4C2B30E4-9EB5-40F8-ABAC-12C488795AA1}"/>
              </a:ext>
            </a:extLst>
          </p:cNvPr>
          <p:cNvCxnSpPr>
            <a:cxnSpLocks/>
          </p:cNvCxnSpPr>
          <p:nvPr/>
        </p:nvCxnSpPr>
        <p:spPr>
          <a:xfrm flipH="1">
            <a:off x="7198793" y="4396724"/>
            <a:ext cx="630406" cy="296652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楕円 42">
            <a:extLst>
              <a:ext uri="{FF2B5EF4-FFF2-40B4-BE49-F238E27FC236}">
                <a16:creationId xmlns:a16="http://schemas.microsoft.com/office/drawing/2014/main" id="{65195C42-2B72-43CA-9B45-30A87577AE45}"/>
              </a:ext>
            </a:extLst>
          </p:cNvPr>
          <p:cNvSpPr/>
          <p:nvPr/>
        </p:nvSpPr>
        <p:spPr>
          <a:xfrm flipV="1">
            <a:off x="7752379" y="4625916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楕円 43">
            <a:extLst>
              <a:ext uri="{FF2B5EF4-FFF2-40B4-BE49-F238E27FC236}">
                <a16:creationId xmlns:a16="http://schemas.microsoft.com/office/drawing/2014/main" id="{0E9BCD05-B22B-4BC6-BB23-95E974922C24}"/>
              </a:ext>
            </a:extLst>
          </p:cNvPr>
          <p:cNvSpPr/>
          <p:nvPr/>
        </p:nvSpPr>
        <p:spPr>
          <a:xfrm flipV="1">
            <a:off x="7191663" y="4625571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BD877FB8-E624-4F6F-8C3D-F6ED26EC99EE}"/>
              </a:ext>
            </a:extLst>
          </p:cNvPr>
          <p:cNvSpPr txBox="1"/>
          <p:nvPr/>
        </p:nvSpPr>
        <p:spPr>
          <a:xfrm>
            <a:off x="8199538" y="4530848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</a:t>
            </a:r>
          </a:p>
        </p:txBody>
      </p: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E215D310-CAFE-4FD7-803E-6AB6D114C047}"/>
              </a:ext>
            </a:extLst>
          </p:cNvPr>
          <p:cNvCxnSpPr>
            <a:cxnSpLocks/>
          </p:cNvCxnSpPr>
          <p:nvPr/>
        </p:nvCxnSpPr>
        <p:spPr>
          <a:xfrm>
            <a:off x="940328" y="944798"/>
            <a:ext cx="5996803" cy="0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C172C1B3-4ECF-4CFA-8185-22A9865D9F61}"/>
              </a:ext>
            </a:extLst>
          </p:cNvPr>
          <p:cNvCxnSpPr>
            <a:cxnSpLocks/>
          </p:cNvCxnSpPr>
          <p:nvPr/>
        </p:nvCxnSpPr>
        <p:spPr>
          <a:xfrm>
            <a:off x="6928918" y="972972"/>
            <a:ext cx="8213" cy="4882946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3A77036A-163F-4E59-95AA-BBDA030B5AA3}"/>
              </a:ext>
            </a:extLst>
          </p:cNvPr>
          <p:cNvCxnSpPr>
            <a:cxnSpLocks/>
            <a:endCxn id="18" idx="2"/>
          </p:cNvCxnSpPr>
          <p:nvPr/>
        </p:nvCxnSpPr>
        <p:spPr>
          <a:xfrm>
            <a:off x="6909290" y="5855918"/>
            <a:ext cx="174893" cy="16435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楕円 22">
            <a:extLst>
              <a:ext uri="{FF2B5EF4-FFF2-40B4-BE49-F238E27FC236}">
                <a16:creationId xmlns:a16="http://schemas.microsoft.com/office/drawing/2014/main" id="{E475D77F-160E-4A2F-8500-94B73272881C}"/>
              </a:ext>
            </a:extLst>
          </p:cNvPr>
          <p:cNvSpPr/>
          <p:nvPr/>
        </p:nvSpPr>
        <p:spPr>
          <a:xfrm flipV="1">
            <a:off x="6849085" y="865054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925FEC4E-6A61-490D-8087-105E4FC852DD}"/>
              </a:ext>
            </a:extLst>
          </p:cNvPr>
          <p:cNvCxnSpPr>
            <a:cxnSpLocks/>
          </p:cNvCxnSpPr>
          <p:nvPr/>
        </p:nvCxnSpPr>
        <p:spPr>
          <a:xfrm flipH="1">
            <a:off x="5479439" y="1001145"/>
            <a:ext cx="1425744" cy="1080056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AD378804-1C6F-4B46-8E31-1E5461EDBFEC}"/>
              </a:ext>
            </a:extLst>
          </p:cNvPr>
          <p:cNvCxnSpPr>
            <a:cxnSpLocks/>
          </p:cNvCxnSpPr>
          <p:nvPr/>
        </p:nvCxnSpPr>
        <p:spPr>
          <a:xfrm>
            <a:off x="5492409" y="2070030"/>
            <a:ext cx="0" cy="2209298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3A9D7AAC-BEEE-4047-9908-527A33555138}"/>
              </a:ext>
            </a:extLst>
          </p:cNvPr>
          <p:cNvCxnSpPr>
            <a:cxnSpLocks/>
          </p:cNvCxnSpPr>
          <p:nvPr/>
        </p:nvCxnSpPr>
        <p:spPr>
          <a:xfrm flipH="1">
            <a:off x="951805" y="1508743"/>
            <a:ext cx="6976666" cy="3518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E5D4389F-6AD6-4138-87C0-E7364AB393E1}"/>
              </a:ext>
            </a:extLst>
          </p:cNvPr>
          <p:cNvCxnSpPr>
            <a:cxnSpLocks/>
            <a:endCxn id="43" idx="5"/>
          </p:cNvCxnSpPr>
          <p:nvPr/>
        </p:nvCxnSpPr>
        <p:spPr>
          <a:xfrm>
            <a:off x="7902683" y="1522153"/>
            <a:ext cx="0" cy="3130558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楕円 18">
            <a:extLst>
              <a:ext uri="{FF2B5EF4-FFF2-40B4-BE49-F238E27FC236}">
                <a16:creationId xmlns:a16="http://schemas.microsoft.com/office/drawing/2014/main" id="{9671E429-078F-487D-A17B-49ABFF91072E}"/>
              </a:ext>
            </a:extLst>
          </p:cNvPr>
          <p:cNvSpPr/>
          <p:nvPr/>
        </p:nvSpPr>
        <p:spPr>
          <a:xfrm flipV="1">
            <a:off x="7814637" y="1417260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フリーフォーム: 図形 28">
            <a:extLst>
              <a:ext uri="{FF2B5EF4-FFF2-40B4-BE49-F238E27FC236}">
                <a16:creationId xmlns:a16="http://schemas.microsoft.com/office/drawing/2014/main" id="{51C38E9D-7BB9-4F69-915C-9F00D6127492}"/>
              </a:ext>
            </a:extLst>
          </p:cNvPr>
          <p:cNvSpPr/>
          <p:nvPr/>
        </p:nvSpPr>
        <p:spPr>
          <a:xfrm rot="20442508">
            <a:off x="7682416" y="4806766"/>
            <a:ext cx="418406" cy="1090679"/>
          </a:xfrm>
          <a:custGeom>
            <a:avLst/>
            <a:gdLst>
              <a:gd name="connsiteX0" fmla="*/ 545123 w 590895"/>
              <a:gd name="connsiteY0" fmla="*/ 0 h 1213339"/>
              <a:gd name="connsiteX1" fmla="*/ 536331 w 590895"/>
              <a:gd name="connsiteY1" fmla="*/ 870439 h 1213339"/>
              <a:gd name="connsiteX2" fmla="*/ 0 w 590895"/>
              <a:gd name="connsiteY2" fmla="*/ 1213339 h 1213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90895" h="1213339">
                <a:moveTo>
                  <a:pt x="545123" y="0"/>
                </a:moveTo>
                <a:cubicBezTo>
                  <a:pt x="586154" y="334108"/>
                  <a:pt x="627185" y="668216"/>
                  <a:pt x="536331" y="870439"/>
                </a:cubicBezTo>
                <a:cubicBezTo>
                  <a:pt x="445477" y="1072662"/>
                  <a:pt x="99646" y="1160585"/>
                  <a:pt x="0" y="1213339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04E8D2B8-F02C-4598-9ECD-A5AF2CAB34C5}"/>
              </a:ext>
            </a:extLst>
          </p:cNvPr>
          <p:cNvSpPr txBox="1"/>
          <p:nvPr/>
        </p:nvSpPr>
        <p:spPr>
          <a:xfrm>
            <a:off x="7149497" y="6199285"/>
            <a:ext cx="33009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 dirty="0">
                <a:solidFill>
                  <a:schemeClr val="bg1">
                    <a:lumMod val="65000"/>
                  </a:schemeClr>
                </a:solidFill>
                <a:latin typeface="Georgia" panose="02040502050405020303" pitchFamily="18" charset="0"/>
              </a:rPr>
              <a:t>W</a:t>
            </a:r>
            <a:r>
              <a:rPr kumimoji="1" lang="ja-JP" altLang="en-US" sz="2400" b="1" dirty="0">
                <a:solidFill>
                  <a:schemeClr val="bg1">
                    <a:lumMod val="65000"/>
                  </a:schemeClr>
                </a:solidFill>
                <a:latin typeface="Georgia" panose="02040502050405020303" pitchFamily="18" charset="0"/>
              </a:rPr>
              <a:t>：接地端子側に白線</a:t>
            </a:r>
          </a:p>
        </p:txBody>
      </p:sp>
      <p:cxnSp>
        <p:nvCxnSpPr>
          <p:cNvPr id="59" name="直線矢印コネクタ 58">
            <a:extLst>
              <a:ext uri="{FF2B5EF4-FFF2-40B4-BE49-F238E27FC236}">
                <a16:creationId xmlns:a16="http://schemas.microsoft.com/office/drawing/2014/main" id="{868600F4-B244-4968-8AAA-742CE1447B12}"/>
              </a:ext>
            </a:extLst>
          </p:cNvPr>
          <p:cNvCxnSpPr>
            <a:cxnSpLocks/>
            <a:stCxn id="58" idx="1"/>
          </p:cNvCxnSpPr>
          <p:nvPr/>
        </p:nvCxnSpPr>
        <p:spPr>
          <a:xfrm flipH="1" flipV="1">
            <a:off x="7025177" y="6072436"/>
            <a:ext cx="124320" cy="357682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8B929F67-7EC7-41D5-BFFE-C8B98384EBDE}"/>
              </a:ext>
            </a:extLst>
          </p:cNvPr>
          <p:cNvSpPr txBox="1"/>
          <p:nvPr/>
        </p:nvSpPr>
        <p:spPr>
          <a:xfrm>
            <a:off x="4282040" y="5457353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solidFill>
                  <a:schemeClr val="bg1">
                    <a:lumMod val="65000"/>
                  </a:schemeClr>
                </a:solidFill>
                <a:latin typeface="Georgia" panose="02040502050405020303" pitchFamily="18" charset="0"/>
              </a:rPr>
              <a:t>接地端子側に白線</a:t>
            </a:r>
          </a:p>
        </p:txBody>
      </p:sp>
      <p:cxnSp>
        <p:nvCxnSpPr>
          <p:cNvPr id="67" name="直線矢印コネクタ 66">
            <a:extLst>
              <a:ext uri="{FF2B5EF4-FFF2-40B4-BE49-F238E27FC236}">
                <a16:creationId xmlns:a16="http://schemas.microsoft.com/office/drawing/2014/main" id="{D050614D-9C3E-455B-A39B-1BF4B099730C}"/>
              </a:ext>
            </a:extLst>
          </p:cNvPr>
          <p:cNvCxnSpPr>
            <a:cxnSpLocks/>
          </p:cNvCxnSpPr>
          <p:nvPr/>
        </p:nvCxnSpPr>
        <p:spPr>
          <a:xfrm flipV="1">
            <a:off x="5435143" y="4975967"/>
            <a:ext cx="0" cy="481386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C0EBFD27-7BA8-4541-8A66-26EC2D37A5CA}"/>
              </a:ext>
            </a:extLst>
          </p:cNvPr>
          <p:cNvSpPr txBox="1"/>
          <p:nvPr/>
        </p:nvSpPr>
        <p:spPr>
          <a:xfrm>
            <a:off x="8158163" y="5216660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solidFill>
                  <a:schemeClr val="bg1">
                    <a:lumMod val="65000"/>
                  </a:schemeClr>
                </a:solidFill>
                <a:latin typeface="Georgia" panose="02040502050405020303" pitchFamily="18" charset="0"/>
              </a:rPr>
              <a:t>わたり線は黒色</a:t>
            </a:r>
          </a:p>
        </p:txBody>
      </p:sp>
      <p:cxnSp>
        <p:nvCxnSpPr>
          <p:cNvPr id="69" name="直線矢印コネクタ 68">
            <a:extLst>
              <a:ext uri="{FF2B5EF4-FFF2-40B4-BE49-F238E27FC236}">
                <a16:creationId xmlns:a16="http://schemas.microsoft.com/office/drawing/2014/main" id="{E2F0B9A3-521C-4288-828E-277C62547CE6}"/>
              </a:ext>
            </a:extLst>
          </p:cNvPr>
          <p:cNvCxnSpPr>
            <a:cxnSpLocks/>
          </p:cNvCxnSpPr>
          <p:nvPr/>
        </p:nvCxnSpPr>
        <p:spPr>
          <a:xfrm flipH="1">
            <a:off x="8158163" y="5671279"/>
            <a:ext cx="867966" cy="110267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168705A6-AAA5-4260-BB44-06139722003E}"/>
              </a:ext>
            </a:extLst>
          </p:cNvPr>
          <p:cNvCxnSpPr>
            <a:cxnSpLocks/>
          </p:cNvCxnSpPr>
          <p:nvPr/>
        </p:nvCxnSpPr>
        <p:spPr>
          <a:xfrm flipH="1">
            <a:off x="7279709" y="1799140"/>
            <a:ext cx="12700" cy="2826431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7B71F161-275F-487B-95A2-4163859C27A0}"/>
              </a:ext>
            </a:extLst>
          </p:cNvPr>
          <p:cNvCxnSpPr>
            <a:cxnSpLocks/>
          </p:cNvCxnSpPr>
          <p:nvPr/>
        </p:nvCxnSpPr>
        <p:spPr>
          <a:xfrm flipH="1">
            <a:off x="5936873" y="1814226"/>
            <a:ext cx="1296497" cy="738657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コネクタ 51">
            <a:extLst>
              <a:ext uri="{FF2B5EF4-FFF2-40B4-BE49-F238E27FC236}">
                <a16:creationId xmlns:a16="http://schemas.microsoft.com/office/drawing/2014/main" id="{AA7B95E1-5071-4650-B6F2-B9C376674207}"/>
              </a:ext>
            </a:extLst>
          </p:cNvPr>
          <p:cNvCxnSpPr>
            <a:cxnSpLocks/>
          </p:cNvCxnSpPr>
          <p:nvPr/>
        </p:nvCxnSpPr>
        <p:spPr>
          <a:xfrm>
            <a:off x="5973959" y="2500248"/>
            <a:ext cx="1" cy="1797027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コネクタ 52">
            <a:extLst>
              <a:ext uri="{FF2B5EF4-FFF2-40B4-BE49-F238E27FC236}">
                <a16:creationId xmlns:a16="http://schemas.microsoft.com/office/drawing/2014/main" id="{0922AAA1-9DC3-488D-9AFB-18AD5437D811}"/>
              </a:ext>
            </a:extLst>
          </p:cNvPr>
          <p:cNvCxnSpPr>
            <a:cxnSpLocks/>
          </p:cNvCxnSpPr>
          <p:nvPr/>
        </p:nvCxnSpPr>
        <p:spPr>
          <a:xfrm flipH="1">
            <a:off x="913327" y="2051521"/>
            <a:ext cx="2624537" cy="12868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3B929F69-9A5B-4AF6-84E9-48C0DCBC2E72}"/>
              </a:ext>
            </a:extLst>
          </p:cNvPr>
          <p:cNvCxnSpPr>
            <a:cxnSpLocks/>
          </p:cNvCxnSpPr>
          <p:nvPr/>
        </p:nvCxnSpPr>
        <p:spPr>
          <a:xfrm flipH="1" flipV="1">
            <a:off x="3511977" y="2043695"/>
            <a:ext cx="51774" cy="363463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楕円 15">
            <a:extLst>
              <a:ext uri="{FF2B5EF4-FFF2-40B4-BE49-F238E27FC236}">
                <a16:creationId xmlns:a16="http://schemas.microsoft.com/office/drawing/2014/main" id="{C69480E3-C398-4146-8672-E17835B9343F}"/>
              </a:ext>
            </a:extLst>
          </p:cNvPr>
          <p:cNvSpPr/>
          <p:nvPr/>
        </p:nvSpPr>
        <p:spPr>
          <a:xfrm flipV="1">
            <a:off x="7211867" y="1707657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0" name="直線コネクタ 59">
            <a:extLst>
              <a:ext uri="{FF2B5EF4-FFF2-40B4-BE49-F238E27FC236}">
                <a16:creationId xmlns:a16="http://schemas.microsoft.com/office/drawing/2014/main" id="{8315662E-0CBE-4610-ACE1-058E3359566E}"/>
              </a:ext>
            </a:extLst>
          </p:cNvPr>
          <p:cNvCxnSpPr>
            <a:cxnSpLocks/>
          </p:cNvCxnSpPr>
          <p:nvPr/>
        </p:nvCxnSpPr>
        <p:spPr>
          <a:xfrm>
            <a:off x="908380" y="2534091"/>
            <a:ext cx="2317561" cy="0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コネクタ 61">
            <a:extLst>
              <a:ext uri="{FF2B5EF4-FFF2-40B4-BE49-F238E27FC236}">
                <a16:creationId xmlns:a16="http://schemas.microsoft.com/office/drawing/2014/main" id="{39E6CEDA-BDEA-4148-9E62-235492D36FCF}"/>
              </a:ext>
            </a:extLst>
          </p:cNvPr>
          <p:cNvCxnSpPr>
            <a:cxnSpLocks/>
            <a:endCxn id="3" idx="0"/>
          </p:cNvCxnSpPr>
          <p:nvPr/>
        </p:nvCxnSpPr>
        <p:spPr>
          <a:xfrm>
            <a:off x="3205860" y="2510388"/>
            <a:ext cx="20081" cy="2960811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コネクタ 62">
            <a:extLst>
              <a:ext uri="{FF2B5EF4-FFF2-40B4-BE49-F238E27FC236}">
                <a16:creationId xmlns:a16="http://schemas.microsoft.com/office/drawing/2014/main" id="{A404A702-9683-4DEA-8BB7-03826240B47E}"/>
              </a:ext>
            </a:extLst>
          </p:cNvPr>
          <p:cNvCxnSpPr>
            <a:cxnSpLocks/>
          </p:cNvCxnSpPr>
          <p:nvPr/>
        </p:nvCxnSpPr>
        <p:spPr>
          <a:xfrm>
            <a:off x="2916436" y="2987054"/>
            <a:ext cx="27762" cy="2579397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コネクタ 67">
            <a:extLst>
              <a:ext uri="{FF2B5EF4-FFF2-40B4-BE49-F238E27FC236}">
                <a16:creationId xmlns:a16="http://schemas.microsoft.com/office/drawing/2014/main" id="{255824D1-9884-4A4B-B250-59DCC58B64FD}"/>
              </a:ext>
            </a:extLst>
          </p:cNvPr>
          <p:cNvCxnSpPr>
            <a:cxnSpLocks/>
          </p:cNvCxnSpPr>
          <p:nvPr/>
        </p:nvCxnSpPr>
        <p:spPr>
          <a:xfrm flipH="1">
            <a:off x="950986" y="2987054"/>
            <a:ext cx="1958020" cy="17251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楕円 35">
            <a:extLst>
              <a:ext uri="{FF2B5EF4-FFF2-40B4-BE49-F238E27FC236}">
                <a16:creationId xmlns:a16="http://schemas.microsoft.com/office/drawing/2014/main" id="{2C9922E4-4EB0-4D6E-AAFE-AE01CF0CF3CF}"/>
              </a:ext>
            </a:extLst>
          </p:cNvPr>
          <p:cNvSpPr/>
          <p:nvPr/>
        </p:nvSpPr>
        <p:spPr>
          <a:xfrm flipV="1">
            <a:off x="3417309" y="2000588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楕円 45">
            <a:extLst>
              <a:ext uri="{FF2B5EF4-FFF2-40B4-BE49-F238E27FC236}">
                <a16:creationId xmlns:a16="http://schemas.microsoft.com/office/drawing/2014/main" id="{674A93AC-8074-44B3-B09F-7D2D0CCC40A0}"/>
              </a:ext>
            </a:extLst>
          </p:cNvPr>
          <p:cNvSpPr/>
          <p:nvPr/>
        </p:nvSpPr>
        <p:spPr>
          <a:xfrm flipV="1">
            <a:off x="3099171" y="2441925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楕円 54">
            <a:extLst>
              <a:ext uri="{FF2B5EF4-FFF2-40B4-BE49-F238E27FC236}">
                <a16:creationId xmlns:a16="http://schemas.microsoft.com/office/drawing/2014/main" id="{C21C59B9-435D-4F5E-98B1-C077BF2F9671}"/>
              </a:ext>
            </a:extLst>
          </p:cNvPr>
          <p:cNvSpPr/>
          <p:nvPr/>
        </p:nvSpPr>
        <p:spPr>
          <a:xfrm flipV="1">
            <a:off x="2862400" y="2922648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0" name="直線コネクタ 69">
            <a:extLst>
              <a:ext uri="{FF2B5EF4-FFF2-40B4-BE49-F238E27FC236}">
                <a16:creationId xmlns:a16="http://schemas.microsoft.com/office/drawing/2014/main" id="{D5A3CF9E-2D92-4C0C-AE53-BA3DC90DCF36}"/>
              </a:ext>
            </a:extLst>
          </p:cNvPr>
          <p:cNvCxnSpPr>
            <a:cxnSpLocks/>
          </p:cNvCxnSpPr>
          <p:nvPr/>
        </p:nvCxnSpPr>
        <p:spPr>
          <a:xfrm>
            <a:off x="2178498" y="3499338"/>
            <a:ext cx="12521" cy="935047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コネクタ 70">
            <a:extLst>
              <a:ext uri="{FF2B5EF4-FFF2-40B4-BE49-F238E27FC236}">
                <a16:creationId xmlns:a16="http://schemas.microsoft.com/office/drawing/2014/main" id="{06D02504-58AE-4DDC-95F5-84CDAFF30A00}"/>
              </a:ext>
            </a:extLst>
          </p:cNvPr>
          <p:cNvCxnSpPr>
            <a:cxnSpLocks/>
          </p:cNvCxnSpPr>
          <p:nvPr/>
        </p:nvCxnSpPr>
        <p:spPr>
          <a:xfrm flipH="1" flipV="1">
            <a:off x="1742094" y="3499338"/>
            <a:ext cx="6070" cy="935047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コネクタ 71">
            <a:extLst>
              <a:ext uri="{FF2B5EF4-FFF2-40B4-BE49-F238E27FC236}">
                <a16:creationId xmlns:a16="http://schemas.microsoft.com/office/drawing/2014/main" id="{55363151-BB6F-424B-A977-57DF0DEA8C38}"/>
              </a:ext>
            </a:extLst>
          </p:cNvPr>
          <p:cNvCxnSpPr>
            <a:cxnSpLocks/>
          </p:cNvCxnSpPr>
          <p:nvPr/>
        </p:nvCxnSpPr>
        <p:spPr>
          <a:xfrm flipV="1">
            <a:off x="1758497" y="2081712"/>
            <a:ext cx="1715631" cy="1417625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コネクタ 72">
            <a:extLst>
              <a:ext uri="{FF2B5EF4-FFF2-40B4-BE49-F238E27FC236}">
                <a16:creationId xmlns:a16="http://schemas.microsoft.com/office/drawing/2014/main" id="{4BB32168-A09B-4712-BCE3-1C2304E954F6}"/>
              </a:ext>
            </a:extLst>
          </p:cNvPr>
          <p:cNvCxnSpPr>
            <a:cxnSpLocks/>
          </p:cNvCxnSpPr>
          <p:nvPr/>
        </p:nvCxnSpPr>
        <p:spPr>
          <a:xfrm flipH="1">
            <a:off x="2159821" y="2571987"/>
            <a:ext cx="962355" cy="924416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32462061-6340-432A-966B-B70290388E01}"/>
              </a:ext>
            </a:extLst>
          </p:cNvPr>
          <p:cNvSpPr txBox="1"/>
          <p:nvPr/>
        </p:nvSpPr>
        <p:spPr>
          <a:xfrm>
            <a:off x="374717" y="6272865"/>
            <a:ext cx="3570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solidFill>
                  <a:srgbClr val="FF0000"/>
                </a:solidFill>
                <a:latin typeface="Georgia" panose="02040502050405020303" pitchFamily="18" charset="0"/>
              </a:rPr>
              <a:t>受金ねじ部の端子に白線</a:t>
            </a:r>
          </a:p>
        </p:txBody>
      </p:sp>
      <p:cxnSp>
        <p:nvCxnSpPr>
          <p:cNvPr id="75" name="直線矢印コネクタ 74">
            <a:extLst>
              <a:ext uri="{FF2B5EF4-FFF2-40B4-BE49-F238E27FC236}">
                <a16:creationId xmlns:a16="http://schemas.microsoft.com/office/drawing/2014/main" id="{33851C13-562A-46B3-A282-D3A73E266A1C}"/>
              </a:ext>
            </a:extLst>
          </p:cNvPr>
          <p:cNvCxnSpPr>
            <a:cxnSpLocks/>
            <a:stCxn id="74" idx="0"/>
          </p:cNvCxnSpPr>
          <p:nvPr/>
        </p:nvCxnSpPr>
        <p:spPr>
          <a:xfrm flipV="1">
            <a:off x="2159821" y="5274173"/>
            <a:ext cx="20718" cy="99869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36682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楕円 17">
            <a:extLst>
              <a:ext uri="{FF2B5EF4-FFF2-40B4-BE49-F238E27FC236}">
                <a16:creationId xmlns:a16="http://schemas.microsoft.com/office/drawing/2014/main" id="{A2E154AD-98D1-4F44-81A2-0CBE45258587}"/>
              </a:ext>
            </a:extLst>
          </p:cNvPr>
          <p:cNvSpPr/>
          <p:nvPr/>
        </p:nvSpPr>
        <p:spPr>
          <a:xfrm>
            <a:off x="7084183" y="5504066"/>
            <a:ext cx="786798" cy="73657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56332DDB-6A1C-4EF3-9621-CC3E4A766C5B}"/>
              </a:ext>
            </a:extLst>
          </p:cNvPr>
          <p:cNvCxnSpPr>
            <a:cxnSpLocks/>
          </p:cNvCxnSpPr>
          <p:nvPr/>
        </p:nvCxnSpPr>
        <p:spPr>
          <a:xfrm flipH="1" flipV="1">
            <a:off x="7191663" y="6072436"/>
            <a:ext cx="571838" cy="345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コネクタ 63">
            <a:extLst>
              <a:ext uri="{FF2B5EF4-FFF2-40B4-BE49-F238E27FC236}">
                <a16:creationId xmlns:a16="http://schemas.microsoft.com/office/drawing/2014/main" id="{4D658397-2C4B-4000-8063-9848F82650BA}"/>
              </a:ext>
            </a:extLst>
          </p:cNvPr>
          <p:cNvCxnSpPr>
            <a:cxnSpLocks/>
          </p:cNvCxnSpPr>
          <p:nvPr/>
        </p:nvCxnSpPr>
        <p:spPr>
          <a:xfrm flipV="1">
            <a:off x="7373070" y="5504066"/>
            <a:ext cx="0" cy="55496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コネクタ 65">
            <a:extLst>
              <a:ext uri="{FF2B5EF4-FFF2-40B4-BE49-F238E27FC236}">
                <a16:creationId xmlns:a16="http://schemas.microsoft.com/office/drawing/2014/main" id="{F9F57985-8243-4B72-9226-BFAD4CE2DEEC}"/>
              </a:ext>
            </a:extLst>
          </p:cNvPr>
          <p:cNvCxnSpPr>
            <a:cxnSpLocks/>
          </p:cNvCxnSpPr>
          <p:nvPr/>
        </p:nvCxnSpPr>
        <p:spPr>
          <a:xfrm flipV="1">
            <a:off x="7579315" y="5505319"/>
            <a:ext cx="0" cy="55496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楕円 6">
            <a:extLst>
              <a:ext uri="{FF2B5EF4-FFF2-40B4-BE49-F238E27FC236}">
                <a16:creationId xmlns:a16="http://schemas.microsoft.com/office/drawing/2014/main" id="{3B110D3F-0631-4A34-B34D-A3A8EAD6EF60}"/>
              </a:ext>
            </a:extLst>
          </p:cNvPr>
          <p:cNvSpPr/>
          <p:nvPr/>
        </p:nvSpPr>
        <p:spPr>
          <a:xfrm>
            <a:off x="2384826" y="1691835"/>
            <a:ext cx="1943891" cy="192269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2">
                <a:lumMod val="1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5F83C3E4-DD28-48F0-9CF1-131ACAD0A376}"/>
              </a:ext>
            </a:extLst>
          </p:cNvPr>
          <p:cNvSpPr/>
          <p:nvPr/>
        </p:nvSpPr>
        <p:spPr>
          <a:xfrm>
            <a:off x="6585122" y="427196"/>
            <a:ext cx="1943891" cy="192269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2">
                <a:lumMod val="1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CB003734-785B-4885-B625-31F194B279F2}"/>
              </a:ext>
            </a:extLst>
          </p:cNvPr>
          <p:cNvSpPr/>
          <p:nvPr/>
        </p:nvSpPr>
        <p:spPr>
          <a:xfrm>
            <a:off x="2834093" y="5471199"/>
            <a:ext cx="783696" cy="769441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E0AF941-4756-4A0D-BEAD-851DF1A9F734}"/>
              </a:ext>
            </a:extLst>
          </p:cNvPr>
          <p:cNvSpPr txBox="1"/>
          <p:nvPr/>
        </p:nvSpPr>
        <p:spPr>
          <a:xfrm>
            <a:off x="2920493" y="5471198"/>
            <a:ext cx="5336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>
                <a:latin typeface="Cambria Math" panose="02040503050406030204" pitchFamily="18" charset="0"/>
                <a:ea typeface="Cambria Math" panose="02040503050406030204" pitchFamily="18" charset="0"/>
              </a:rPr>
              <a:t>M</a:t>
            </a:r>
            <a:endParaRPr kumimoji="1" lang="ja-JP" altLang="en-US" sz="4400" dirty="0">
              <a:latin typeface="Cambria Math" panose="02040503050406030204" pitchFamily="18" charset="0"/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B2E48084-A050-48D9-92DC-2AEB3B57124E}"/>
              </a:ext>
            </a:extLst>
          </p:cNvPr>
          <p:cNvSpPr/>
          <p:nvPr/>
        </p:nvSpPr>
        <p:spPr>
          <a:xfrm>
            <a:off x="672208" y="569746"/>
            <a:ext cx="516065" cy="124448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8B322D31-0F54-4CD9-BE29-A78F0B219161}"/>
              </a:ext>
            </a:extLst>
          </p:cNvPr>
          <p:cNvSpPr/>
          <p:nvPr/>
        </p:nvSpPr>
        <p:spPr>
          <a:xfrm flipV="1">
            <a:off x="756636" y="756605"/>
            <a:ext cx="329621" cy="35277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1258D82E-C517-4064-9522-5AEAA2B9C4D2}"/>
              </a:ext>
            </a:extLst>
          </p:cNvPr>
          <p:cNvSpPr/>
          <p:nvPr/>
        </p:nvSpPr>
        <p:spPr>
          <a:xfrm flipV="1">
            <a:off x="748516" y="2824022"/>
            <a:ext cx="329621" cy="3260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9981600F-FBF2-4F0D-99C2-9532A799CEF2}"/>
              </a:ext>
            </a:extLst>
          </p:cNvPr>
          <p:cNvSpPr txBox="1"/>
          <p:nvPr/>
        </p:nvSpPr>
        <p:spPr>
          <a:xfrm>
            <a:off x="165259" y="613897"/>
            <a:ext cx="44275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latin typeface="Georgia" panose="02040502050405020303" pitchFamily="18" charset="0"/>
              </a:rPr>
              <a:t>N</a:t>
            </a:r>
            <a:endParaRPr kumimoji="1" lang="en-US" altLang="ja-JP" sz="2400" b="1" dirty="0">
              <a:latin typeface="Georgia" panose="02040502050405020303" pitchFamily="18" charset="0"/>
            </a:endParaRPr>
          </a:p>
          <a:p>
            <a:endParaRPr lang="en-US" altLang="ja-JP" sz="2400" b="1" dirty="0">
              <a:latin typeface="Georgia" panose="02040502050405020303" pitchFamily="18" charset="0"/>
            </a:endParaRPr>
          </a:p>
          <a:p>
            <a:r>
              <a:rPr kumimoji="1" lang="en-US" altLang="ja-JP" sz="2400" b="1" dirty="0">
                <a:latin typeface="Georgia" panose="02040502050405020303" pitchFamily="18" charset="0"/>
              </a:rPr>
              <a:t>L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6D7CB55D-0D14-498D-94E7-059DA889C8FB}"/>
              </a:ext>
            </a:extLst>
          </p:cNvPr>
          <p:cNvSpPr/>
          <p:nvPr/>
        </p:nvSpPr>
        <p:spPr>
          <a:xfrm rot="5400000">
            <a:off x="5462477" y="3980164"/>
            <a:ext cx="574370" cy="117269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（）</a:t>
            </a:r>
            <a:endParaRPr kumimoji="1" lang="ja-JP" altLang="en-US" dirty="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A11E7D19-E549-429A-9ADB-BC123F732902}"/>
              </a:ext>
            </a:extLst>
          </p:cNvPr>
          <p:cNvSpPr txBox="1"/>
          <p:nvPr/>
        </p:nvSpPr>
        <p:spPr>
          <a:xfrm rot="16200000">
            <a:off x="5594981" y="4203865"/>
            <a:ext cx="461665" cy="76944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b="1" dirty="0"/>
              <a:t>（ ）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2EFE439D-4D07-4334-9443-CC50E3E2137A}"/>
              </a:ext>
            </a:extLst>
          </p:cNvPr>
          <p:cNvSpPr txBox="1"/>
          <p:nvPr/>
        </p:nvSpPr>
        <p:spPr>
          <a:xfrm>
            <a:off x="5849778" y="4914175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67C28014-BD2B-40F5-94C7-C9DE9FFA1D55}"/>
              </a:ext>
            </a:extLst>
          </p:cNvPr>
          <p:cNvSpPr/>
          <p:nvPr/>
        </p:nvSpPr>
        <p:spPr>
          <a:xfrm>
            <a:off x="664361" y="1815475"/>
            <a:ext cx="516065" cy="144608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楕円 16">
            <a:extLst>
              <a:ext uri="{FF2B5EF4-FFF2-40B4-BE49-F238E27FC236}">
                <a16:creationId xmlns:a16="http://schemas.microsoft.com/office/drawing/2014/main" id="{A86F2FB6-1373-4403-AE6D-D0E922DC50ED}"/>
              </a:ext>
            </a:extLst>
          </p:cNvPr>
          <p:cNvSpPr/>
          <p:nvPr/>
        </p:nvSpPr>
        <p:spPr>
          <a:xfrm flipV="1">
            <a:off x="738811" y="1918170"/>
            <a:ext cx="329621" cy="3260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楕円 19">
            <a:extLst>
              <a:ext uri="{FF2B5EF4-FFF2-40B4-BE49-F238E27FC236}">
                <a16:creationId xmlns:a16="http://schemas.microsoft.com/office/drawing/2014/main" id="{445B384D-E802-4FAF-A350-8E237D62C396}"/>
              </a:ext>
            </a:extLst>
          </p:cNvPr>
          <p:cNvSpPr/>
          <p:nvPr/>
        </p:nvSpPr>
        <p:spPr>
          <a:xfrm flipV="1">
            <a:off x="734247" y="2371059"/>
            <a:ext cx="329621" cy="3260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楕円 26">
            <a:extLst>
              <a:ext uri="{FF2B5EF4-FFF2-40B4-BE49-F238E27FC236}">
                <a16:creationId xmlns:a16="http://schemas.microsoft.com/office/drawing/2014/main" id="{54F6D5E9-BC06-4B3D-BC13-CFB03055B136}"/>
              </a:ext>
            </a:extLst>
          </p:cNvPr>
          <p:cNvSpPr/>
          <p:nvPr/>
        </p:nvSpPr>
        <p:spPr>
          <a:xfrm flipV="1">
            <a:off x="771320" y="1388543"/>
            <a:ext cx="329621" cy="3260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64A61AE6-3C3C-48A8-B297-63551D948FE7}"/>
              </a:ext>
            </a:extLst>
          </p:cNvPr>
          <p:cNvSpPr txBox="1"/>
          <p:nvPr/>
        </p:nvSpPr>
        <p:spPr>
          <a:xfrm>
            <a:off x="167885" y="1850369"/>
            <a:ext cx="394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latin typeface="Georgia" panose="02040502050405020303" pitchFamily="18" charset="0"/>
              </a:rPr>
              <a:t>T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46CB54DD-079E-4CF2-BF5C-FD14A8B7D330}"/>
              </a:ext>
            </a:extLst>
          </p:cNvPr>
          <p:cNvSpPr txBox="1"/>
          <p:nvPr/>
        </p:nvSpPr>
        <p:spPr>
          <a:xfrm>
            <a:off x="171152" y="2279556"/>
            <a:ext cx="3946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b="1" dirty="0">
                <a:latin typeface="Georgia" panose="02040502050405020303" pitchFamily="18" charset="0"/>
              </a:rPr>
              <a:t>S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F4417F69-012B-415D-9BF8-6514D0F9777D}"/>
              </a:ext>
            </a:extLst>
          </p:cNvPr>
          <p:cNvSpPr txBox="1"/>
          <p:nvPr/>
        </p:nvSpPr>
        <p:spPr>
          <a:xfrm>
            <a:off x="171332" y="2691280"/>
            <a:ext cx="429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latin typeface="Georgia" panose="02040502050405020303" pitchFamily="18" charset="0"/>
              </a:rPr>
              <a:t>R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671D4750-0F0B-4F1D-8D38-D8AF53228177}"/>
              </a:ext>
            </a:extLst>
          </p:cNvPr>
          <p:cNvSpPr/>
          <p:nvPr/>
        </p:nvSpPr>
        <p:spPr>
          <a:xfrm>
            <a:off x="1568365" y="4398279"/>
            <a:ext cx="783696" cy="769441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292B9D57-D22B-42A6-99B6-FABB3D49D59D}"/>
              </a:ext>
            </a:extLst>
          </p:cNvPr>
          <p:cNvSpPr txBox="1"/>
          <p:nvPr/>
        </p:nvSpPr>
        <p:spPr>
          <a:xfrm>
            <a:off x="1693407" y="4396724"/>
            <a:ext cx="5336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>
                <a:latin typeface="Cambria Math" panose="02040503050406030204" pitchFamily="18" charset="0"/>
                <a:ea typeface="Cambria Math" panose="02040503050406030204" pitchFamily="18" charset="0"/>
              </a:rPr>
              <a:t>R</a:t>
            </a:r>
            <a:endParaRPr kumimoji="1" lang="ja-JP" altLang="en-US" sz="4400" dirty="0">
              <a:latin typeface="Cambria Math" panose="02040503050406030204" pitchFamily="18" charset="0"/>
            </a:endParaRPr>
          </a:p>
        </p:txBody>
      </p: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4C2B30E4-9EB5-40F8-ABAC-12C488795AA1}"/>
              </a:ext>
            </a:extLst>
          </p:cNvPr>
          <p:cNvCxnSpPr>
            <a:cxnSpLocks/>
          </p:cNvCxnSpPr>
          <p:nvPr/>
        </p:nvCxnSpPr>
        <p:spPr>
          <a:xfrm flipH="1">
            <a:off x="7198793" y="4396724"/>
            <a:ext cx="630406" cy="296652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楕円 42">
            <a:extLst>
              <a:ext uri="{FF2B5EF4-FFF2-40B4-BE49-F238E27FC236}">
                <a16:creationId xmlns:a16="http://schemas.microsoft.com/office/drawing/2014/main" id="{65195C42-2B72-43CA-9B45-30A87577AE45}"/>
              </a:ext>
            </a:extLst>
          </p:cNvPr>
          <p:cNvSpPr/>
          <p:nvPr/>
        </p:nvSpPr>
        <p:spPr>
          <a:xfrm flipV="1">
            <a:off x="7752379" y="4625916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楕円 43">
            <a:extLst>
              <a:ext uri="{FF2B5EF4-FFF2-40B4-BE49-F238E27FC236}">
                <a16:creationId xmlns:a16="http://schemas.microsoft.com/office/drawing/2014/main" id="{0E9BCD05-B22B-4BC6-BB23-95E974922C24}"/>
              </a:ext>
            </a:extLst>
          </p:cNvPr>
          <p:cNvSpPr/>
          <p:nvPr/>
        </p:nvSpPr>
        <p:spPr>
          <a:xfrm flipV="1">
            <a:off x="7191663" y="4625571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BD877FB8-E624-4F6F-8C3D-F6ED26EC99EE}"/>
              </a:ext>
            </a:extLst>
          </p:cNvPr>
          <p:cNvSpPr txBox="1"/>
          <p:nvPr/>
        </p:nvSpPr>
        <p:spPr>
          <a:xfrm>
            <a:off x="8199538" y="4530848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</a:t>
            </a:r>
          </a:p>
        </p:txBody>
      </p: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E215D310-CAFE-4FD7-803E-6AB6D114C047}"/>
              </a:ext>
            </a:extLst>
          </p:cNvPr>
          <p:cNvCxnSpPr>
            <a:cxnSpLocks/>
          </p:cNvCxnSpPr>
          <p:nvPr/>
        </p:nvCxnSpPr>
        <p:spPr>
          <a:xfrm>
            <a:off x="940328" y="944798"/>
            <a:ext cx="5996803" cy="0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C172C1B3-4ECF-4CFA-8185-22A9865D9F61}"/>
              </a:ext>
            </a:extLst>
          </p:cNvPr>
          <p:cNvCxnSpPr>
            <a:cxnSpLocks/>
          </p:cNvCxnSpPr>
          <p:nvPr/>
        </p:nvCxnSpPr>
        <p:spPr>
          <a:xfrm>
            <a:off x="6928918" y="972972"/>
            <a:ext cx="8213" cy="4882946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3A77036A-163F-4E59-95AA-BBDA030B5AA3}"/>
              </a:ext>
            </a:extLst>
          </p:cNvPr>
          <p:cNvCxnSpPr>
            <a:cxnSpLocks/>
            <a:endCxn id="18" idx="2"/>
          </p:cNvCxnSpPr>
          <p:nvPr/>
        </p:nvCxnSpPr>
        <p:spPr>
          <a:xfrm>
            <a:off x="6909290" y="5855918"/>
            <a:ext cx="174893" cy="16435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楕円 22">
            <a:extLst>
              <a:ext uri="{FF2B5EF4-FFF2-40B4-BE49-F238E27FC236}">
                <a16:creationId xmlns:a16="http://schemas.microsoft.com/office/drawing/2014/main" id="{E475D77F-160E-4A2F-8500-94B73272881C}"/>
              </a:ext>
            </a:extLst>
          </p:cNvPr>
          <p:cNvSpPr/>
          <p:nvPr/>
        </p:nvSpPr>
        <p:spPr>
          <a:xfrm flipV="1">
            <a:off x="6849085" y="865054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925FEC4E-6A61-490D-8087-105E4FC852DD}"/>
              </a:ext>
            </a:extLst>
          </p:cNvPr>
          <p:cNvCxnSpPr>
            <a:cxnSpLocks/>
          </p:cNvCxnSpPr>
          <p:nvPr/>
        </p:nvCxnSpPr>
        <p:spPr>
          <a:xfrm flipH="1">
            <a:off x="5479439" y="1001145"/>
            <a:ext cx="1425744" cy="1080056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AD378804-1C6F-4B46-8E31-1E5461EDBFEC}"/>
              </a:ext>
            </a:extLst>
          </p:cNvPr>
          <p:cNvCxnSpPr>
            <a:cxnSpLocks/>
          </p:cNvCxnSpPr>
          <p:nvPr/>
        </p:nvCxnSpPr>
        <p:spPr>
          <a:xfrm>
            <a:off x="5492409" y="2070030"/>
            <a:ext cx="0" cy="2209298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3A9D7AAC-BEEE-4047-9908-527A33555138}"/>
              </a:ext>
            </a:extLst>
          </p:cNvPr>
          <p:cNvCxnSpPr>
            <a:cxnSpLocks/>
          </p:cNvCxnSpPr>
          <p:nvPr/>
        </p:nvCxnSpPr>
        <p:spPr>
          <a:xfrm flipH="1">
            <a:off x="951805" y="1508743"/>
            <a:ext cx="6976666" cy="3518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E5D4389F-6AD6-4138-87C0-E7364AB393E1}"/>
              </a:ext>
            </a:extLst>
          </p:cNvPr>
          <p:cNvCxnSpPr>
            <a:cxnSpLocks/>
            <a:endCxn id="43" idx="5"/>
          </p:cNvCxnSpPr>
          <p:nvPr/>
        </p:nvCxnSpPr>
        <p:spPr>
          <a:xfrm>
            <a:off x="7902683" y="1522153"/>
            <a:ext cx="0" cy="3130558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楕円 18">
            <a:extLst>
              <a:ext uri="{FF2B5EF4-FFF2-40B4-BE49-F238E27FC236}">
                <a16:creationId xmlns:a16="http://schemas.microsoft.com/office/drawing/2014/main" id="{9671E429-078F-487D-A17B-49ABFF91072E}"/>
              </a:ext>
            </a:extLst>
          </p:cNvPr>
          <p:cNvSpPr/>
          <p:nvPr/>
        </p:nvSpPr>
        <p:spPr>
          <a:xfrm flipV="1">
            <a:off x="7814637" y="1417260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フリーフォーム: 図形 28">
            <a:extLst>
              <a:ext uri="{FF2B5EF4-FFF2-40B4-BE49-F238E27FC236}">
                <a16:creationId xmlns:a16="http://schemas.microsoft.com/office/drawing/2014/main" id="{51C38E9D-7BB9-4F69-915C-9F00D6127492}"/>
              </a:ext>
            </a:extLst>
          </p:cNvPr>
          <p:cNvSpPr/>
          <p:nvPr/>
        </p:nvSpPr>
        <p:spPr>
          <a:xfrm rot="20442508">
            <a:off x="7682416" y="4806766"/>
            <a:ext cx="418406" cy="1090679"/>
          </a:xfrm>
          <a:custGeom>
            <a:avLst/>
            <a:gdLst>
              <a:gd name="connsiteX0" fmla="*/ 545123 w 590895"/>
              <a:gd name="connsiteY0" fmla="*/ 0 h 1213339"/>
              <a:gd name="connsiteX1" fmla="*/ 536331 w 590895"/>
              <a:gd name="connsiteY1" fmla="*/ 870439 h 1213339"/>
              <a:gd name="connsiteX2" fmla="*/ 0 w 590895"/>
              <a:gd name="connsiteY2" fmla="*/ 1213339 h 1213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90895" h="1213339">
                <a:moveTo>
                  <a:pt x="545123" y="0"/>
                </a:moveTo>
                <a:cubicBezTo>
                  <a:pt x="586154" y="334108"/>
                  <a:pt x="627185" y="668216"/>
                  <a:pt x="536331" y="870439"/>
                </a:cubicBezTo>
                <a:cubicBezTo>
                  <a:pt x="445477" y="1072662"/>
                  <a:pt x="99646" y="1160585"/>
                  <a:pt x="0" y="1213339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04E8D2B8-F02C-4598-9ECD-A5AF2CAB34C5}"/>
              </a:ext>
            </a:extLst>
          </p:cNvPr>
          <p:cNvSpPr txBox="1"/>
          <p:nvPr/>
        </p:nvSpPr>
        <p:spPr>
          <a:xfrm>
            <a:off x="7149497" y="6199285"/>
            <a:ext cx="33009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 dirty="0">
                <a:solidFill>
                  <a:schemeClr val="bg1">
                    <a:lumMod val="65000"/>
                  </a:schemeClr>
                </a:solidFill>
                <a:latin typeface="Georgia" panose="02040502050405020303" pitchFamily="18" charset="0"/>
              </a:rPr>
              <a:t>W</a:t>
            </a:r>
            <a:r>
              <a:rPr kumimoji="1" lang="ja-JP" altLang="en-US" sz="2400" b="1" dirty="0">
                <a:solidFill>
                  <a:schemeClr val="bg1">
                    <a:lumMod val="65000"/>
                  </a:schemeClr>
                </a:solidFill>
                <a:latin typeface="Georgia" panose="02040502050405020303" pitchFamily="18" charset="0"/>
              </a:rPr>
              <a:t>：接地端子側に白線</a:t>
            </a:r>
          </a:p>
        </p:txBody>
      </p:sp>
      <p:cxnSp>
        <p:nvCxnSpPr>
          <p:cNvPr id="59" name="直線矢印コネクタ 58">
            <a:extLst>
              <a:ext uri="{FF2B5EF4-FFF2-40B4-BE49-F238E27FC236}">
                <a16:creationId xmlns:a16="http://schemas.microsoft.com/office/drawing/2014/main" id="{868600F4-B244-4968-8AAA-742CE1447B12}"/>
              </a:ext>
            </a:extLst>
          </p:cNvPr>
          <p:cNvCxnSpPr>
            <a:cxnSpLocks/>
            <a:stCxn id="58" idx="1"/>
          </p:cNvCxnSpPr>
          <p:nvPr/>
        </p:nvCxnSpPr>
        <p:spPr>
          <a:xfrm flipH="1" flipV="1">
            <a:off x="7025177" y="6072436"/>
            <a:ext cx="124320" cy="357682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8B929F67-7EC7-41D5-BFFE-C8B98384EBDE}"/>
              </a:ext>
            </a:extLst>
          </p:cNvPr>
          <p:cNvSpPr txBox="1"/>
          <p:nvPr/>
        </p:nvSpPr>
        <p:spPr>
          <a:xfrm>
            <a:off x="4282040" y="5457353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solidFill>
                  <a:schemeClr val="bg1">
                    <a:lumMod val="65000"/>
                  </a:schemeClr>
                </a:solidFill>
                <a:latin typeface="Georgia" panose="02040502050405020303" pitchFamily="18" charset="0"/>
              </a:rPr>
              <a:t>接地端子側に白線</a:t>
            </a:r>
          </a:p>
        </p:txBody>
      </p:sp>
      <p:cxnSp>
        <p:nvCxnSpPr>
          <p:cNvPr id="67" name="直線矢印コネクタ 66">
            <a:extLst>
              <a:ext uri="{FF2B5EF4-FFF2-40B4-BE49-F238E27FC236}">
                <a16:creationId xmlns:a16="http://schemas.microsoft.com/office/drawing/2014/main" id="{D050614D-9C3E-455B-A39B-1BF4B099730C}"/>
              </a:ext>
            </a:extLst>
          </p:cNvPr>
          <p:cNvCxnSpPr>
            <a:cxnSpLocks/>
          </p:cNvCxnSpPr>
          <p:nvPr/>
        </p:nvCxnSpPr>
        <p:spPr>
          <a:xfrm flipV="1">
            <a:off x="5435143" y="4975967"/>
            <a:ext cx="0" cy="481386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C0EBFD27-7BA8-4541-8A66-26EC2D37A5CA}"/>
              </a:ext>
            </a:extLst>
          </p:cNvPr>
          <p:cNvSpPr txBox="1"/>
          <p:nvPr/>
        </p:nvSpPr>
        <p:spPr>
          <a:xfrm>
            <a:off x="8158163" y="5216660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solidFill>
                  <a:schemeClr val="bg1">
                    <a:lumMod val="65000"/>
                  </a:schemeClr>
                </a:solidFill>
                <a:latin typeface="Georgia" panose="02040502050405020303" pitchFamily="18" charset="0"/>
              </a:rPr>
              <a:t>わたり線は黒色</a:t>
            </a:r>
          </a:p>
        </p:txBody>
      </p:sp>
      <p:cxnSp>
        <p:nvCxnSpPr>
          <p:cNvPr id="69" name="直線矢印コネクタ 68">
            <a:extLst>
              <a:ext uri="{FF2B5EF4-FFF2-40B4-BE49-F238E27FC236}">
                <a16:creationId xmlns:a16="http://schemas.microsoft.com/office/drawing/2014/main" id="{E2F0B9A3-521C-4288-828E-277C62547CE6}"/>
              </a:ext>
            </a:extLst>
          </p:cNvPr>
          <p:cNvCxnSpPr>
            <a:cxnSpLocks/>
          </p:cNvCxnSpPr>
          <p:nvPr/>
        </p:nvCxnSpPr>
        <p:spPr>
          <a:xfrm flipH="1">
            <a:off x="8158163" y="5671279"/>
            <a:ext cx="867966" cy="110267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168705A6-AAA5-4260-BB44-06139722003E}"/>
              </a:ext>
            </a:extLst>
          </p:cNvPr>
          <p:cNvCxnSpPr>
            <a:cxnSpLocks/>
          </p:cNvCxnSpPr>
          <p:nvPr/>
        </p:nvCxnSpPr>
        <p:spPr>
          <a:xfrm flipH="1">
            <a:off x="7279709" y="1799140"/>
            <a:ext cx="12700" cy="2826431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7B71F161-275F-487B-95A2-4163859C27A0}"/>
              </a:ext>
            </a:extLst>
          </p:cNvPr>
          <p:cNvCxnSpPr>
            <a:cxnSpLocks/>
          </p:cNvCxnSpPr>
          <p:nvPr/>
        </p:nvCxnSpPr>
        <p:spPr>
          <a:xfrm flipH="1">
            <a:off x="5970832" y="1795290"/>
            <a:ext cx="1296497" cy="738657"/>
          </a:xfrm>
          <a:prstGeom prst="line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コネクタ 51">
            <a:extLst>
              <a:ext uri="{FF2B5EF4-FFF2-40B4-BE49-F238E27FC236}">
                <a16:creationId xmlns:a16="http://schemas.microsoft.com/office/drawing/2014/main" id="{AA7B95E1-5071-4650-B6F2-B9C376674207}"/>
              </a:ext>
            </a:extLst>
          </p:cNvPr>
          <p:cNvCxnSpPr>
            <a:cxnSpLocks/>
          </p:cNvCxnSpPr>
          <p:nvPr/>
        </p:nvCxnSpPr>
        <p:spPr>
          <a:xfrm>
            <a:off x="5973959" y="2500248"/>
            <a:ext cx="1" cy="179702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コネクタ 52">
            <a:extLst>
              <a:ext uri="{FF2B5EF4-FFF2-40B4-BE49-F238E27FC236}">
                <a16:creationId xmlns:a16="http://schemas.microsoft.com/office/drawing/2014/main" id="{0922AAA1-9DC3-488D-9AFB-18AD5437D811}"/>
              </a:ext>
            </a:extLst>
          </p:cNvPr>
          <p:cNvCxnSpPr>
            <a:cxnSpLocks/>
          </p:cNvCxnSpPr>
          <p:nvPr/>
        </p:nvCxnSpPr>
        <p:spPr>
          <a:xfrm flipH="1">
            <a:off x="913327" y="2051521"/>
            <a:ext cx="2624537" cy="12868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3B929F69-9A5B-4AF6-84E9-48C0DCBC2E72}"/>
              </a:ext>
            </a:extLst>
          </p:cNvPr>
          <p:cNvCxnSpPr>
            <a:cxnSpLocks/>
          </p:cNvCxnSpPr>
          <p:nvPr/>
        </p:nvCxnSpPr>
        <p:spPr>
          <a:xfrm flipH="1" flipV="1">
            <a:off x="3511977" y="2043695"/>
            <a:ext cx="51774" cy="363463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楕円 15">
            <a:extLst>
              <a:ext uri="{FF2B5EF4-FFF2-40B4-BE49-F238E27FC236}">
                <a16:creationId xmlns:a16="http://schemas.microsoft.com/office/drawing/2014/main" id="{C69480E3-C398-4146-8672-E17835B9343F}"/>
              </a:ext>
            </a:extLst>
          </p:cNvPr>
          <p:cNvSpPr/>
          <p:nvPr/>
        </p:nvSpPr>
        <p:spPr>
          <a:xfrm flipV="1">
            <a:off x="7211867" y="1707657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0" name="直線コネクタ 59">
            <a:extLst>
              <a:ext uri="{FF2B5EF4-FFF2-40B4-BE49-F238E27FC236}">
                <a16:creationId xmlns:a16="http://schemas.microsoft.com/office/drawing/2014/main" id="{8315662E-0CBE-4610-ACE1-058E3359566E}"/>
              </a:ext>
            </a:extLst>
          </p:cNvPr>
          <p:cNvCxnSpPr>
            <a:cxnSpLocks/>
          </p:cNvCxnSpPr>
          <p:nvPr/>
        </p:nvCxnSpPr>
        <p:spPr>
          <a:xfrm>
            <a:off x="908380" y="2534091"/>
            <a:ext cx="2317561" cy="0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コネクタ 61">
            <a:extLst>
              <a:ext uri="{FF2B5EF4-FFF2-40B4-BE49-F238E27FC236}">
                <a16:creationId xmlns:a16="http://schemas.microsoft.com/office/drawing/2014/main" id="{39E6CEDA-BDEA-4148-9E62-235492D36FCF}"/>
              </a:ext>
            </a:extLst>
          </p:cNvPr>
          <p:cNvCxnSpPr>
            <a:cxnSpLocks/>
            <a:endCxn id="3" idx="0"/>
          </p:cNvCxnSpPr>
          <p:nvPr/>
        </p:nvCxnSpPr>
        <p:spPr>
          <a:xfrm>
            <a:off x="3205860" y="2510388"/>
            <a:ext cx="20081" cy="2960811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コネクタ 62">
            <a:extLst>
              <a:ext uri="{FF2B5EF4-FFF2-40B4-BE49-F238E27FC236}">
                <a16:creationId xmlns:a16="http://schemas.microsoft.com/office/drawing/2014/main" id="{A404A702-9683-4DEA-8BB7-03826240B47E}"/>
              </a:ext>
            </a:extLst>
          </p:cNvPr>
          <p:cNvCxnSpPr>
            <a:cxnSpLocks/>
          </p:cNvCxnSpPr>
          <p:nvPr/>
        </p:nvCxnSpPr>
        <p:spPr>
          <a:xfrm>
            <a:off x="2916436" y="2987054"/>
            <a:ext cx="27762" cy="2579397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コネクタ 67">
            <a:extLst>
              <a:ext uri="{FF2B5EF4-FFF2-40B4-BE49-F238E27FC236}">
                <a16:creationId xmlns:a16="http://schemas.microsoft.com/office/drawing/2014/main" id="{255824D1-9884-4A4B-B250-59DCC58B64FD}"/>
              </a:ext>
            </a:extLst>
          </p:cNvPr>
          <p:cNvCxnSpPr>
            <a:cxnSpLocks/>
          </p:cNvCxnSpPr>
          <p:nvPr/>
        </p:nvCxnSpPr>
        <p:spPr>
          <a:xfrm flipH="1">
            <a:off x="950986" y="2987054"/>
            <a:ext cx="1958020" cy="17251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楕円 35">
            <a:extLst>
              <a:ext uri="{FF2B5EF4-FFF2-40B4-BE49-F238E27FC236}">
                <a16:creationId xmlns:a16="http://schemas.microsoft.com/office/drawing/2014/main" id="{2C9922E4-4EB0-4D6E-AAFE-AE01CF0CF3CF}"/>
              </a:ext>
            </a:extLst>
          </p:cNvPr>
          <p:cNvSpPr/>
          <p:nvPr/>
        </p:nvSpPr>
        <p:spPr>
          <a:xfrm flipV="1">
            <a:off x="3417309" y="2000588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楕円 45">
            <a:extLst>
              <a:ext uri="{FF2B5EF4-FFF2-40B4-BE49-F238E27FC236}">
                <a16:creationId xmlns:a16="http://schemas.microsoft.com/office/drawing/2014/main" id="{674A93AC-8074-44B3-B09F-7D2D0CCC40A0}"/>
              </a:ext>
            </a:extLst>
          </p:cNvPr>
          <p:cNvSpPr/>
          <p:nvPr/>
        </p:nvSpPr>
        <p:spPr>
          <a:xfrm flipV="1">
            <a:off x="3099171" y="2441925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楕円 54">
            <a:extLst>
              <a:ext uri="{FF2B5EF4-FFF2-40B4-BE49-F238E27FC236}">
                <a16:creationId xmlns:a16="http://schemas.microsoft.com/office/drawing/2014/main" id="{C21C59B9-435D-4F5E-98B1-C077BF2F9671}"/>
              </a:ext>
            </a:extLst>
          </p:cNvPr>
          <p:cNvSpPr/>
          <p:nvPr/>
        </p:nvSpPr>
        <p:spPr>
          <a:xfrm flipV="1">
            <a:off x="2862400" y="2922648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0" name="直線コネクタ 69">
            <a:extLst>
              <a:ext uri="{FF2B5EF4-FFF2-40B4-BE49-F238E27FC236}">
                <a16:creationId xmlns:a16="http://schemas.microsoft.com/office/drawing/2014/main" id="{D5A3CF9E-2D92-4C0C-AE53-BA3DC90DCF36}"/>
              </a:ext>
            </a:extLst>
          </p:cNvPr>
          <p:cNvCxnSpPr>
            <a:cxnSpLocks/>
          </p:cNvCxnSpPr>
          <p:nvPr/>
        </p:nvCxnSpPr>
        <p:spPr>
          <a:xfrm>
            <a:off x="2178498" y="3499338"/>
            <a:ext cx="12521" cy="935047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コネクタ 70">
            <a:extLst>
              <a:ext uri="{FF2B5EF4-FFF2-40B4-BE49-F238E27FC236}">
                <a16:creationId xmlns:a16="http://schemas.microsoft.com/office/drawing/2014/main" id="{06D02504-58AE-4DDC-95F5-84CDAFF30A00}"/>
              </a:ext>
            </a:extLst>
          </p:cNvPr>
          <p:cNvCxnSpPr>
            <a:cxnSpLocks/>
          </p:cNvCxnSpPr>
          <p:nvPr/>
        </p:nvCxnSpPr>
        <p:spPr>
          <a:xfrm flipH="1" flipV="1">
            <a:off x="1742094" y="3499338"/>
            <a:ext cx="6070" cy="935047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コネクタ 71">
            <a:extLst>
              <a:ext uri="{FF2B5EF4-FFF2-40B4-BE49-F238E27FC236}">
                <a16:creationId xmlns:a16="http://schemas.microsoft.com/office/drawing/2014/main" id="{55363151-BB6F-424B-A977-57DF0DEA8C38}"/>
              </a:ext>
            </a:extLst>
          </p:cNvPr>
          <p:cNvCxnSpPr>
            <a:cxnSpLocks/>
          </p:cNvCxnSpPr>
          <p:nvPr/>
        </p:nvCxnSpPr>
        <p:spPr>
          <a:xfrm flipV="1">
            <a:off x="1758497" y="2081712"/>
            <a:ext cx="1715631" cy="1417625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コネクタ 72">
            <a:extLst>
              <a:ext uri="{FF2B5EF4-FFF2-40B4-BE49-F238E27FC236}">
                <a16:creationId xmlns:a16="http://schemas.microsoft.com/office/drawing/2014/main" id="{4BB32168-A09B-4712-BCE3-1C2304E954F6}"/>
              </a:ext>
            </a:extLst>
          </p:cNvPr>
          <p:cNvCxnSpPr>
            <a:cxnSpLocks/>
          </p:cNvCxnSpPr>
          <p:nvPr/>
        </p:nvCxnSpPr>
        <p:spPr>
          <a:xfrm flipH="1">
            <a:off x="2159821" y="2571987"/>
            <a:ext cx="962355" cy="924416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32462061-6340-432A-966B-B70290388E01}"/>
              </a:ext>
            </a:extLst>
          </p:cNvPr>
          <p:cNvSpPr txBox="1"/>
          <p:nvPr/>
        </p:nvSpPr>
        <p:spPr>
          <a:xfrm>
            <a:off x="374717" y="6272865"/>
            <a:ext cx="3570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solidFill>
                  <a:schemeClr val="bg1">
                    <a:lumMod val="65000"/>
                  </a:schemeClr>
                </a:solidFill>
                <a:latin typeface="Georgia" panose="02040502050405020303" pitchFamily="18" charset="0"/>
              </a:rPr>
              <a:t>受金ねじ部の端子に白線</a:t>
            </a:r>
          </a:p>
        </p:txBody>
      </p:sp>
      <p:cxnSp>
        <p:nvCxnSpPr>
          <p:cNvPr id="75" name="直線矢印コネクタ 74">
            <a:extLst>
              <a:ext uri="{FF2B5EF4-FFF2-40B4-BE49-F238E27FC236}">
                <a16:creationId xmlns:a16="http://schemas.microsoft.com/office/drawing/2014/main" id="{33851C13-562A-46B3-A282-D3A73E266A1C}"/>
              </a:ext>
            </a:extLst>
          </p:cNvPr>
          <p:cNvCxnSpPr>
            <a:cxnSpLocks/>
            <a:stCxn id="74" idx="0"/>
          </p:cNvCxnSpPr>
          <p:nvPr/>
        </p:nvCxnSpPr>
        <p:spPr>
          <a:xfrm flipV="1">
            <a:off x="2159821" y="5274173"/>
            <a:ext cx="20718" cy="998692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6FE23D88-20CB-49EB-AF37-A600BF4D2B35}"/>
              </a:ext>
            </a:extLst>
          </p:cNvPr>
          <p:cNvSpPr txBox="1"/>
          <p:nvPr/>
        </p:nvSpPr>
        <p:spPr>
          <a:xfrm>
            <a:off x="3791166" y="1581470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solidFill>
                  <a:srgbClr val="FF0000"/>
                </a:solidFill>
                <a:latin typeface="Georgia" panose="02040502050405020303" pitchFamily="18" charset="0"/>
              </a:rPr>
              <a:t>コネクタ：３</a:t>
            </a:r>
            <a:endParaRPr kumimoji="1" lang="ja-JP" altLang="en-US" sz="2400" b="1" dirty="0">
              <a:solidFill>
                <a:srgbClr val="FF0000"/>
              </a:solidFill>
              <a:latin typeface="Georgia" panose="02040502050405020303" pitchFamily="18" charset="0"/>
            </a:endParaRPr>
          </a:p>
        </p:txBody>
      </p:sp>
      <p:cxnSp>
        <p:nvCxnSpPr>
          <p:cNvPr id="77" name="直線矢印コネクタ 76">
            <a:extLst>
              <a:ext uri="{FF2B5EF4-FFF2-40B4-BE49-F238E27FC236}">
                <a16:creationId xmlns:a16="http://schemas.microsoft.com/office/drawing/2014/main" id="{E027DCBD-2305-42D7-9E5F-27814189A1FD}"/>
              </a:ext>
            </a:extLst>
          </p:cNvPr>
          <p:cNvCxnSpPr>
            <a:cxnSpLocks/>
          </p:cNvCxnSpPr>
          <p:nvPr/>
        </p:nvCxnSpPr>
        <p:spPr>
          <a:xfrm flipH="1">
            <a:off x="3326493" y="2011470"/>
            <a:ext cx="1624147" cy="59297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8" name="直線矢印コネクタ 77">
            <a:extLst>
              <a:ext uri="{FF2B5EF4-FFF2-40B4-BE49-F238E27FC236}">
                <a16:creationId xmlns:a16="http://schemas.microsoft.com/office/drawing/2014/main" id="{7A6E8BC1-8623-4273-B462-676968F5E8C5}"/>
              </a:ext>
            </a:extLst>
          </p:cNvPr>
          <p:cNvCxnSpPr>
            <a:cxnSpLocks/>
          </p:cNvCxnSpPr>
          <p:nvPr/>
        </p:nvCxnSpPr>
        <p:spPr>
          <a:xfrm flipH="1">
            <a:off x="3646031" y="1973923"/>
            <a:ext cx="896937" cy="14709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B6A907C1-0D3B-4A8D-B956-B4F8CFD50DDF}"/>
              </a:ext>
            </a:extLst>
          </p:cNvPr>
          <p:cNvSpPr txBox="1"/>
          <p:nvPr/>
        </p:nvSpPr>
        <p:spPr>
          <a:xfrm>
            <a:off x="3574154" y="3336043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solidFill>
                  <a:srgbClr val="FF0000"/>
                </a:solidFill>
                <a:latin typeface="Georgia" panose="02040502050405020303" pitchFamily="18" charset="0"/>
              </a:rPr>
              <a:t>コネクタ：２</a:t>
            </a:r>
            <a:endParaRPr kumimoji="1" lang="ja-JP" altLang="en-US" sz="2400" b="1" dirty="0">
              <a:solidFill>
                <a:srgbClr val="FF0000"/>
              </a:solidFill>
              <a:latin typeface="Georgia" panose="02040502050405020303" pitchFamily="18" charset="0"/>
            </a:endParaRPr>
          </a:p>
        </p:txBody>
      </p:sp>
      <p:cxnSp>
        <p:nvCxnSpPr>
          <p:cNvPr id="80" name="直線矢印コネクタ 79">
            <a:extLst>
              <a:ext uri="{FF2B5EF4-FFF2-40B4-BE49-F238E27FC236}">
                <a16:creationId xmlns:a16="http://schemas.microsoft.com/office/drawing/2014/main" id="{8C5B4A67-CAC6-4B04-84EE-A953D42C3FEC}"/>
              </a:ext>
            </a:extLst>
          </p:cNvPr>
          <p:cNvCxnSpPr>
            <a:cxnSpLocks/>
          </p:cNvCxnSpPr>
          <p:nvPr/>
        </p:nvCxnSpPr>
        <p:spPr>
          <a:xfrm flipH="1" flipV="1">
            <a:off x="3048367" y="3011296"/>
            <a:ext cx="1012458" cy="34600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1" name="直線矢印コネクタ 80">
            <a:extLst>
              <a:ext uri="{FF2B5EF4-FFF2-40B4-BE49-F238E27FC236}">
                <a16:creationId xmlns:a16="http://schemas.microsoft.com/office/drawing/2014/main" id="{27DD4005-A3F3-4B23-B57A-6A8ED934AF30}"/>
              </a:ext>
            </a:extLst>
          </p:cNvPr>
          <p:cNvCxnSpPr>
            <a:cxnSpLocks/>
          </p:cNvCxnSpPr>
          <p:nvPr/>
        </p:nvCxnSpPr>
        <p:spPr>
          <a:xfrm flipH="1" flipV="1">
            <a:off x="7440981" y="1974528"/>
            <a:ext cx="957111" cy="59029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5B5CAFB8-4F61-4BB0-B3C4-52A7B48F0DC9}"/>
              </a:ext>
            </a:extLst>
          </p:cNvPr>
          <p:cNvSpPr txBox="1"/>
          <p:nvPr/>
        </p:nvSpPr>
        <p:spPr>
          <a:xfrm>
            <a:off x="8026533" y="2599026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solidFill>
                  <a:srgbClr val="FF0000"/>
                </a:solidFill>
                <a:latin typeface="Georgia" panose="02040502050405020303" pitchFamily="18" charset="0"/>
              </a:rPr>
              <a:t>刻印：○</a:t>
            </a:r>
            <a:endParaRPr kumimoji="1" lang="ja-JP" altLang="en-US" sz="2400" b="1" dirty="0">
              <a:solidFill>
                <a:srgbClr val="FF0000"/>
              </a:solidFill>
              <a:latin typeface="Georgia" panose="02040502050405020303" pitchFamily="18" charset="0"/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DDD8B6AF-C911-4DFD-85F3-D217786746ED}"/>
              </a:ext>
            </a:extLst>
          </p:cNvPr>
          <p:cNvSpPr txBox="1"/>
          <p:nvPr/>
        </p:nvSpPr>
        <p:spPr>
          <a:xfrm>
            <a:off x="8607015" y="878548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solidFill>
                  <a:srgbClr val="FF0000"/>
                </a:solidFill>
                <a:latin typeface="Georgia" panose="02040502050405020303" pitchFamily="18" charset="0"/>
              </a:rPr>
              <a:t>刻印：小</a:t>
            </a:r>
            <a:endParaRPr kumimoji="1" lang="ja-JP" altLang="en-US" sz="2400" b="1" dirty="0">
              <a:solidFill>
                <a:srgbClr val="FF0000"/>
              </a:solidFill>
              <a:latin typeface="Georgia" panose="02040502050405020303" pitchFamily="18" charset="0"/>
            </a:endParaRPr>
          </a:p>
        </p:txBody>
      </p:sp>
      <p:cxnSp>
        <p:nvCxnSpPr>
          <p:cNvPr id="84" name="直線矢印コネクタ 83">
            <a:extLst>
              <a:ext uri="{FF2B5EF4-FFF2-40B4-BE49-F238E27FC236}">
                <a16:creationId xmlns:a16="http://schemas.microsoft.com/office/drawing/2014/main" id="{251FC009-8DAB-496A-945D-16A99B0B799A}"/>
              </a:ext>
            </a:extLst>
          </p:cNvPr>
          <p:cNvCxnSpPr>
            <a:cxnSpLocks/>
          </p:cNvCxnSpPr>
          <p:nvPr/>
        </p:nvCxnSpPr>
        <p:spPr>
          <a:xfrm flipH="1">
            <a:off x="8060190" y="1319100"/>
            <a:ext cx="1127468" cy="18434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5" name="直線矢印コネクタ 84">
            <a:extLst>
              <a:ext uri="{FF2B5EF4-FFF2-40B4-BE49-F238E27FC236}">
                <a16:creationId xmlns:a16="http://schemas.microsoft.com/office/drawing/2014/main" id="{DD534C92-FC9B-49CD-9C9C-7525C5F00630}"/>
              </a:ext>
            </a:extLst>
          </p:cNvPr>
          <p:cNvCxnSpPr>
            <a:cxnSpLocks/>
            <a:stCxn id="33" idx="1"/>
          </p:cNvCxnSpPr>
          <p:nvPr/>
        </p:nvCxnSpPr>
        <p:spPr>
          <a:xfrm flipH="1" flipV="1">
            <a:off x="7211867" y="951111"/>
            <a:ext cx="1395148" cy="15827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52090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529</TotalTime>
  <Words>190</Words>
  <Application>Microsoft Office PowerPoint</Application>
  <PresentationFormat>ワイド画面</PresentationFormat>
  <Paragraphs>111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3" baseType="lpstr">
      <vt:lpstr>游ゴシック</vt:lpstr>
      <vt:lpstr>游ゴシック Light</vt:lpstr>
      <vt:lpstr>Arial</vt:lpstr>
      <vt:lpstr>Cambria Math</vt:lpstr>
      <vt:lpstr>Georgia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Yuichi Kitamura</dc:creator>
  <cp:lastModifiedBy>Kita Yu</cp:lastModifiedBy>
  <cp:revision>57</cp:revision>
  <dcterms:created xsi:type="dcterms:W3CDTF">2019-03-03T08:42:58Z</dcterms:created>
  <dcterms:modified xsi:type="dcterms:W3CDTF">2020-11-18T15:00:45Z</dcterms:modified>
</cp:coreProperties>
</file>