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5" r:id="rId3"/>
    <p:sldId id="316" r:id="rId4"/>
    <p:sldId id="317" r:id="rId5"/>
    <p:sldId id="318" r:id="rId6"/>
    <p:sldId id="319" r:id="rId7"/>
    <p:sldId id="32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38307"/>
            <a:ext cx="543028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A441457-2E14-4B0C-BD9E-1E1D8C64DD54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500E65A-A8E2-45DF-833D-177277A02B53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5192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197367" y="53315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676440" y="565387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133285" y="611554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 flipV="1">
            <a:off x="2364744" y="2438307"/>
            <a:ext cx="5406594" cy="282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114E120-E4A9-483D-AC9C-2756A5F7AE2F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A005A6E-E6CB-44E4-A8BF-E4C436AC01B0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675A534-3F47-43EC-8379-1B2240922256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32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38307"/>
            <a:ext cx="5406594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1"/>
            <a:ext cx="2150426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5" y="326478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C44E7B7-86A1-4EF0-B7B0-EAAC1E1EFEB8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14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27036"/>
            <a:ext cx="5406594" cy="112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1"/>
            <a:ext cx="2150426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6" y="3259531"/>
            <a:ext cx="1" cy="222177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556CB6-2A95-4B12-9388-6DBA573A86AC}"/>
              </a:ext>
            </a:extLst>
          </p:cNvPr>
          <p:cNvCxnSpPr>
            <a:cxnSpLocks/>
          </p:cNvCxnSpPr>
          <p:nvPr/>
        </p:nvCxnSpPr>
        <p:spPr>
          <a:xfrm flipH="1" flipV="1">
            <a:off x="8194070" y="3007151"/>
            <a:ext cx="35328" cy="2863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086DB3C-57B5-4ECF-AB9E-CF27F477E120}"/>
              </a:ext>
            </a:extLst>
          </p:cNvPr>
          <p:cNvCxnSpPr>
            <a:cxnSpLocks/>
          </p:cNvCxnSpPr>
          <p:nvPr/>
        </p:nvCxnSpPr>
        <p:spPr>
          <a:xfrm>
            <a:off x="5068041" y="2998137"/>
            <a:ext cx="3126029" cy="352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3FCAFEC-5DD4-42BA-9527-CE0E8FFE7A09}"/>
              </a:ext>
            </a:extLst>
          </p:cNvPr>
          <p:cNvCxnSpPr>
            <a:cxnSpLocks/>
          </p:cNvCxnSpPr>
          <p:nvPr/>
        </p:nvCxnSpPr>
        <p:spPr>
          <a:xfrm flipH="1" flipV="1">
            <a:off x="5103544" y="1198560"/>
            <a:ext cx="20589" cy="180859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1A824-4712-4B1C-BC4A-36064C0E1676}"/>
              </a:ext>
            </a:extLst>
          </p:cNvPr>
          <p:cNvCxnSpPr>
            <a:cxnSpLocks/>
          </p:cNvCxnSpPr>
          <p:nvPr/>
        </p:nvCxnSpPr>
        <p:spPr>
          <a:xfrm flipV="1">
            <a:off x="5092743" y="2715269"/>
            <a:ext cx="3310271" cy="25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87B2574-9C11-41DE-B7B9-18BD41EFBBFE}"/>
              </a:ext>
            </a:extLst>
          </p:cNvPr>
          <p:cNvCxnSpPr>
            <a:cxnSpLocks/>
          </p:cNvCxnSpPr>
          <p:nvPr/>
        </p:nvCxnSpPr>
        <p:spPr>
          <a:xfrm flipV="1">
            <a:off x="8385131" y="1189439"/>
            <a:ext cx="17883" cy="1511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5B2C634-9EFA-41A1-AF99-1DAB586C74F3}"/>
              </a:ext>
            </a:extLst>
          </p:cNvPr>
          <p:cNvSpPr/>
          <p:nvPr/>
        </p:nvSpPr>
        <p:spPr>
          <a:xfrm flipV="1">
            <a:off x="5036087" y="262378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C56C1344-7850-4A82-8A55-D0134437B9BC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3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27036"/>
            <a:ext cx="5406594" cy="112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2"/>
            <a:ext cx="2094422" cy="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5" y="326478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556CB6-2A95-4B12-9388-6DBA573A86AC}"/>
              </a:ext>
            </a:extLst>
          </p:cNvPr>
          <p:cNvCxnSpPr>
            <a:cxnSpLocks/>
          </p:cNvCxnSpPr>
          <p:nvPr/>
        </p:nvCxnSpPr>
        <p:spPr>
          <a:xfrm flipH="1" flipV="1">
            <a:off x="8194070" y="3007151"/>
            <a:ext cx="35328" cy="2863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086DB3C-57B5-4ECF-AB9E-CF27F477E120}"/>
              </a:ext>
            </a:extLst>
          </p:cNvPr>
          <p:cNvCxnSpPr>
            <a:cxnSpLocks/>
          </p:cNvCxnSpPr>
          <p:nvPr/>
        </p:nvCxnSpPr>
        <p:spPr>
          <a:xfrm>
            <a:off x="5068041" y="2998137"/>
            <a:ext cx="3126029" cy="352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3FCAFEC-5DD4-42BA-9527-CE0E8FFE7A09}"/>
              </a:ext>
            </a:extLst>
          </p:cNvPr>
          <p:cNvCxnSpPr>
            <a:cxnSpLocks/>
          </p:cNvCxnSpPr>
          <p:nvPr/>
        </p:nvCxnSpPr>
        <p:spPr>
          <a:xfrm flipH="1" flipV="1">
            <a:off x="5103544" y="1198560"/>
            <a:ext cx="20589" cy="180859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1A824-4712-4B1C-BC4A-36064C0E1676}"/>
              </a:ext>
            </a:extLst>
          </p:cNvPr>
          <p:cNvCxnSpPr>
            <a:cxnSpLocks/>
          </p:cNvCxnSpPr>
          <p:nvPr/>
        </p:nvCxnSpPr>
        <p:spPr>
          <a:xfrm flipV="1">
            <a:off x="5092743" y="2715269"/>
            <a:ext cx="3310271" cy="25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87B2574-9C11-41DE-B7B9-18BD41EFBBFE}"/>
              </a:ext>
            </a:extLst>
          </p:cNvPr>
          <p:cNvCxnSpPr>
            <a:cxnSpLocks/>
          </p:cNvCxnSpPr>
          <p:nvPr/>
        </p:nvCxnSpPr>
        <p:spPr>
          <a:xfrm flipV="1">
            <a:off x="8385131" y="1189439"/>
            <a:ext cx="17883" cy="1511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5B2C634-9EFA-41A1-AF99-1DAB586C74F3}"/>
              </a:ext>
            </a:extLst>
          </p:cNvPr>
          <p:cNvSpPr/>
          <p:nvPr/>
        </p:nvSpPr>
        <p:spPr>
          <a:xfrm flipV="1">
            <a:off x="5036087" y="262378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C56C1344-7850-4A82-8A55-D0134437B9BC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F2A47B6-E0F7-4958-B592-EE104E5FB183}"/>
              </a:ext>
            </a:extLst>
          </p:cNvPr>
          <p:cNvSpPr txBox="1"/>
          <p:nvPr/>
        </p:nvSpPr>
        <p:spPr>
          <a:xfrm>
            <a:off x="2478319" y="12988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D279B81-4FD4-4DE5-A87B-62935EED0170}"/>
              </a:ext>
            </a:extLst>
          </p:cNvPr>
          <p:cNvCxnSpPr>
            <a:cxnSpLocks/>
          </p:cNvCxnSpPr>
          <p:nvPr/>
        </p:nvCxnSpPr>
        <p:spPr>
          <a:xfrm flipH="1">
            <a:off x="1490337" y="1778614"/>
            <a:ext cx="1095348" cy="86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B31FFADC-66D4-4BA3-92F3-A44B1C377A4F}"/>
              </a:ext>
            </a:extLst>
          </p:cNvPr>
          <p:cNvCxnSpPr>
            <a:cxnSpLocks/>
          </p:cNvCxnSpPr>
          <p:nvPr/>
        </p:nvCxnSpPr>
        <p:spPr>
          <a:xfrm flipH="1">
            <a:off x="2559781" y="1760472"/>
            <a:ext cx="446402" cy="55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E84D1CE-37F2-4A5B-A457-023259349960}"/>
              </a:ext>
            </a:extLst>
          </p:cNvPr>
          <p:cNvSpPr txBox="1"/>
          <p:nvPr/>
        </p:nvSpPr>
        <p:spPr>
          <a:xfrm>
            <a:off x="2548919" y="44783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22704802-B96E-40FD-87CC-6B530F9EF6EE}"/>
              </a:ext>
            </a:extLst>
          </p:cNvPr>
          <p:cNvCxnSpPr>
            <a:cxnSpLocks/>
          </p:cNvCxnSpPr>
          <p:nvPr/>
        </p:nvCxnSpPr>
        <p:spPr>
          <a:xfrm flipH="1" flipV="1">
            <a:off x="2600068" y="3809415"/>
            <a:ext cx="454786" cy="58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2D2BB5B-8D2E-4D03-921D-E73BC65EFC99}"/>
              </a:ext>
            </a:extLst>
          </p:cNvPr>
          <p:cNvCxnSpPr>
            <a:cxnSpLocks/>
          </p:cNvCxnSpPr>
          <p:nvPr/>
        </p:nvCxnSpPr>
        <p:spPr>
          <a:xfrm flipH="1" flipV="1">
            <a:off x="2169353" y="3493284"/>
            <a:ext cx="623689" cy="1005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EE11247-0330-440D-BC49-F3DE455423FC}"/>
              </a:ext>
            </a:extLst>
          </p:cNvPr>
          <p:cNvSpPr txBox="1"/>
          <p:nvPr/>
        </p:nvSpPr>
        <p:spPr>
          <a:xfrm>
            <a:off x="5226337" y="117503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4365925E-1F92-4522-8FFC-9F17E5C1A69B}"/>
              </a:ext>
            </a:extLst>
          </p:cNvPr>
          <p:cNvCxnSpPr>
            <a:cxnSpLocks/>
          </p:cNvCxnSpPr>
          <p:nvPr/>
        </p:nvCxnSpPr>
        <p:spPr>
          <a:xfrm flipH="1">
            <a:off x="4712987" y="1667310"/>
            <a:ext cx="940401" cy="606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A8BDBE4-E9DF-4CBA-9B19-81DA9D63EEB8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5244238" y="1636697"/>
            <a:ext cx="940054" cy="938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879E7B0-3BF3-47AA-9C34-D31969C3CC3C}"/>
              </a:ext>
            </a:extLst>
          </p:cNvPr>
          <p:cNvSpPr txBox="1"/>
          <p:nvPr/>
        </p:nvSpPr>
        <p:spPr>
          <a:xfrm>
            <a:off x="4660225" y="424082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1679448-7611-4DC9-A462-72D7A79FAB36}"/>
              </a:ext>
            </a:extLst>
          </p:cNvPr>
          <p:cNvCxnSpPr>
            <a:cxnSpLocks/>
          </p:cNvCxnSpPr>
          <p:nvPr/>
        </p:nvCxnSpPr>
        <p:spPr>
          <a:xfrm flipH="1" flipV="1">
            <a:off x="5887622" y="3793214"/>
            <a:ext cx="53838" cy="423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0186B6F9-A1DC-42CA-968F-49F96975E88E}"/>
              </a:ext>
            </a:extLst>
          </p:cNvPr>
          <p:cNvCxnSpPr>
            <a:cxnSpLocks/>
          </p:cNvCxnSpPr>
          <p:nvPr/>
        </p:nvCxnSpPr>
        <p:spPr>
          <a:xfrm flipH="1" flipV="1">
            <a:off x="5394694" y="3439829"/>
            <a:ext cx="230401" cy="827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32F8B8D-BF1F-4522-885E-8039D70CF588}"/>
              </a:ext>
            </a:extLst>
          </p:cNvPr>
          <p:cNvCxnSpPr>
            <a:cxnSpLocks/>
          </p:cNvCxnSpPr>
          <p:nvPr/>
        </p:nvCxnSpPr>
        <p:spPr>
          <a:xfrm flipH="1" flipV="1">
            <a:off x="4622377" y="3450703"/>
            <a:ext cx="551449" cy="799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90086B12-866F-4169-AB75-90549CF35410}"/>
              </a:ext>
            </a:extLst>
          </p:cNvPr>
          <p:cNvCxnSpPr>
            <a:cxnSpLocks/>
          </p:cNvCxnSpPr>
          <p:nvPr/>
        </p:nvCxnSpPr>
        <p:spPr>
          <a:xfrm flipH="1" flipV="1">
            <a:off x="4254718" y="3694905"/>
            <a:ext cx="697141" cy="536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9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27036"/>
            <a:ext cx="5406594" cy="112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2"/>
            <a:ext cx="2094422" cy="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5" y="326478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556CB6-2A95-4B12-9388-6DBA573A86AC}"/>
              </a:ext>
            </a:extLst>
          </p:cNvPr>
          <p:cNvCxnSpPr>
            <a:cxnSpLocks/>
          </p:cNvCxnSpPr>
          <p:nvPr/>
        </p:nvCxnSpPr>
        <p:spPr>
          <a:xfrm flipH="1" flipV="1">
            <a:off x="8194070" y="3007151"/>
            <a:ext cx="35328" cy="2863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086DB3C-57B5-4ECF-AB9E-CF27F477E120}"/>
              </a:ext>
            </a:extLst>
          </p:cNvPr>
          <p:cNvCxnSpPr>
            <a:cxnSpLocks/>
          </p:cNvCxnSpPr>
          <p:nvPr/>
        </p:nvCxnSpPr>
        <p:spPr>
          <a:xfrm>
            <a:off x="5068041" y="2998137"/>
            <a:ext cx="3126029" cy="352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3FCAFEC-5DD4-42BA-9527-CE0E8FFE7A09}"/>
              </a:ext>
            </a:extLst>
          </p:cNvPr>
          <p:cNvCxnSpPr>
            <a:cxnSpLocks/>
          </p:cNvCxnSpPr>
          <p:nvPr/>
        </p:nvCxnSpPr>
        <p:spPr>
          <a:xfrm flipH="1" flipV="1">
            <a:off x="5103544" y="1198560"/>
            <a:ext cx="20589" cy="180859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1A824-4712-4B1C-BC4A-36064C0E1676}"/>
              </a:ext>
            </a:extLst>
          </p:cNvPr>
          <p:cNvCxnSpPr>
            <a:cxnSpLocks/>
          </p:cNvCxnSpPr>
          <p:nvPr/>
        </p:nvCxnSpPr>
        <p:spPr>
          <a:xfrm flipV="1">
            <a:off x="5092743" y="2715269"/>
            <a:ext cx="3310271" cy="25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87B2574-9C11-41DE-B7B9-18BD41EFBBFE}"/>
              </a:ext>
            </a:extLst>
          </p:cNvPr>
          <p:cNvCxnSpPr>
            <a:cxnSpLocks/>
          </p:cNvCxnSpPr>
          <p:nvPr/>
        </p:nvCxnSpPr>
        <p:spPr>
          <a:xfrm flipV="1">
            <a:off x="8385131" y="1189439"/>
            <a:ext cx="17883" cy="1511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5B2C634-9EFA-41A1-AF99-1DAB586C74F3}"/>
              </a:ext>
            </a:extLst>
          </p:cNvPr>
          <p:cNvSpPr/>
          <p:nvPr/>
        </p:nvSpPr>
        <p:spPr>
          <a:xfrm flipV="1">
            <a:off x="5036087" y="262378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C56C1344-7850-4A82-8A55-D0134437B9BC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F2A47B6-E0F7-4958-B592-EE104E5FB183}"/>
              </a:ext>
            </a:extLst>
          </p:cNvPr>
          <p:cNvSpPr txBox="1"/>
          <p:nvPr/>
        </p:nvSpPr>
        <p:spPr>
          <a:xfrm>
            <a:off x="2478319" y="12988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D279B81-4FD4-4DE5-A87B-62935EED0170}"/>
              </a:ext>
            </a:extLst>
          </p:cNvPr>
          <p:cNvCxnSpPr>
            <a:cxnSpLocks/>
          </p:cNvCxnSpPr>
          <p:nvPr/>
        </p:nvCxnSpPr>
        <p:spPr>
          <a:xfrm flipH="1">
            <a:off x="1490337" y="1778614"/>
            <a:ext cx="1095348" cy="86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B31FFADC-66D4-4BA3-92F3-A44B1C377A4F}"/>
              </a:ext>
            </a:extLst>
          </p:cNvPr>
          <p:cNvCxnSpPr>
            <a:cxnSpLocks/>
          </p:cNvCxnSpPr>
          <p:nvPr/>
        </p:nvCxnSpPr>
        <p:spPr>
          <a:xfrm flipH="1">
            <a:off x="2559781" y="1760472"/>
            <a:ext cx="446402" cy="55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E84D1CE-37F2-4A5B-A457-023259349960}"/>
              </a:ext>
            </a:extLst>
          </p:cNvPr>
          <p:cNvSpPr txBox="1"/>
          <p:nvPr/>
        </p:nvSpPr>
        <p:spPr>
          <a:xfrm>
            <a:off x="2548919" y="44783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22704802-B96E-40FD-87CC-6B530F9EF6EE}"/>
              </a:ext>
            </a:extLst>
          </p:cNvPr>
          <p:cNvCxnSpPr>
            <a:cxnSpLocks/>
          </p:cNvCxnSpPr>
          <p:nvPr/>
        </p:nvCxnSpPr>
        <p:spPr>
          <a:xfrm flipH="1" flipV="1">
            <a:off x="2600068" y="3809415"/>
            <a:ext cx="454786" cy="58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2D2BB5B-8D2E-4D03-921D-E73BC65EFC99}"/>
              </a:ext>
            </a:extLst>
          </p:cNvPr>
          <p:cNvCxnSpPr>
            <a:cxnSpLocks/>
          </p:cNvCxnSpPr>
          <p:nvPr/>
        </p:nvCxnSpPr>
        <p:spPr>
          <a:xfrm flipH="1" flipV="1">
            <a:off x="2169353" y="3493284"/>
            <a:ext cx="623689" cy="1005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EE11247-0330-440D-BC49-F3DE455423FC}"/>
              </a:ext>
            </a:extLst>
          </p:cNvPr>
          <p:cNvSpPr txBox="1"/>
          <p:nvPr/>
        </p:nvSpPr>
        <p:spPr>
          <a:xfrm>
            <a:off x="5226337" y="117503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4365925E-1F92-4522-8FFC-9F17E5C1A69B}"/>
              </a:ext>
            </a:extLst>
          </p:cNvPr>
          <p:cNvCxnSpPr>
            <a:cxnSpLocks/>
          </p:cNvCxnSpPr>
          <p:nvPr/>
        </p:nvCxnSpPr>
        <p:spPr>
          <a:xfrm flipH="1">
            <a:off x="4712987" y="1667310"/>
            <a:ext cx="940401" cy="606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A8BDBE4-E9DF-4CBA-9B19-81DA9D63EEB8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5244238" y="1636697"/>
            <a:ext cx="940054" cy="938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879E7B0-3BF3-47AA-9C34-D31969C3CC3C}"/>
              </a:ext>
            </a:extLst>
          </p:cNvPr>
          <p:cNvSpPr txBox="1"/>
          <p:nvPr/>
        </p:nvSpPr>
        <p:spPr>
          <a:xfrm>
            <a:off x="4660225" y="424082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1679448-7611-4DC9-A462-72D7A79FAB36}"/>
              </a:ext>
            </a:extLst>
          </p:cNvPr>
          <p:cNvCxnSpPr>
            <a:cxnSpLocks/>
          </p:cNvCxnSpPr>
          <p:nvPr/>
        </p:nvCxnSpPr>
        <p:spPr>
          <a:xfrm flipH="1" flipV="1">
            <a:off x="5887622" y="3793214"/>
            <a:ext cx="53838" cy="423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0186B6F9-A1DC-42CA-968F-49F96975E88E}"/>
              </a:ext>
            </a:extLst>
          </p:cNvPr>
          <p:cNvCxnSpPr>
            <a:cxnSpLocks/>
          </p:cNvCxnSpPr>
          <p:nvPr/>
        </p:nvCxnSpPr>
        <p:spPr>
          <a:xfrm flipH="1" flipV="1">
            <a:off x="5394694" y="3439829"/>
            <a:ext cx="230401" cy="827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32F8B8D-BF1F-4522-885E-8039D70CF588}"/>
              </a:ext>
            </a:extLst>
          </p:cNvPr>
          <p:cNvCxnSpPr>
            <a:cxnSpLocks/>
          </p:cNvCxnSpPr>
          <p:nvPr/>
        </p:nvCxnSpPr>
        <p:spPr>
          <a:xfrm flipH="1" flipV="1">
            <a:off x="4622377" y="3450703"/>
            <a:ext cx="551449" cy="799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90086B12-866F-4169-AB75-90549CF35410}"/>
              </a:ext>
            </a:extLst>
          </p:cNvPr>
          <p:cNvCxnSpPr>
            <a:cxnSpLocks/>
          </p:cNvCxnSpPr>
          <p:nvPr/>
        </p:nvCxnSpPr>
        <p:spPr>
          <a:xfrm flipH="1" flipV="1">
            <a:off x="4254718" y="3694905"/>
            <a:ext cx="697141" cy="536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68">
            <a:extLst>
              <a:ext uri="{FF2B5EF4-FFF2-40B4-BE49-F238E27FC236}">
                <a16:creationId xmlns:a16="http://schemas.microsoft.com/office/drawing/2014/main" id="{F0772998-95C0-4017-A475-A115BF6009FE}"/>
              </a:ext>
            </a:extLst>
          </p:cNvPr>
          <p:cNvSpPr txBox="1"/>
          <p:nvPr/>
        </p:nvSpPr>
        <p:spPr>
          <a:xfrm>
            <a:off x="367843" y="1284325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10" name="テキスト ボックス 68">
            <a:extLst>
              <a:ext uri="{FF2B5EF4-FFF2-40B4-BE49-F238E27FC236}">
                <a16:creationId xmlns:a16="http://schemas.microsoft.com/office/drawing/2014/main" id="{2FCD1535-C8B8-4996-8B3E-2C2CD5A1781A}"/>
              </a:ext>
            </a:extLst>
          </p:cNvPr>
          <p:cNvSpPr txBox="1"/>
          <p:nvPr/>
        </p:nvSpPr>
        <p:spPr>
          <a:xfrm>
            <a:off x="328256" y="4697972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19" name="テキスト ボックス 68">
            <a:extLst>
              <a:ext uri="{FF2B5EF4-FFF2-40B4-BE49-F238E27FC236}">
                <a16:creationId xmlns:a16="http://schemas.microsoft.com/office/drawing/2014/main" id="{CFAED823-9C51-4E37-9E5B-E768B3F22484}"/>
              </a:ext>
            </a:extLst>
          </p:cNvPr>
          <p:cNvSpPr txBox="1"/>
          <p:nvPr/>
        </p:nvSpPr>
        <p:spPr>
          <a:xfrm>
            <a:off x="2286177" y="2659318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0" name="テキスト ボックス 68">
            <a:extLst>
              <a:ext uri="{FF2B5EF4-FFF2-40B4-BE49-F238E27FC236}">
                <a16:creationId xmlns:a16="http://schemas.microsoft.com/office/drawing/2014/main" id="{ABBA72EC-DA22-40D2-B9DE-68DB9A1A9877}"/>
              </a:ext>
            </a:extLst>
          </p:cNvPr>
          <p:cNvSpPr txBox="1"/>
          <p:nvPr/>
        </p:nvSpPr>
        <p:spPr>
          <a:xfrm>
            <a:off x="2906507" y="483871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1" name="テキスト ボックス 68">
            <a:extLst>
              <a:ext uri="{FF2B5EF4-FFF2-40B4-BE49-F238E27FC236}">
                <a16:creationId xmlns:a16="http://schemas.microsoft.com/office/drawing/2014/main" id="{94983E3B-6F69-4895-859D-CA78E561BDEC}"/>
              </a:ext>
            </a:extLst>
          </p:cNvPr>
          <p:cNvSpPr txBox="1"/>
          <p:nvPr/>
        </p:nvSpPr>
        <p:spPr>
          <a:xfrm>
            <a:off x="6629580" y="388060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100+200+100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2" name="テキスト ボックス 68">
            <a:extLst>
              <a:ext uri="{FF2B5EF4-FFF2-40B4-BE49-F238E27FC236}">
                <a16:creationId xmlns:a16="http://schemas.microsoft.com/office/drawing/2014/main" id="{4349F9CF-55B2-47C2-B555-D6938BF7C176}"/>
              </a:ext>
            </a:extLst>
          </p:cNvPr>
          <p:cNvSpPr txBox="1"/>
          <p:nvPr/>
        </p:nvSpPr>
        <p:spPr>
          <a:xfrm>
            <a:off x="3334596" y="11839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9CFAA01A-0165-4D37-A587-7746C931DB07}"/>
              </a:ext>
            </a:extLst>
          </p:cNvPr>
          <p:cNvCxnSpPr>
            <a:cxnSpLocks/>
          </p:cNvCxnSpPr>
          <p:nvPr/>
        </p:nvCxnSpPr>
        <p:spPr>
          <a:xfrm flipV="1">
            <a:off x="7244450" y="1460638"/>
            <a:ext cx="1799078" cy="404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68">
            <a:extLst>
              <a:ext uri="{FF2B5EF4-FFF2-40B4-BE49-F238E27FC236}">
                <a16:creationId xmlns:a16="http://schemas.microsoft.com/office/drawing/2014/main" id="{FB4F0F2A-4531-4441-A5E0-DEF735698E9E}"/>
              </a:ext>
            </a:extLst>
          </p:cNvPr>
          <p:cNvSpPr txBox="1"/>
          <p:nvPr/>
        </p:nvSpPr>
        <p:spPr>
          <a:xfrm>
            <a:off x="7370085" y="169013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493F1A8D-80BC-4B0A-8211-73CE69510878}"/>
              </a:ext>
            </a:extLst>
          </p:cNvPr>
          <p:cNvSpPr/>
          <p:nvPr/>
        </p:nvSpPr>
        <p:spPr>
          <a:xfrm>
            <a:off x="6779656" y="4709143"/>
            <a:ext cx="1681500" cy="424552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55C91BB9-1425-4B54-952C-F6F9D9E2DB0C}"/>
              </a:ext>
            </a:extLst>
          </p:cNvPr>
          <p:cNvSpPr/>
          <p:nvPr/>
        </p:nvSpPr>
        <p:spPr>
          <a:xfrm>
            <a:off x="5087268" y="4667167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4B4C8997-6426-4A6E-8910-2B2CC43FE1D1}"/>
              </a:ext>
            </a:extLst>
          </p:cNvPr>
          <p:cNvSpPr/>
          <p:nvPr/>
        </p:nvSpPr>
        <p:spPr>
          <a:xfrm>
            <a:off x="3791620" y="4529443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55A693A1-8F10-43E1-BA11-E7353CAE2FA8}"/>
              </a:ext>
            </a:extLst>
          </p:cNvPr>
          <p:cNvSpPr/>
          <p:nvPr/>
        </p:nvSpPr>
        <p:spPr>
          <a:xfrm>
            <a:off x="1803632" y="4305797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F83FB2A0-CA47-4C68-8242-34AC61A07599}"/>
              </a:ext>
            </a:extLst>
          </p:cNvPr>
          <p:cNvSpPr/>
          <p:nvPr/>
        </p:nvSpPr>
        <p:spPr>
          <a:xfrm>
            <a:off x="3057424" y="3033406"/>
            <a:ext cx="477250" cy="980747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20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167</Words>
  <Application>Microsoft Office PowerPoint</Application>
  <PresentationFormat>ワイド画面</PresentationFormat>
  <Paragraphs>149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62</cp:revision>
  <dcterms:created xsi:type="dcterms:W3CDTF">2019-03-03T08:42:58Z</dcterms:created>
  <dcterms:modified xsi:type="dcterms:W3CDTF">2020-11-23T12:43:18Z</dcterms:modified>
</cp:coreProperties>
</file>