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3" r:id="rId2"/>
    <p:sldId id="324" r:id="rId3"/>
    <p:sldId id="325" r:id="rId4"/>
    <p:sldId id="326" r:id="rId5"/>
    <p:sldId id="327" r:id="rId6"/>
    <p:sldId id="328" r:id="rId7"/>
    <p:sldId id="321" r:id="rId8"/>
    <p:sldId id="320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31" autoAdjust="0"/>
    <p:restoredTop sz="94660"/>
  </p:normalViewPr>
  <p:slideViewPr>
    <p:cSldViewPr snapToGrid="0">
      <p:cViewPr varScale="1">
        <p:scale>
          <a:sx n="60" d="100"/>
          <a:sy n="60" d="100"/>
        </p:scale>
        <p:origin x="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B2B00C-E049-4D3E-B8B3-53AAD9886E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021C428-9C00-4462-B174-06C470D566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668D2D6-FB26-49C7-882C-A5F325A65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781E-2D27-4EF7-AFED-D0940E0D7738}" type="datetimeFigureOut">
              <a:rPr kumimoji="1" lang="ja-JP" altLang="en-US" smtClean="0"/>
              <a:t>2020/11/23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17B1671-2A7F-4941-A771-79D4B76FB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4685C27-DD70-4EBF-AD09-B6FB51476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78C2-3778-4FB6-83D2-B2745F49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6038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BFD7FA-864B-4543-B353-089010B8F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39AE6C1-1268-4072-8B7B-1B26CEBD54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3221EB4-B9CA-4A0A-AC17-01ADE26B7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781E-2D27-4EF7-AFED-D0940E0D7738}" type="datetimeFigureOut">
              <a:rPr kumimoji="1" lang="ja-JP" altLang="en-US" smtClean="0"/>
              <a:t>2020/11/23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00648AA-F48E-4E8E-B542-397474329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0975F0B-C377-4B1F-B3CF-DAC70920D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78C2-3778-4FB6-83D2-B2745F49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2951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CB76828-504B-4AB7-A723-56ED41DC8A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C626CB2-5709-4E38-9550-49561B4B11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12C4E32-C83C-4499-9436-4346F569F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781E-2D27-4EF7-AFED-D0940E0D7738}" type="datetimeFigureOut">
              <a:rPr kumimoji="1" lang="ja-JP" altLang="en-US" smtClean="0"/>
              <a:t>2020/11/23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65DC321-2B8E-4A5A-B8C2-BB897490D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16EFF25-09E4-43B0-9802-DB0F91BD5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78C2-3778-4FB6-83D2-B2745F49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768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A7F368-AEE7-4F2D-A73B-7ADCBD613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E8DC232-1B08-40BC-B038-E87249B170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43EC8C3-323A-405A-BD60-943092294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781E-2D27-4EF7-AFED-D0940E0D7738}" type="datetimeFigureOut">
              <a:rPr kumimoji="1" lang="ja-JP" altLang="en-US" smtClean="0"/>
              <a:t>2020/11/23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05F3BE8-3775-418F-B5B5-D0F747670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DAA4EA4-35D4-4904-B807-FFDFD1764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78C2-3778-4FB6-83D2-B2745F49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2429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E86A404-ACAA-4EEF-B457-FCF956157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49D8574-E764-438A-8505-638F9BC72D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5100F27-5EFF-47B9-BBDA-83AE5F458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781E-2D27-4EF7-AFED-D0940E0D7738}" type="datetimeFigureOut">
              <a:rPr kumimoji="1" lang="ja-JP" altLang="en-US" smtClean="0"/>
              <a:t>2020/11/23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CA5C1C2-DC06-48FB-9455-DEC2C1931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8294AC6-C9AE-435A-8BA1-72E5CACBD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78C2-3778-4FB6-83D2-B2745F49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8019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12A173-2322-4F26-9407-CD0965F7A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D6A9541-A879-4DAF-8B44-501ACFF1C1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121E95D-70D1-4417-A951-06A61A8649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CF3553E-F082-4993-88B4-D019F0B51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781E-2D27-4EF7-AFED-D0940E0D7738}" type="datetimeFigureOut">
              <a:rPr kumimoji="1" lang="ja-JP" altLang="en-US" smtClean="0"/>
              <a:t>2020/11/23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BEA19A6-5F20-479E-BC35-701933C7E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7BF7A71-E1E9-4F1F-870D-5A9995B23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78C2-3778-4FB6-83D2-B2745F49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4145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965CB0A-01E0-4F1C-8B06-81D465BB6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04A4C90-B076-4A58-9CC6-6B43264F36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D25E29B-84EE-4BC6-A21A-0A51A2F24E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FB17DF6-35DA-49F6-A827-D5C44B47F0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4A209A1-90FC-4476-8FDF-165EC4D623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5CC7990-37EC-468A-BC53-DF475281F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781E-2D27-4EF7-AFED-D0940E0D7738}" type="datetimeFigureOut">
              <a:rPr kumimoji="1" lang="ja-JP" altLang="en-US" smtClean="0"/>
              <a:t>2020/11/23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D910DDA-0CBC-45C7-A98B-2C2FB12E0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A840F53-18B3-4C1C-A717-70FAA2699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78C2-3778-4FB6-83D2-B2745F49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2927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28EC53-F44B-44A1-A4D3-010CB9409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F0E97E9-ABF1-4978-95E2-1A942C7FB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781E-2D27-4EF7-AFED-D0940E0D7738}" type="datetimeFigureOut">
              <a:rPr kumimoji="1" lang="ja-JP" altLang="en-US" smtClean="0"/>
              <a:t>2020/11/23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F082549-8D86-47A8-BE17-BCC95C960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00B973A-564A-4019-92E0-335D954BB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78C2-3778-4FB6-83D2-B2745F49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3849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1389CC2-132E-4D9A-9F84-A9C1B2D38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781E-2D27-4EF7-AFED-D0940E0D7738}" type="datetimeFigureOut">
              <a:rPr kumimoji="1" lang="ja-JP" altLang="en-US" smtClean="0"/>
              <a:t>2020/11/23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9641D3F-AB2A-4215-91CB-1DDCBDF84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5F7831F-142F-4F85-B449-0B2A8DD64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78C2-3778-4FB6-83D2-B2745F49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2327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A3019C-6672-4095-A692-65F6CD6FA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DFDD612-4BC0-4B9E-98D9-0FD8A0F471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51DC601-B3BF-4E5D-BF1A-7F3DD90B70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ADF3B94-B726-4EE6-BD26-2C269E2A9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781E-2D27-4EF7-AFED-D0940E0D7738}" type="datetimeFigureOut">
              <a:rPr kumimoji="1" lang="ja-JP" altLang="en-US" smtClean="0"/>
              <a:t>2020/11/23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19E9C76-243F-47DB-B1DE-F9A8382E3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F7D38DE-B0C9-4262-9248-1FED83A76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78C2-3778-4FB6-83D2-B2745F49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8806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EB0A0DB-AF19-4FB8-A2E0-BDDE64391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C71C9F6F-A52F-411D-A2D1-AE8B65D639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7EDBC9E-649D-4B83-9D8B-D183A494E9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10A4786-149A-45BB-9C1A-A36CDF0F4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781E-2D27-4EF7-AFED-D0940E0D7738}" type="datetimeFigureOut">
              <a:rPr kumimoji="1" lang="ja-JP" altLang="en-US" smtClean="0"/>
              <a:t>2020/11/23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CDF0611-822B-4DBD-A054-D3597C7A0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B5711E8-1E78-4D7E-BD8C-C63BC9F94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78C2-3778-4FB6-83D2-B2745F49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9859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2F4FB22-91FB-4471-B122-21772AAF0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05DCD6F-DA5C-469C-8FF1-0FFDB084EE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08DF681-D587-405A-98DC-935A6171BC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6D781E-2D27-4EF7-AFED-D0940E0D7738}" type="datetimeFigureOut">
              <a:rPr kumimoji="1" lang="ja-JP" altLang="en-US" smtClean="0"/>
              <a:t>2020/11/23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EAB6E4D-D62F-405D-A5E1-82921ED511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4F95587-DB1A-4E24-9042-F597CC2F57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FB78C2-3778-4FB6-83D2-B2745F49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2455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楕円 43">
            <a:extLst>
              <a:ext uri="{FF2B5EF4-FFF2-40B4-BE49-F238E27FC236}">
                <a16:creationId xmlns:a16="http://schemas.microsoft.com/office/drawing/2014/main" id="{F928BFB5-9CA6-4D76-89C5-95229637D3F1}"/>
              </a:ext>
            </a:extLst>
          </p:cNvPr>
          <p:cNvSpPr/>
          <p:nvPr/>
        </p:nvSpPr>
        <p:spPr>
          <a:xfrm>
            <a:off x="7486820" y="165819"/>
            <a:ext cx="786798" cy="8187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solidFill>
                  <a:schemeClr val="tx1"/>
                </a:solidFill>
                <a:latin typeface="+mn-ea"/>
              </a:rPr>
              <a:t>( )</a:t>
            </a:r>
            <a:endParaRPr kumimoji="1" lang="ja-JP" altLang="en-US" sz="2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7" name="楕円 56">
            <a:extLst>
              <a:ext uri="{FF2B5EF4-FFF2-40B4-BE49-F238E27FC236}">
                <a16:creationId xmlns:a16="http://schemas.microsoft.com/office/drawing/2014/main" id="{F4F8F858-C738-46FB-9F0D-CEC6F20372E8}"/>
              </a:ext>
            </a:extLst>
          </p:cNvPr>
          <p:cNvSpPr/>
          <p:nvPr/>
        </p:nvSpPr>
        <p:spPr>
          <a:xfrm flipV="1">
            <a:off x="1154496" y="5364812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B6D073DF-5CFE-4F76-875A-22183B3B15AC}"/>
              </a:ext>
            </a:extLst>
          </p:cNvPr>
          <p:cNvSpPr txBox="1"/>
          <p:nvPr/>
        </p:nvSpPr>
        <p:spPr>
          <a:xfrm>
            <a:off x="442621" y="1057369"/>
            <a:ext cx="442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N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C597223E-4A96-43CD-B173-B1519D614EF1}"/>
              </a:ext>
            </a:extLst>
          </p:cNvPr>
          <p:cNvSpPr txBox="1"/>
          <p:nvPr/>
        </p:nvSpPr>
        <p:spPr>
          <a:xfrm>
            <a:off x="442621" y="1678084"/>
            <a:ext cx="396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L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33" name="楕円 32">
            <a:extLst>
              <a:ext uri="{FF2B5EF4-FFF2-40B4-BE49-F238E27FC236}">
                <a16:creationId xmlns:a16="http://schemas.microsoft.com/office/drawing/2014/main" id="{A57367C7-59F6-4678-B4BE-DEBB72E03F5D}"/>
              </a:ext>
            </a:extLst>
          </p:cNvPr>
          <p:cNvSpPr/>
          <p:nvPr/>
        </p:nvSpPr>
        <p:spPr>
          <a:xfrm>
            <a:off x="7520777" y="2859886"/>
            <a:ext cx="786798" cy="75183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  <a:latin typeface="+mn-ea"/>
              </a:rPr>
              <a:t>R</a:t>
            </a:r>
            <a:endParaRPr kumimoji="1" lang="ja-JP" altLang="en-US" sz="3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382C0E3C-7C15-48EA-889E-0CA52E05B8BC}"/>
              </a:ext>
            </a:extLst>
          </p:cNvPr>
          <p:cNvSpPr txBox="1"/>
          <p:nvPr/>
        </p:nvSpPr>
        <p:spPr>
          <a:xfrm>
            <a:off x="8383143" y="3016095"/>
            <a:ext cx="570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ロ </a:t>
            </a:r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BDE9EEA3-7B6F-45B8-AF6A-D5E642D0E619}"/>
              </a:ext>
            </a:extLst>
          </p:cNvPr>
          <p:cNvSpPr txBox="1"/>
          <p:nvPr/>
        </p:nvSpPr>
        <p:spPr>
          <a:xfrm>
            <a:off x="8307575" y="280186"/>
            <a:ext cx="570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 </a:t>
            </a: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3B1D18A8-ADE8-4666-AC22-1A9A0F21A721}"/>
              </a:ext>
            </a:extLst>
          </p:cNvPr>
          <p:cNvSpPr/>
          <p:nvPr/>
        </p:nvSpPr>
        <p:spPr>
          <a:xfrm>
            <a:off x="992942" y="3261258"/>
            <a:ext cx="516065" cy="81075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3378B7A9-7F3B-443B-BFD7-DABFDA262918}"/>
              </a:ext>
            </a:extLst>
          </p:cNvPr>
          <p:cNvSpPr txBox="1"/>
          <p:nvPr/>
        </p:nvSpPr>
        <p:spPr>
          <a:xfrm>
            <a:off x="346440" y="324282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latin typeface="Georgia" panose="02040502050405020303" pitchFamily="18" charset="0"/>
              </a:rPr>
              <a:t>イ</a:t>
            </a:r>
            <a:endParaRPr lang="en-US" altLang="ja-JP" sz="2400" b="1" dirty="0">
              <a:latin typeface="Georgia" panose="02040502050405020303" pitchFamily="18" charset="0"/>
            </a:endParaRPr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7FA457B3-B132-4E5B-9D27-38C7C21B1E01}"/>
              </a:ext>
            </a:extLst>
          </p:cNvPr>
          <p:cNvSpPr/>
          <p:nvPr/>
        </p:nvSpPr>
        <p:spPr>
          <a:xfrm>
            <a:off x="993484" y="4060826"/>
            <a:ext cx="516065" cy="84388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id="{CE3AE1A2-55F8-4C2F-97B3-884A01D3C0F3}"/>
              </a:ext>
            </a:extLst>
          </p:cNvPr>
          <p:cNvSpPr/>
          <p:nvPr/>
        </p:nvSpPr>
        <p:spPr>
          <a:xfrm>
            <a:off x="992942" y="4885553"/>
            <a:ext cx="516065" cy="81075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8" name="楕円 87">
            <a:extLst>
              <a:ext uri="{FF2B5EF4-FFF2-40B4-BE49-F238E27FC236}">
                <a16:creationId xmlns:a16="http://schemas.microsoft.com/office/drawing/2014/main" id="{1BF7E4B7-A377-42BC-A8F3-ED7EE48E64AB}"/>
              </a:ext>
            </a:extLst>
          </p:cNvPr>
          <p:cNvSpPr/>
          <p:nvPr/>
        </p:nvSpPr>
        <p:spPr>
          <a:xfrm flipV="1">
            <a:off x="1151103" y="5032221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楕円 88">
            <a:extLst>
              <a:ext uri="{FF2B5EF4-FFF2-40B4-BE49-F238E27FC236}">
                <a16:creationId xmlns:a16="http://schemas.microsoft.com/office/drawing/2014/main" id="{4701FE00-4D22-4888-95E3-770E1344EDFB}"/>
              </a:ext>
            </a:extLst>
          </p:cNvPr>
          <p:cNvSpPr/>
          <p:nvPr/>
        </p:nvSpPr>
        <p:spPr>
          <a:xfrm flipV="1">
            <a:off x="1151103" y="4565780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0" name="楕円 89">
            <a:extLst>
              <a:ext uri="{FF2B5EF4-FFF2-40B4-BE49-F238E27FC236}">
                <a16:creationId xmlns:a16="http://schemas.microsoft.com/office/drawing/2014/main" id="{59802DBE-B646-40DD-82E7-66231EF66698}"/>
              </a:ext>
            </a:extLst>
          </p:cNvPr>
          <p:cNvSpPr/>
          <p:nvPr/>
        </p:nvSpPr>
        <p:spPr>
          <a:xfrm flipV="1">
            <a:off x="1151103" y="4199526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1" name="楕円 90">
            <a:extLst>
              <a:ext uri="{FF2B5EF4-FFF2-40B4-BE49-F238E27FC236}">
                <a16:creationId xmlns:a16="http://schemas.microsoft.com/office/drawing/2014/main" id="{FBDD354D-4089-4F7E-BD90-7E07C475A3A2}"/>
              </a:ext>
            </a:extLst>
          </p:cNvPr>
          <p:cNvSpPr/>
          <p:nvPr/>
        </p:nvSpPr>
        <p:spPr>
          <a:xfrm flipV="1">
            <a:off x="1151103" y="3763271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2" name="楕円 91">
            <a:extLst>
              <a:ext uri="{FF2B5EF4-FFF2-40B4-BE49-F238E27FC236}">
                <a16:creationId xmlns:a16="http://schemas.microsoft.com/office/drawing/2014/main" id="{C3A7A33C-D2FC-48F6-8C92-65FB2BE81E0A}"/>
              </a:ext>
            </a:extLst>
          </p:cNvPr>
          <p:cNvSpPr/>
          <p:nvPr/>
        </p:nvSpPr>
        <p:spPr>
          <a:xfrm flipV="1">
            <a:off x="1143200" y="3391426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FA2ED036-902B-44A0-B324-5BEEABCBBD72}"/>
              </a:ext>
            </a:extLst>
          </p:cNvPr>
          <p:cNvSpPr txBox="1"/>
          <p:nvPr/>
        </p:nvSpPr>
        <p:spPr>
          <a:xfrm>
            <a:off x="332390" y="4285413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latin typeface="Georgia" panose="02040502050405020303" pitchFamily="18" charset="0"/>
              </a:rPr>
              <a:t>ロ</a:t>
            </a:r>
            <a:endParaRPr lang="en-US" altLang="ja-JP" sz="2400" b="1" dirty="0">
              <a:latin typeface="Georgia" panose="02040502050405020303" pitchFamily="18" charset="0"/>
            </a:endParaRPr>
          </a:p>
        </p:txBody>
      </p: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6EB70CF1-4319-4D95-9933-216F2FB1ED80}"/>
              </a:ext>
            </a:extLst>
          </p:cNvPr>
          <p:cNvSpPr txBox="1"/>
          <p:nvPr/>
        </p:nvSpPr>
        <p:spPr>
          <a:xfrm>
            <a:off x="339765" y="5328007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latin typeface="Georgia" panose="02040502050405020303" pitchFamily="18" charset="0"/>
              </a:rPr>
              <a:t>ハ</a:t>
            </a:r>
            <a:endParaRPr lang="en-US" altLang="ja-JP" sz="2400" b="1" dirty="0">
              <a:latin typeface="Georgia" panose="02040502050405020303" pitchFamily="18" charset="0"/>
            </a:endParaRPr>
          </a:p>
        </p:txBody>
      </p:sp>
      <p:sp>
        <p:nvSpPr>
          <p:cNvPr id="95" name="楕円 94">
            <a:extLst>
              <a:ext uri="{FF2B5EF4-FFF2-40B4-BE49-F238E27FC236}">
                <a16:creationId xmlns:a16="http://schemas.microsoft.com/office/drawing/2014/main" id="{6968390D-46C8-4D48-BAD0-785D8F2B2CEA}"/>
              </a:ext>
            </a:extLst>
          </p:cNvPr>
          <p:cNvSpPr/>
          <p:nvPr/>
        </p:nvSpPr>
        <p:spPr>
          <a:xfrm flipV="1">
            <a:off x="1089843" y="1204605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6" name="楕円 95">
            <a:extLst>
              <a:ext uri="{FF2B5EF4-FFF2-40B4-BE49-F238E27FC236}">
                <a16:creationId xmlns:a16="http://schemas.microsoft.com/office/drawing/2014/main" id="{452C832B-95BB-46F4-BC92-F212FD1BA8CA}"/>
              </a:ext>
            </a:extLst>
          </p:cNvPr>
          <p:cNvSpPr/>
          <p:nvPr/>
        </p:nvSpPr>
        <p:spPr>
          <a:xfrm flipV="1">
            <a:off x="1070115" y="1838937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7" name="正方形/長方形 96">
            <a:extLst>
              <a:ext uri="{FF2B5EF4-FFF2-40B4-BE49-F238E27FC236}">
                <a16:creationId xmlns:a16="http://schemas.microsoft.com/office/drawing/2014/main" id="{1690E899-882F-434D-9DF0-53BD64B1A107}"/>
              </a:ext>
            </a:extLst>
          </p:cNvPr>
          <p:cNvSpPr/>
          <p:nvPr/>
        </p:nvSpPr>
        <p:spPr>
          <a:xfrm rot="5400000">
            <a:off x="5434196" y="5524280"/>
            <a:ext cx="574370" cy="117269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（）</a:t>
            </a:r>
            <a:endParaRPr kumimoji="1" lang="ja-JP" altLang="en-US" dirty="0"/>
          </a:p>
        </p:txBody>
      </p:sp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596CABCB-5B09-438C-93FF-FFF030005C06}"/>
              </a:ext>
            </a:extLst>
          </p:cNvPr>
          <p:cNvSpPr txBox="1"/>
          <p:nvPr/>
        </p:nvSpPr>
        <p:spPr>
          <a:xfrm rot="16200000">
            <a:off x="5566700" y="5747981"/>
            <a:ext cx="461665" cy="76944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b="1" dirty="0"/>
              <a:t>（ ）</a:t>
            </a:r>
          </a:p>
        </p:txBody>
      </p:sp>
      <p:sp>
        <p:nvSpPr>
          <p:cNvPr id="99" name="テキスト ボックス 98">
            <a:extLst>
              <a:ext uri="{FF2B5EF4-FFF2-40B4-BE49-F238E27FC236}">
                <a16:creationId xmlns:a16="http://schemas.microsoft.com/office/drawing/2014/main" id="{AA68DA23-F100-4DEA-BF48-28B252CAE322}"/>
              </a:ext>
            </a:extLst>
          </p:cNvPr>
          <p:cNvSpPr txBox="1"/>
          <p:nvPr/>
        </p:nvSpPr>
        <p:spPr>
          <a:xfrm>
            <a:off x="5821497" y="6458291"/>
            <a:ext cx="570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 </a:t>
            </a:r>
            <a:r>
              <a:rPr lang="ja-JP" altLang="en-US" sz="2400" b="1" dirty="0">
                <a:latin typeface="Georgia" panose="02040502050405020303" pitchFamily="18" charset="0"/>
              </a:rPr>
              <a:t>ハ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886DBA0C-C3E0-4717-A773-C5392AF72A42}"/>
              </a:ext>
            </a:extLst>
          </p:cNvPr>
          <p:cNvSpPr/>
          <p:nvPr/>
        </p:nvSpPr>
        <p:spPr>
          <a:xfrm>
            <a:off x="4194001" y="511018"/>
            <a:ext cx="2475329" cy="2310370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1682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楕円 43">
            <a:extLst>
              <a:ext uri="{FF2B5EF4-FFF2-40B4-BE49-F238E27FC236}">
                <a16:creationId xmlns:a16="http://schemas.microsoft.com/office/drawing/2014/main" id="{F928BFB5-9CA6-4D76-89C5-95229637D3F1}"/>
              </a:ext>
            </a:extLst>
          </p:cNvPr>
          <p:cNvSpPr/>
          <p:nvPr/>
        </p:nvSpPr>
        <p:spPr>
          <a:xfrm>
            <a:off x="7486820" y="165819"/>
            <a:ext cx="786798" cy="8187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solidFill>
                  <a:schemeClr val="tx1"/>
                </a:solidFill>
                <a:latin typeface="+mn-ea"/>
              </a:rPr>
              <a:t>( )</a:t>
            </a:r>
            <a:endParaRPr kumimoji="1" lang="ja-JP" altLang="en-US" sz="2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7" name="楕円 56">
            <a:extLst>
              <a:ext uri="{FF2B5EF4-FFF2-40B4-BE49-F238E27FC236}">
                <a16:creationId xmlns:a16="http://schemas.microsoft.com/office/drawing/2014/main" id="{F4F8F858-C738-46FB-9F0D-CEC6F20372E8}"/>
              </a:ext>
            </a:extLst>
          </p:cNvPr>
          <p:cNvSpPr/>
          <p:nvPr/>
        </p:nvSpPr>
        <p:spPr>
          <a:xfrm flipV="1">
            <a:off x="1154496" y="5364812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B6D073DF-5CFE-4F76-875A-22183B3B15AC}"/>
              </a:ext>
            </a:extLst>
          </p:cNvPr>
          <p:cNvSpPr txBox="1"/>
          <p:nvPr/>
        </p:nvSpPr>
        <p:spPr>
          <a:xfrm>
            <a:off x="442621" y="1057369"/>
            <a:ext cx="442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N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C597223E-4A96-43CD-B173-B1519D614EF1}"/>
              </a:ext>
            </a:extLst>
          </p:cNvPr>
          <p:cNvSpPr txBox="1"/>
          <p:nvPr/>
        </p:nvSpPr>
        <p:spPr>
          <a:xfrm>
            <a:off x="442621" y="1678084"/>
            <a:ext cx="396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L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33" name="楕円 32">
            <a:extLst>
              <a:ext uri="{FF2B5EF4-FFF2-40B4-BE49-F238E27FC236}">
                <a16:creationId xmlns:a16="http://schemas.microsoft.com/office/drawing/2014/main" id="{A57367C7-59F6-4678-B4BE-DEBB72E03F5D}"/>
              </a:ext>
            </a:extLst>
          </p:cNvPr>
          <p:cNvSpPr/>
          <p:nvPr/>
        </p:nvSpPr>
        <p:spPr>
          <a:xfrm>
            <a:off x="7520777" y="2859886"/>
            <a:ext cx="786798" cy="75183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  <a:latin typeface="+mn-ea"/>
              </a:rPr>
              <a:t>R</a:t>
            </a:r>
            <a:endParaRPr kumimoji="1" lang="ja-JP" altLang="en-US" sz="3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382C0E3C-7C15-48EA-889E-0CA52E05B8BC}"/>
              </a:ext>
            </a:extLst>
          </p:cNvPr>
          <p:cNvSpPr txBox="1"/>
          <p:nvPr/>
        </p:nvSpPr>
        <p:spPr>
          <a:xfrm>
            <a:off x="8383143" y="3016095"/>
            <a:ext cx="570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ロ </a:t>
            </a:r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BDE9EEA3-7B6F-45B8-AF6A-D5E642D0E619}"/>
              </a:ext>
            </a:extLst>
          </p:cNvPr>
          <p:cNvSpPr txBox="1"/>
          <p:nvPr/>
        </p:nvSpPr>
        <p:spPr>
          <a:xfrm>
            <a:off x="8307575" y="280186"/>
            <a:ext cx="570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 </a:t>
            </a: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3B1D18A8-ADE8-4666-AC22-1A9A0F21A721}"/>
              </a:ext>
            </a:extLst>
          </p:cNvPr>
          <p:cNvSpPr/>
          <p:nvPr/>
        </p:nvSpPr>
        <p:spPr>
          <a:xfrm>
            <a:off x="992942" y="3261258"/>
            <a:ext cx="516065" cy="81075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3378B7A9-7F3B-443B-BFD7-DABFDA262918}"/>
              </a:ext>
            </a:extLst>
          </p:cNvPr>
          <p:cNvSpPr txBox="1"/>
          <p:nvPr/>
        </p:nvSpPr>
        <p:spPr>
          <a:xfrm>
            <a:off x="346440" y="324282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latin typeface="Georgia" panose="02040502050405020303" pitchFamily="18" charset="0"/>
              </a:rPr>
              <a:t>イ</a:t>
            </a:r>
            <a:endParaRPr lang="en-US" altLang="ja-JP" sz="2400" b="1" dirty="0">
              <a:latin typeface="Georgia" panose="02040502050405020303" pitchFamily="18" charset="0"/>
            </a:endParaRPr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7FA457B3-B132-4E5B-9D27-38C7C21B1E01}"/>
              </a:ext>
            </a:extLst>
          </p:cNvPr>
          <p:cNvSpPr/>
          <p:nvPr/>
        </p:nvSpPr>
        <p:spPr>
          <a:xfrm>
            <a:off x="993484" y="4060826"/>
            <a:ext cx="516065" cy="84388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id="{CE3AE1A2-55F8-4C2F-97B3-884A01D3C0F3}"/>
              </a:ext>
            </a:extLst>
          </p:cNvPr>
          <p:cNvSpPr/>
          <p:nvPr/>
        </p:nvSpPr>
        <p:spPr>
          <a:xfrm>
            <a:off x="992942" y="4885553"/>
            <a:ext cx="516065" cy="81075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8" name="楕円 87">
            <a:extLst>
              <a:ext uri="{FF2B5EF4-FFF2-40B4-BE49-F238E27FC236}">
                <a16:creationId xmlns:a16="http://schemas.microsoft.com/office/drawing/2014/main" id="{1BF7E4B7-A377-42BC-A8F3-ED7EE48E64AB}"/>
              </a:ext>
            </a:extLst>
          </p:cNvPr>
          <p:cNvSpPr/>
          <p:nvPr/>
        </p:nvSpPr>
        <p:spPr>
          <a:xfrm flipV="1">
            <a:off x="1151103" y="5032221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楕円 88">
            <a:extLst>
              <a:ext uri="{FF2B5EF4-FFF2-40B4-BE49-F238E27FC236}">
                <a16:creationId xmlns:a16="http://schemas.microsoft.com/office/drawing/2014/main" id="{4701FE00-4D22-4888-95E3-770E1344EDFB}"/>
              </a:ext>
            </a:extLst>
          </p:cNvPr>
          <p:cNvSpPr/>
          <p:nvPr/>
        </p:nvSpPr>
        <p:spPr>
          <a:xfrm flipV="1">
            <a:off x="1151103" y="4565780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0" name="楕円 89">
            <a:extLst>
              <a:ext uri="{FF2B5EF4-FFF2-40B4-BE49-F238E27FC236}">
                <a16:creationId xmlns:a16="http://schemas.microsoft.com/office/drawing/2014/main" id="{59802DBE-B646-40DD-82E7-66231EF66698}"/>
              </a:ext>
            </a:extLst>
          </p:cNvPr>
          <p:cNvSpPr/>
          <p:nvPr/>
        </p:nvSpPr>
        <p:spPr>
          <a:xfrm flipV="1">
            <a:off x="1151103" y="4199526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1" name="楕円 90">
            <a:extLst>
              <a:ext uri="{FF2B5EF4-FFF2-40B4-BE49-F238E27FC236}">
                <a16:creationId xmlns:a16="http://schemas.microsoft.com/office/drawing/2014/main" id="{FBDD354D-4089-4F7E-BD90-7E07C475A3A2}"/>
              </a:ext>
            </a:extLst>
          </p:cNvPr>
          <p:cNvSpPr/>
          <p:nvPr/>
        </p:nvSpPr>
        <p:spPr>
          <a:xfrm flipV="1">
            <a:off x="1151103" y="3763271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2" name="楕円 91">
            <a:extLst>
              <a:ext uri="{FF2B5EF4-FFF2-40B4-BE49-F238E27FC236}">
                <a16:creationId xmlns:a16="http://schemas.microsoft.com/office/drawing/2014/main" id="{C3A7A33C-D2FC-48F6-8C92-65FB2BE81E0A}"/>
              </a:ext>
            </a:extLst>
          </p:cNvPr>
          <p:cNvSpPr/>
          <p:nvPr/>
        </p:nvSpPr>
        <p:spPr>
          <a:xfrm flipV="1">
            <a:off x="1143200" y="3391426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FA2ED036-902B-44A0-B324-5BEEABCBBD72}"/>
              </a:ext>
            </a:extLst>
          </p:cNvPr>
          <p:cNvSpPr txBox="1"/>
          <p:nvPr/>
        </p:nvSpPr>
        <p:spPr>
          <a:xfrm>
            <a:off x="332390" y="4285413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latin typeface="Georgia" panose="02040502050405020303" pitchFamily="18" charset="0"/>
              </a:rPr>
              <a:t>ロ</a:t>
            </a:r>
            <a:endParaRPr lang="en-US" altLang="ja-JP" sz="2400" b="1" dirty="0">
              <a:latin typeface="Georgia" panose="02040502050405020303" pitchFamily="18" charset="0"/>
            </a:endParaRPr>
          </a:p>
        </p:txBody>
      </p: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6EB70CF1-4319-4D95-9933-216F2FB1ED80}"/>
              </a:ext>
            </a:extLst>
          </p:cNvPr>
          <p:cNvSpPr txBox="1"/>
          <p:nvPr/>
        </p:nvSpPr>
        <p:spPr>
          <a:xfrm>
            <a:off x="339765" y="5328007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latin typeface="Georgia" panose="02040502050405020303" pitchFamily="18" charset="0"/>
              </a:rPr>
              <a:t>ハ</a:t>
            </a:r>
            <a:endParaRPr lang="en-US" altLang="ja-JP" sz="2400" b="1" dirty="0">
              <a:latin typeface="Georgia" panose="02040502050405020303" pitchFamily="18" charset="0"/>
            </a:endParaRPr>
          </a:p>
        </p:txBody>
      </p:sp>
      <p:sp>
        <p:nvSpPr>
          <p:cNvPr id="95" name="楕円 94">
            <a:extLst>
              <a:ext uri="{FF2B5EF4-FFF2-40B4-BE49-F238E27FC236}">
                <a16:creationId xmlns:a16="http://schemas.microsoft.com/office/drawing/2014/main" id="{6968390D-46C8-4D48-BAD0-785D8F2B2CEA}"/>
              </a:ext>
            </a:extLst>
          </p:cNvPr>
          <p:cNvSpPr/>
          <p:nvPr/>
        </p:nvSpPr>
        <p:spPr>
          <a:xfrm flipV="1">
            <a:off x="1089843" y="1204605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6" name="楕円 95">
            <a:extLst>
              <a:ext uri="{FF2B5EF4-FFF2-40B4-BE49-F238E27FC236}">
                <a16:creationId xmlns:a16="http://schemas.microsoft.com/office/drawing/2014/main" id="{452C832B-95BB-46F4-BC92-F212FD1BA8CA}"/>
              </a:ext>
            </a:extLst>
          </p:cNvPr>
          <p:cNvSpPr/>
          <p:nvPr/>
        </p:nvSpPr>
        <p:spPr>
          <a:xfrm flipV="1">
            <a:off x="1070115" y="1838937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7" name="正方形/長方形 96">
            <a:extLst>
              <a:ext uri="{FF2B5EF4-FFF2-40B4-BE49-F238E27FC236}">
                <a16:creationId xmlns:a16="http://schemas.microsoft.com/office/drawing/2014/main" id="{1690E899-882F-434D-9DF0-53BD64B1A107}"/>
              </a:ext>
            </a:extLst>
          </p:cNvPr>
          <p:cNvSpPr/>
          <p:nvPr/>
        </p:nvSpPr>
        <p:spPr>
          <a:xfrm rot="5400000">
            <a:off x="5434196" y="5524280"/>
            <a:ext cx="574370" cy="117269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（）</a:t>
            </a:r>
            <a:endParaRPr kumimoji="1" lang="ja-JP" altLang="en-US" dirty="0"/>
          </a:p>
        </p:txBody>
      </p:sp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596CABCB-5B09-438C-93FF-FFF030005C06}"/>
              </a:ext>
            </a:extLst>
          </p:cNvPr>
          <p:cNvSpPr txBox="1"/>
          <p:nvPr/>
        </p:nvSpPr>
        <p:spPr>
          <a:xfrm rot="16200000">
            <a:off x="5566700" y="5747981"/>
            <a:ext cx="461665" cy="76944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b="1" dirty="0"/>
              <a:t>（ ）</a:t>
            </a:r>
          </a:p>
        </p:txBody>
      </p:sp>
      <p:sp>
        <p:nvSpPr>
          <p:cNvPr id="99" name="テキスト ボックス 98">
            <a:extLst>
              <a:ext uri="{FF2B5EF4-FFF2-40B4-BE49-F238E27FC236}">
                <a16:creationId xmlns:a16="http://schemas.microsoft.com/office/drawing/2014/main" id="{AA68DA23-F100-4DEA-BF48-28B252CAE322}"/>
              </a:ext>
            </a:extLst>
          </p:cNvPr>
          <p:cNvSpPr txBox="1"/>
          <p:nvPr/>
        </p:nvSpPr>
        <p:spPr>
          <a:xfrm>
            <a:off x="5821497" y="6458291"/>
            <a:ext cx="570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 </a:t>
            </a:r>
            <a:r>
              <a:rPr lang="ja-JP" altLang="en-US" sz="2400" b="1" dirty="0">
                <a:latin typeface="Georgia" panose="02040502050405020303" pitchFamily="18" charset="0"/>
              </a:rPr>
              <a:t>ハ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886DBA0C-C3E0-4717-A773-C5392AF72A42}"/>
              </a:ext>
            </a:extLst>
          </p:cNvPr>
          <p:cNvSpPr/>
          <p:nvPr/>
        </p:nvSpPr>
        <p:spPr>
          <a:xfrm>
            <a:off x="4194001" y="511018"/>
            <a:ext cx="2475329" cy="2310370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0F323E85-A8A7-4B0F-BA98-88A1F8B5BDC6}"/>
              </a:ext>
            </a:extLst>
          </p:cNvPr>
          <p:cNvCxnSpPr>
            <a:cxnSpLocks/>
          </p:cNvCxnSpPr>
          <p:nvPr/>
        </p:nvCxnSpPr>
        <p:spPr>
          <a:xfrm flipH="1">
            <a:off x="1246208" y="1307090"/>
            <a:ext cx="6389503" cy="0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楕円 27">
            <a:extLst>
              <a:ext uri="{FF2B5EF4-FFF2-40B4-BE49-F238E27FC236}">
                <a16:creationId xmlns:a16="http://schemas.microsoft.com/office/drawing/2014/main" id="{695E1221-9D3D-4EB1-A29F-BEC478D8C363}"/>
              </a:ext>
            </a:extLst>
          </p:cNvPr>
          <p:cNvSpPr/>
          <p:nvPr/>
        </p:nvSpPr>
        <p:spPr>
          <a:xfrm flipV="1">
            <a:off x="5939123" y="1204605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1855F3D8-C5B4-4CDB-B7F3-898EF960470E}"/>
              </a:ext>
            </a:extLst>
          </p:cNvPr>
          <p:cNvCxnSpPr>
            <a:cxnSpLocks/>
            <a:endCxn id="28" idx="0"/>
          </p:cNvCxnSpPr>
          <p:nvPr/>
        </p:nvCxnSpPr>
        <p:spPr>
          <a:xfrm flipV="1">
            <a:off x="6027169" y="1387571"/>
            <a:ext cx="0" cy="4402102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D4B68F89-AF3F-478D-846C-2CD8018289E9}"/>
              </a:ext>
            </a:extLst>
          </p:cNvPr>
          <p:cNvCxnSpPr>
            <a:cxnSpLocks/>
            <a:stCxn id="44" idx="3"/>
          </p:cNvCxnSpPr>
          <p:nvPr/>
        </p:nvCxnSpPr>
        <p:spPr>
          <a:xfrm>
            <a:off x="7602044" y="864629"/>
            <a:ext cx="33667" cy="442461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84345E0C-E416-4EBA-9D89-BA5902743207}"/>
              </a:ext>
            </a:extLst>
          </p:cNvPr>
          <p:cNvCxnSpPr>
            <a:cxnSpLocks/>
          </p:cNvCxnSpPr>
          <p:nvPr/>
        </p:nvCxnSpPr>
        <p:spPr>
          <a:xfrm flipH="1" flipV="1">
            <a:off x="6027170" y="1277145"/>
            <a:ext cx="515032" cy="957008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FD696732-1871-4107-9BCF-014525D591A1}"/>
              </a:ext>
            </a:extLst>
          </p:cNvPr>
          <p:cNvCxnSpPr>
            <a:cxnSpLocks/>
          </p:cNvCxnSpPr>
          <p:nvPr/>
        </p:nvCxnSpPr>
        <p:spPr>
          <a:xfrm flipH="1">
            <a:off x="6542202" y="2205454"/>
            <a:ext cx="1493607" cy="0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7E327DC0-652C-4E8A-A7EB-129BDA6371CA}"/>
              </a:ext>
            </a:extLst>
          </p:cNvPr>
          <p:cNvCxnSpPr>
            <a:cxnSpLocks/>
          </p:cNvCxnSpPr>
          <p:nvPr/>
        </p:nvCxnSpPr>
        <p:spPr>
          <a:xfrm>
            <a:off x="8037911" y="2205454"/>
            <a:ext cx="0" cy="654432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798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楕円 43">
            <a:extLst>
              <a:ext uri="{FF2B5EF4-FFF2-40B4-BE49-F238E27FC236}">
                <a16:creationId xmlns:a16="http://schemas.microsoft.com/office/drawing/2014/main" id="{F928BFB5-9CA6-4D76-89C5-95229637D3F1}"/>
              </a:ext>
            </a:extLst>
          </p:cNvPr>
          <p:cNvSpPr/>
          <p:nvPr/>
        </p:nvSpPr>
        <p:spPr>
          <a:xfrm>
            <a:off x="7486820" y="165819"/>
            <a:ext cx="786798" cy="8187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solidFill>
                  <a:schemeClr val="tx1"/>
                </a:solidFill>
                <a:latin typeface="+mn-ea"/>
              </a:rPr>
              <a:t>( )</a:t>
            </a:r>
            <a:endParaRPr kumimoji="1" lang="ja-JP" altLang="en-US" sz="2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7" name="楕円 56">
            <a:extLst>
              <a:ext uri="{FF2B5EF4-FFF2-40B4-BE49-F238E27FC236}">
                <a16:creationId xmlns:a16="http://schemas.microsoft.com/office/drawing/2014/main" id="{F4F8F858-C738-46FB-9F0D-CEC6F20372E8}"/>
              </a:ext>
            </a:extLst>
          </p:cNvPr>
          <p:cNvSpPr/>
          <p:nvPr/>
        </p:nvSpPr>
        <p:spPr>
          <a:xfrm flipV="1">
            <a:off x="1154496" y="5364812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B6D073DF-5CFE-4F76-875A-22183B3B15AC}"/>
              </a:ext>
            </a:extLst>
          </p:cNvPr>
          <p:cNvSpPr txBox="1"/>
          <p:nvPr/>
        </p:nvSpPr>
        <p:spPr>
          <a:xfrm>
            <a:off x="442621" y="1057369"/>
            <a:ext cx="442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N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C597223E-4A96-43CD-B173-B1519D614EF1}"/>
              </a:ext>
            </a:extLst>
          </p:cNvPr>
          <p:cNvSpPr txBox="1"/>
          <p:nvPr/>
        </p:nvSpPr>
        <p:spPr>
          <a:xfrm>
            <a:off x="442621" y="1678084"/>
            <a:ext cx="396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L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33" name="楕円 32">
            <a:extLst>
              <a:ext uri="{FF2B5EF4-FFF2-40B4-BE49-F238E27FC236}">
                <a16:creationId xmlns:a16="http://schemas.microsoft.com/office/drawing/2014/main" id="{A57367C7-59F6-4678-B4BE-DEBB72E03F5D}"/>
              </a:ext>
            </a:extLst>
          </p:cNvPr>
          <p:cNvSpPr/>
          <p:nvPr/>
        </p:nvSpPr>
        <p:spPr>
          <a:xfrm>
            <a:off x="7520777" y="2859886"/>
            <a:ext cx="786798" cy="75183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  <a:latin typeface="+mn-ea"/>
              </a:rPr>
              <a:t>R</a:t>
            </a:r>
            <a:endParaRPr kumimoji="1" lang="ja-JP" altLang="en-US" sz="3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382C0E3C-7C15-48EA-889E-0CA52E05B8BC}"/>
              </a:ext>
            </a:extLst>
          </p:cNvPr>
          <p:cNvSpPr txBox="1"/>
          <p:nvPr/>
        </p:nvSpPr>
        <p:spPr>
          <a:xfrm>
            <a:off x="8383143" y="3016095"/>
            <a:ext cx="570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ロ </a:t>
            </a:r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BDE9EEA3-7B6F-45B8-AF6A-D5E642D0E619}"/>
              </a:ext>
            </a:extLst>
          </p:cNvPr>
          <p:cNvSpPr txBox="1"/>
          <p:nvPr/>
        </p:nvSpPr>
        <p:spPr>
          <a:xfrm>
            <a:off x="8307575" y="280186"/>
            <a:ext cx="570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 </a:t>
            </a: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3B1D18A8-ADE8-4666-AC22-1A9A0F21A721}"/>
              </a:ext>
            </a:extLst>
          </p:cNvPr>
          <p:cNvSpPr/>
          <p:nvPr/>
        </p:nvSpPr>
        <p:spPr>
          <a:xfrm>
            <a:off x="992942" y="3261258"/>
            <a:ext cx="516065" cy="81075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3378B7A9-7F3B-443B-BFD7-DABFDA262918}"/>
              </a:ext>
            </a:extLst>
          </p:cNvPr>
          <p:cNvSpPr txBox="1"/>
          <p:nvPr/>
        </p:nvSpPr>
        <p:spPr>
          <a:xfrm>
            <a:off x="346440" y="324282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latin typeface="Georgia" panose="02040502050405020303" pitchFamily="18" charset="0"/>
              </a:rPr>
              <a:t>イ</a:t>
            </a:r>
            <a:endParaRPr lang="en-US" altLang="ja-JP" sz="2400" b="1" dirty="0">
              <a:latin typeface="Georgia" panose="02040502050405020303" pitchFamily="18" charset="0"/>
            </a:endParaRPr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7FA457B3-B132-4E5B-9D27-38C7C21B1E01}"/>
              </a:ext>
            </a:extLst>
          </p:cNvPr>
          <p:cNvSpPr/>
          <p:nvPr/>
        </p:nvSpPr>
        <p:spPr>
          <a:xfrm>
            <a:off x="993484" y="4060826"/>
            <a:ext cx="516065" cy="84388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id="{CE3AE1A2-55F8-4C2F-97B3-884A01D3C0F3}"/>
              </a:ext>
            </a:extLst>
          </p:cNvPr>
          <p:cNvSpPr/>
          <p:nvPr/>
        </p:nvSpPr>
        <p:spPr>
          <a:xfrm>
            <a:off x="992942" y="4885553"/>
            <a:ext cx="516065" cy="81075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8" name="楕円 87">
            <a:extLst>
              <a:ext uri="{FF2B5EF4-FFF2-40B4-BE49-F238E27FC236}">
                <a16:creationId xmlns:a16="http://schemas.microsoft.com/office/drawing/2014/main" id="{1BF7E4B7-A377-42BC-A8F3-ED7EE48E64AB}"/>
              </a:ext>
            </a:extLst>
          </p:cNvPr>
          <p:cNvSpPr/>
          <p:nvPr/>
        </p:nvSpPr>
        <p:spPr>
          <a:xfrm flipV="1">
            <a:off x="1151103" y="5032221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楕円 88">
            <a:extLst>
              <a:ext uri="{FF2B5EF4-FFF2-40B4-BE49-F238E27FC236}">
                <a16:creationId xmlns:a16="http://schemas.microsoft.com/office/drawing/2014/main" id="{4701FE00-4D22-4888-95E3-770E1344EDFB}"/>
              </a:ext>
            </a:extLst>
          </p:cNvPr>
          <p:cNvSpPr/>
          <p:nvPr/>
        </p:nvSpPr>
        <p:spPr>
          <a:xfrm flipV="1">
            <a:off x="1151103" y="4565780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0" name="楕円 89">
            <a:extLst>
              <a:ext uri="{FF2B5EF4-FFF2-40B4-BE49-F238E27FC236}">
                <a16:creationId xmlns:a16="http://schemas.microsoft.com/office/drawing/2014/main" id="{59802DBE-B646-40DD-82E7-66231EF66698}"/>
              </a:ext>
            </a:extLst>
          </p:cNvPr>
          <p:cNvSpPr/>
          <p:nvPr/>
        </p:nvSpPr>
        <p:spPr>
          <a:xfrm flipV="1">
            <a:off x="1151103" y="4199526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1" name="楕円 90">
            <a:extLst>
              <a:ext uri="{FF2B5EF4-FFF2-40B4-BE49-F238E27FC236}">
                <a16:creationId xmlns:a16="http://schemas.microsoft.com/office/drawing/2014/main" id="{FBDD354D-4089-4F7E-BD90-7E07C475A3A2}"/>
              </a:ext>
            </a:extLst>
          </p:cNvPr>
          <p:cNvSpPr/>
          <p:nvPr/>
        </p:nvSpPr>
        <p:spPr>
          <a:xfrm flipV="1">
            <a:off x="1151103" y="3763271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2" name="楕円 91">
            <a:extLst>
              <a:ext uri="{FF2B5EF4-FFF2-40B4-BE49-F238E27FC236}">
                <a16:creationId xmlns:a16="http://schemas.microsoft.com/office/drawing/2014/main" id="{C3A7A33C-D2FC-48F6-8C92-65FB2BE81E0A}"/>
              </a:ext>
            </a:extLst>
          </p:cNvPr>
          <p:cNvSpPr/>
          <p:nvPr/>
        </p:nvSpPr>
        <p:spPr>
          <a:xfrm flipV="1">
            <a:off x="1143200" y="3391426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FA2ED036-902B-44A0-B324-5BEEABCBBD72}"/>
              </a:ext>
            </a:extLst>
          </p:cNvPr>
          <p:cNvSpPr txBox="1"/>
          <p:nvPr/>
        </p:nvSpPr>
        <p:spPr>
          <a:xfrm>
            <a:off x="332390" y="4285413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latin typeface="Georgia" panose="02040502050405020303" pitchFamily="18" charset="0"/>
              </a:rPr>
              <a:t>ロ</a:t>
            </a:r>
            <a:endParaRPr lang="en-US" altLang="ja-JP" sz="2400" b="1" dirty="0">
              <a:latin typeface="Georgia" panose="02040502050405020303" pitchFamily="18" charset="0"/>
            </a:endParaRPr>
          </a:p>
        </p:txBody>
      </p: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6EB70CF1-4319-4D95-9933-216F2FB1ED80}"/>
              </a:ext>
            </a:extLst>
          </p:cNvPr>
          <p:cNvSpPr txBox="1"/>
          <p:nvPr/>
        </p:nvSpPr>
        <p:spPr>
          <a:xfrm>
            <a:off x="339765" y="5328007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latin typeface="Georgia" panose="02040502050405020303" pitchFamily="18" charset="0"/>
              </a:rPr>
              <a:t>ハ</a:t>
            </a:r>
            <a:endParaRPr lang="en-US" altLang="ja-JP" sz="2400" b="1" dirty="0">
              <a:latin typeface="Georgia" panose="02040502050405020303" pitchFamily="18" charset="0"/>
            </a:endParaRPr>
          </a:p>
        </p:txBody>
      </p:sp>
      <p:sp>
        <p:nvSpPr>
          <p:cNvPr id="95" name="楕円 94">
            <a:extLst>
              <a:ext uri="{FF2B5EF4-FFF2-40B4-BE49-F238E27FC236}">
                <a16:creationId xmlns:a16="http://schemas.microsoft.com/office/drawing/2014/main" id="{6968390D-46C8-4D48-BAD0-785D8F2B2CEA}"/>
              </a:ext>
            </a:extLst>
          </p:cNvPr>
          <p:cNvSpPr/>
          <p:nvPr/>
        </p:nvSpPr>
        <p:spPr>
          <a:xfrm flipV="1">
            <a:off x="1089843" y="1204605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6" name="楕円 95">
            <a:extLst>
              <a:ext uri="{FF2B5EF4-FFF2-40B4-BE49-F238E27FC236}">
                <a16:creationId xmlns:a16="http://schemas.microsoft.com/office/drawing/2014/main" id="{452C832B-95BB-46F4-BC92-F212FD1BA8CA}"/>
              </a:ext>
            </a:extLst>
          </p:cNvPr>
          <p:cNvSpPr/>
          <p:nvPr/>
        </p:nvSpPr>
        <p:spPr>
          <a:xfrm flipV="1">
            <a:off x="1070115" y="1838937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7" name="正方形/長方形 96">
            <a:extLst>
              <a:ext uri="{FF2B5EF4-FFF2-40B4-BE49-F238E27FC236}">
                <a16:creationId xmlns:a16="http://schemas.microsoft.com/office/drawing/2014/main" id="{1690E899-882F-434D-9DF0-53BD64B1A107}"/>
              </a:ext>
            </a:extLst>
          </p:cNvPr>
          <p:cNvSpPr/>
          <p:nvPr/>
        </p:nvSpPr>
        <p:spPr>
          <a:xfrm rot="5400000">
            <a:off x="6018654" y="5524280"/>
            <a:ext cx="574371" cy="117269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（）</a:t>
            </a:r>
            <a:endParaRPr kumimoji="1" lang="ja-JP" altLang="en-US" dirty="0"/>
          </a:p>
        </p:txBody>
      </p:sp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596CABCB-5B09-438C-93FF-FFF030005C06}"/>
              </a:ext>
            </a:extLst>
          </p:cNvPr>
          <p:cNvSpPr txBox="1"/>
          <p:nvPr/>
        </p:nvSpPr>
        <p:spPr>
          <a:xfrm rot="16200000">
            <a:off x="6151159" y="5747981"/>
            <a:ext cx="461665" cy="76944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b="1" dirty="0"/>
              <a:t>（ ）</a:t>
            </a:r>
          </a:p>
        </p:txBody>
      </p:sp>
      <p:sp>
        <p:nvSpPr>
          <p:cNvPr id="99" name="テキスト ボックス 98">
            <a:extLst>
              <a:ext uri="{FF2B5EF4-FFF2-40B4-BE49-F238E27FC236}">
                <a16:creationId xmlns:a16="http://schemas.microsoft.com/office/drawing/2014/main" id="{AA68DA23-F100-4DEA-BF48-28B252CAE322}"/>
              </a:ext>
            </a:extLst>
          </p:cNvPr>
          <p:cNvSpPr txBox="1"/>
          <p:nvPr/>
        </p:nvSpPr>
        <p:spPr>
          <a:xfrm>
            <a:off x="5821497" y="6458291"/>
            <a:ext cx="570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 </a:t>
            </a:r>
            <a:r>
              <a:rPr lang="ja-JP" altLang="en-US" sz="2400" b="1" dirty="0">
                <a:latin typeface="Georgia" panose="02040502050405020303" pitchFamily="18" charset="0"/>
              </a:rPr>
              <a:t>ハ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886DBA0C-C3E0-4717-A773-C5392AF72A42}"/>
              </a:ext>
            </a:extLst>
          </p:cNvPr>
          <p:cNvSpPr/>
          <p:nvPr/>
        </p:nvSpPr>
        <p:spPr>
          <a:xfrm>
            <a:off x="4194001" y="511018"/>
            <a:ext cx="2770136" cy="2310370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0F323E85-A8A7-4B0F-BA98-88A1F8B5BDC6}"/>
              </a:ext>
            </a:extLst>
          </p:cNvPr>
          <p:cNvCxnSpPr>
            <a:cxnSpLocks/>
          </p:cNvCxnSpPr>
          <p:nvPr/>
        </p:nvCxnSpPr>
        <p:spPr>
          <a:xfrm flipH="1">
            <a:off x="1246208" y="1307090"/>
            <a:ext cx="6389503" cy="0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楕円 27">
            <a:extLst>
              <a:ext uri="{FF2B5EF4-FFF2-40B4-BE49-F238E27FC236}">
                <a16:creationId xmlns:a16="http://schemas.microsoft.com/office/drawing/2014/main" id="{695E1221-9D3D-4EB1-A29F-BEC478D8C363}"/>
              </a:ext>
            </a:extLst>
          </p:cNvPr>
          <p:cNvSpPr/>
          <p:nvPr/>
        </p:nvSpPr>
        <p:spPr>
          <a:xfrm flipV="1">
            <a:off x="6392487" y="1215607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1855F3D8-C5B4-4CDB-B7F3-898EF960470E}"/>
              </a:ext>
            </a:extLst>
          </p:cNvPr>
          <p:cNvCxnSpPr>
            <a:cxnSpLocks/>
          </p:cNvCxnSpPr>
          <p:nvPr/>
        </p:nvCxnSpPr>
        <p:spPr>
          <a:xfrm flipV="1">
            <a:off x="6536217" y="1387571"/>
            <a:ext cx="0" cy="4402102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D4B68F89-AF3F-478D-846C-2CD8018289E9}"/>
              </a:ext>
            </a:extLst>
          </p:cNvPr>
          <p:cNvCxnSpPr>
            <a:cxnSpLocks/>
            <a:stCxn id="44" idx="3"/>
          </p:cNvCxnSpPr>
          <p:nvPr/>
        </p:nvCxnSpPr>
        <p:spPr>
          <a:xfrm>
            <a:off x="7602044" y="864629"/>
            <a:ext cx="33667" cy="442461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66E06D57-8CEE-47CF-876A-FCCAD4B3AD0F}"/>
              </a:ext>
            </a:extLst>
          </p:cNvPr>
          <p:cNvCxnSpPr>
            <a:cxnSpLocks/>
          </p:cNvCxnSpPr>
          <p:nvPr/>
        </p:nvCxnSpPr>
        <p:spPr>
          <a:xfrm flipH="1">
            <a:off x="1215405" y="1928254"/>
            <a:ext cx="3752427" cy="1670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6BDE6CE9-C1AB-4139-96BF-DFA7CCB4A6A7}"/>
              </a:ext>
            </a:extLst>
          </p:cNvPr>
          <p:cNvCxnSpPr>
            <a:cxnSpLocks/>
          </p:cNvCxnSpPr>
          <p:nvPr/>
        </p:nvCxnSpPr>
        <p:spPr>
          <a:xfrm flipH="1">
            <a:off x="4917876" y="1887818"/>
            <a:ext cx="49958" cy="3138628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A1CB3EEB-C536-4C9D-8BCF-B6B4096626C4}"/>
              </a:ext>
            </a:extLst>
          </p:cNvPr>
          <p:cNvCxnSpPr>
            <a:cxnSpLocks/>
          </p:cNvCxnSpPr>
          <p:nvPr/>
        </p:nvCxnSpPr>
        <p:spPr>
          <a:xfrm flipH="1">
            <a:off x="4257946" y="1908916"/>
            <a:ext cx="697342" cy="1514041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EE9BE33D-4BC8-49A2-A02F-2BE32762160D}"/>
              </a:ext>
            </a:extLst>
          </p:cNvPr>
          <p:cNvCxnSpPr>
            <a:cxnSpLocks/>
          </p:cNvCxnSpPr>
          <p:nvPr/>
        </p:nvCxnSpPr>
        <p:spPr>
          <a:xfrm flipH="1">
            <a:off x="4432630" y="1985396"/>
            <a:ext cx="522659" cy="2223424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7F963BC0-7704-4635-AA2A-28494CE99945}"/>
              </a:ext>
            </a:extLst>
          </p:cNvPr>
          <p:cNvCxnSpPr>
            <a:cxnSpLocks/>
          </p:cNvCxnSpPr>
          <p:nvPr/>
        </p:nvCxnSpPr>
        <p:spPr>
          <a:xfrm flipH="1">
            <a:off x="1317884" y="3422957"/>
            <a:ext cx="2940062" cy="6118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78C5CA0E-E5B7-4FB6-90F8-ED09F2494E16}"/>
              </a:ext>
            </a:extLst>
          </p:cNvPr>
          <p:cNvCxnSpPr>
            <a:cxnSpLocks/>
          </p:cNvCxnSpPr>
          <p:nvPr/>
        </p:nvCxnSpPr>
        <p:spPr>
          <a:xfrm flipH="1">
            <a:off x="1327195" y="4208820"/>
            <a:ext cx="3113764" cy="5961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7DE80B9A-8B39-4A2D-8A4B-3D4E9B41E2EA}"/>
              </a:ext>
            </a:extLst>
          </p:cNvPr>
          <p:cNvCxnSpPr>
            <a:cxnSpLocks/>
          </p:cNvCxnSpPr>
          <p:nvPr/>
        </p:nvCxnSpPr>
        <p:spPr>
          <a:xfrm flipH="1">
            <a:off x="1328124" y="5026446"/>
            <a:ext cx="3627164" cy="98888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楕円 51">
            <a:extLst>
              <a:ext uri="{FF2B5EF4-FFF2-40B4-BE49-F238E27FC236}">
                <a16:creationId xmlns:a16="http://schemas.microsoft.com/office/drawing/2014/main" id="{A9D2919D-84EE-4CC4-ADDE-9C751D7109CD}"/>
              </a:ext>
            </a:extLst>
          </p:cNvPr>
          <p:cNvSpPr/>
          <p:nvPr/>
        </p:nvSpPr>
        <p:spPr>
          <a:xfrm flipV="1">
            <a:off x="4867242" y="1838937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0" name="直線コネクタ 69">
            <a:extLst>
              <a:ext uri="{FF2B5EF4-FFF2-40B4-BE49-F238E27FC236}">
                <a16:creationId xmlns:a16="http://schemas.microsoft.com/office/drawing/2014/main" id="{E74B003E-CBB6-4E1F-8256-A49EB37F5625}"/>
              </a:ext>
            </a:extLst>
          </p:cNvPr>
          <p:cNvCxnSpPr>
            <a:cxnSpLocks/>
          </p:cNvCxnSpPr>
          <p:nvPr/>
        </p:nvCxnSpPr>
        <p:spPr>
          <a:xfrm flipH="1">
            <a:off x="6766712" y="2205454"/>
            <a:ext cx="1269098" cy="0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コネクタ 70">
            <a:extLst>
              <a:ext uri="{FF2B5EF4-FFF2-40B4-BE49-F238E27FC236}">
                <a16:creationId xmlns:a16="http://schemas.microsoft.com/office/drawing/2014/main" id="{17F67F62-2A6E-4D42-AFDA-574A82E06155}"/>
              </a:ext>
            </a:extLst>
          </p:cNvPr>
          <p:cNvCxnSpPr>
            <a:cxnSpLocks/>
          </p:cNvCxnSpPr>
          <p:nvPr/>
        </p:nvCxnSpPr>
        <p:spPr>
          <a:xfrm>
            <a:off x="8037911" y="2205454"/>
            <a:ext cx="0" cy="654432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ADCB2E3F-8AE4-4057-A07E-E5D0ABCCAD7F}"/>
              </a:ext>
            </a:extLst>
          </p:cNvPr>
          <p:cNvCxnSpPr>
            <a:cxnSpLocks/>
          </p:cNvCxnSpPr>
          <p:nvPr/>
        </p:nvCxnSpPr>
        <p:spPr>
          <a:xfrm>
            <a:off x="6536217" y="1330964"/>
            <a:ext cx="230495" cy="874490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3664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楕円 43">
            <a:extLst>
              <a:ext uri="{FF2B5EF4-FFF2-40B4-BE49-F238E27FC236}">
                <a16:creationId xmlns:a16="http://schemas.microsoft.com/office/drawing/2014/main" id="{F928BFB5-9CA6-4D76-89C5-95229637D3F1}"/>
              </a:ext>
            </a:extLst>
          </p:cNvPr>
          <p:cNvSpPr/>
          <p:nvPr/>
        </p:nvSpPr>
        <p:spPr>
          <a:xfrm>
            <a:off x="7486820" y="165819"/>
            <a:ext cx="786798" cy="8187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solidFill>
                  <a:schemeClr val="tx1"/>
                </a:solidFill>
                <a:latin typeface="+mn-ea"/>
              </a:rPr>
              <a:t>( )</a:t>
            </a:r>
            <a:endParaRPr kumimoji="1" lang="ja-JP" altLang="en-US" sz="2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7" name="楕円 56">
            <a:extLst>
              <a:ext uri="{FF2B5EF4-FFF2-40B4-BE49-F238E27FC236}">
                <a16:creationId xmlns:a16="http://schemas.microsoft.com/office/drawing/2014/main" id="{F4F8F858-C738-46FB-9F0D-CEC6F20372E8}"/>
              </a:ext>
            </a:extLst>
          </p:cNvPr>
          <p:cNvSpPr/>
          <p:nvPr/>
        </p:nvSpPr>
        <p:spPr>
          <a:xfrm flipV="1">
            <a:off x="1154496" y="5364812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B6D073DF-5CFE-4F76-875A-22183B3B15AC}"/>
              </a:ext>
            </a:extLst>
          </p:cNvPr>
          <p:cNvSpPr txBox="1"/>
          <p:nvPr/>
        </p:nvSpPr>
        <p:spPr>
          <a:xfrm>
            <a:off x="442621" y="1057369"/>
            <a:ext cx="442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N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C597223E-4A96-43CD-B173-B1519D614EF1}"/>
              </a:ext>
            </a:extLst>
          </p:cNvPr>
          <p:cNvSpPr txBox="1"/>
          <p:nvPr/>
        </p:nvSpPr>
        <p:spPr>
          <a:xfrm>
            <a:off x="442621" y="1678084"/>
            <a:ext cx="396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L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33" name="楕円 32">
            <a:extLst>
              <a:ext uri="{FF2B5EF4-FFF2-40B4-BE49-F238E27FC236}">
                <a16:creationId xmlns:a16="http://schemas.microsoft.com/office/drawing/2014/main" id="{A57367C7-59F6-4678-B4BE-DEBB72E03F5D}"/>
              </a:ext>
            </a:extLst>
          </p:cNvPr>
          <p:cNvSpPr/>
          <p:nvPr/>
        </p:nvSpPr>
        <p:spPr>
          <a:xfrm>
            <a:off x="7520777" y="2836785"/>
            <a:ext cx="786798" cy="75183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  <a:latin typeface="+mn-ea"/>
              </a:rPr>
              <a:t>R</a:t>
            </a:r>
            <a:endParaRPr kumimoji="1" lang="ja-JP" altLang="en-US" sz="3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382C0E3C-7C15-48EA-889E-0CA52E05B8BC}"/>
              </a:ext>
            </a:extLst>
          </p:cNvPr>
          <p:cNvSpPr txBox="1"/>
          <p:nvPr/>
        </p:nvSpPr>
        <p:spPr>
          <a:xfrm>
            <a:off x="8383143" y="2992994"/>
            <a:ext cx="570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ロ </a:t>
            </a:r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BDE9EEA3-7B6F-45B8-AF6A-D5E642D0E619}"/>
              </a:ext>
            </a:extLst>
          </p:cNvPr>
          <p:cNvSpPr txBox="1"/>
          <p:nvPr/>
        </p:nvSpPr>
        <p:spPr>
          <a:xfrm>
            <a:off x="8307575" y="280186"/>
            <a:ext cx="570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 </a:t>
            </a: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3B1D18A8-ADE8-4666-AC22-1A9A0F21A721}"/>
              </a:ext>
            </a:extLst>
          </p:cNvPr>
          <p:cNvSpPr/>
          <p:nvPr/>
        </p:nvSpPr>
        <p:spPr>
          <a:xfrm>
            <a:off x="992942" y="3261258"/>
            <a:ext cx="516065" cy="81075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3378B7A9-7F3B-443B-BFD7-DABFDA262918}"/>
              </a:ext>
            </a:extLst>
          </p:cNvPr>
          <p:cNvSpPr txBox="1"/>
          <p:nvPr/>
        </p:nvSpPr>
        <p:spPr>
          <a:xfrm>
            <a:off x="346440" y="324282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latin typeface="Georgia" panose="02040502050405020303" pitchFamily="18" charset="0"/>
              </a:rPr>
              <a:t>イ</a:t>
            </a:r>
            <a:endParaRPr lang="en-US" altLang="ja-JP" sz="2400" b="1" dirty="0">
              <a:latin typeface="Georgia" panose="02040502050405020303" pitchFamily="18" charset="0"/>
            </a:endParaRPr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7FA457B3-B132-4E5B-9D27-38C7C21B1E01}"/>
              </a:ext>
            </a:extLst>
          </p:cNvPr>
          <p:cNvSpPr/>
          <p:nvPr/>
        </p:nvSpPr>
        <p:spPr>
          <a:xfrm>
            <a:off x="993484" y="4060826"/>
            <a:ext cx="516065" cy="84388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id="{CE3AE1A2-55F8-4C2F-97B3-884A01D3C0F3}"/>
              </a:ext>
            </a:extLst>
          </p:cNvPr>
          <p:cNvSpPr/>
          <p:nvPr/>
        </p:nvSpPr>
        <p:spPr>
          <a:xfrm>
            <a:off x="992942" y="4885553"/>
            <a:ext cx="516065" cy="81075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8" name="楕円 87">
            <a:extLst>
              <a:ext uri="{FF2B5EF4-FFF2-40B4-BE49-F238E27FC236}">
                <a16:creationId xmlns:a16="http://schemas.microsoft.com/office/drawing/2014/main" id="{1BF7E4B7-A377-42BC-A8F3-ED7EE48E64AB}"/>
              </a:ext>
            </a:extLst>
          </p:cNvPr>
          <p:cNvSpPr/>
          <p:nvPr/>
        </p:nvSpPr>
        <p:spPr>
          <a:xfrm flipV="1">
            <a:off x="1151103" y="5032221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楕円 88">
            <a:extLst>
              <a:ext uri="{FF2B5EF4-FFF2-40B4-BE49-F238E27FC236}">
                <a16:creationId xmlns:a16="http://schemas.microsoft.com/office/drawing/2014/main" id="{4701FE00-4D22-4888-95E3-770E1344EDFB}"/>
              </a:ext>
            </a:extLst>
          </p:cNvPr>
          <p:cNvSpPr/>
          <p:nvPr/>
        </p:nvSpPr>
        <p:spPr>
          <a:xfrm flipV="1">
            <a:off x="1151103" y="4565780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0" name="楕円 89">
            <a:extLst>
              <a:ext uri="{FF2B5EF4-FFF2-40B4-BE49-F238E27FC236}">
                <a16:creationId xmlns:a16="http://schemas.microsoft.com/office/drawing/2014/main" id="{59802DBE-B646-40DD-82E7-66231EF66698}"/>
              </a:ext>
            </a:extLst>
          </p:cNvPr>
          <p:cNvSpPr/>
          <p:nvPr/>
        </p:nvSpPr>
        <p:spPr>
          <a:xfrm flipV="1">
            <a:off x="1151103" y="4199526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1" name="楕円 90">
            <a:extLst>
              <a:ext uri="{FF2B5EF4-FFF2-40B4-BE49-F238E27FC236}">
                <a16:creationId xmlns:a16="http://schemas.microsoft.com/office/drawing/2014/main" id="{FBDD354D-4089-4F7E-BD90-7E07C475A3A2}"/>
              </a:ext>
            </a:extLst>
          </p:cNvPr>
          <p:cNvSpPr/>
          <p:nvPr/>
        </p:nvSpPr>
        <p:spPr>
          <a:xfrm flipV="1">
            <a:off x="1151103" y="3763271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2" name="楕円 91">
            <a:extLst>
              <a:ext uri="{FF2B5EF4-FFF2-40B4-BE49-F238E27FC236}">
                <a16:creationId xmlns:a16="http://schemas.microsoft.com/office/drawing/2014/main" id="{C3A7A33C-D2FC-48F6-8C92-65FB2BE81E0A}"/>
              </a:ext>
            </a:extLst>
          </p:cNvPr>
          <p:cNvSpPr/>
          <p:nvPr/>
        </p:nvSpPr>
        <p:spPr>
          <a:xfrm flipV="1">
            <a:off x="1143200" y="3391426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FA2ED036-902B-44A0-B324-5BEEABCBBD72}"/>
              </a:ext>
            </a:extLst>
          </p:cNvPr>
          <p:cNvSpPr txBox="1"/>
          <p:nvPr/>
        </p:nvSpPr>
        <p:spPr>
          <a:xfrm>
            <a:off x="332390" y="4285413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latin typeface="Georgia" panose="02040502050405020303" pitchFamily="18" charset="0"/>
              </a:rPr>
              <a:t>ロ</a:t>
            </a:r>
            <a:endParaRPr lang="en-US" altLang="ja-JP" sz="2400" b="1" dirty="0">
              <a:latin typeface="Georgia" panose="02040502050405020303" pitchFamily="18" charset="0"/>
            </a:endParaRPr>
          </a:p>
        </p:txBody>
      </p: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6EB70CF1-4319-4D95-9933-216F2FB1ED80}"/>
              </a:ext>
            </a:extLst>
          </p:cNvPr>
          <p:cNvSpPr txBox="1"/>
          <p:nvPr/>
        </p:nvSpPr>
        <p:spPr>
          <a:xfrm>
            <a:off x="339765" y="5328007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latin typeface="Georgia" panose="02040502050405020303" pitchFamily="18" charset="0"/>
              </a:rPr>
              <a:t>ハ</a:t>
            </a:r>
            <a:endParaRPr lang="en-US" altLang="ja-JP" sz="2400" b="1" dirty="0">
              <a:latin typeface="Georgia" panose="02040502050405020303" pitchFamily="18" charset="0"/>
            </a:endParaRPr>
          </a:p>
        </p:txBody>
      </p:sp>
      <p:sp>
        <p:nvSpPr>
          <p:cNvPr id="95" name="楕円 94">
            <a:extLst>
              <a:ext uri="{FF2B5EF4-FFF2-40B4-BE49-F238E27FC236}">
                <a16:creationId xmlns:a16="http://schemas.microsoft.com/office/drawing/2014/main" id="{6968390D-46C8-4D48-BAD0-785D8F2B2CEA}"/>
              </a:ext>
            </a:extLst>
          </p:cNvPr>
          <p:cNvSpPr/>
          <p:nvPr/>
        </p:nvSpPr>
        <p:spPr>
          <a:xfrm flipV="1">
            <a:off x="1089843" y="1204605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6" name="楕円 95">
            <a:extLst>
              <a:ext uri="{FF2B5EF4-FFF2-40B4-BE49-F238E27FC236}">
                <a16:creationId xmlns:a16="http://schemas.microsoft.com/office/drawing/2014/main" id="{452C832B-95BB-46F4-BC92-F212FD1BA8CA}"/>
              </a:ext>
            </a:extLst>
          </p:cNvPr>
          <p:cNvSpPr/>
          <p:nvPr/>
        </p:nvSpPr>
        <p:spPr>
          <a:xfrm flipV="1">
            <a:off x="1070115" y="1838937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7" name="正方形/長方形 96">
            <a:extLst>
              <a:ext uri="{FF2B5EF4-FFF2-40B4-BE49-F238E27FC236}">
                <a16:creationId xmlns:a16="http://schemas.microsoft.com/office/drawing/2014/main" id="{1690E899-882F-434D-9DF0-53BD64B1A107}"/>
              </a:ext>
            </a:extLst>
          </p:cNvPr>
          <p:cNvSpPr/>
          <p:nvPr/>
        </p:nvSpPr>
        <p:spPr>
          <a:xfrm rot="5400000">
            <a:off x="6018654" y="5524280"/>
            <a:ext cx="574371" cy="117269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（）</a:t>
            </a:r>
            <a:endParaRPr kumimoji="1" lang="ja-JP" altLang="en-US" dirty="0"/>
          </a:p>
        </p:txBody>
      </p:sp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596CABCB-5B09-438C-93FF-FFF030005C06}"/>
              </a:ext>
            </a:extLst>
          </p:cNvPr>
          <p:cNvSpPr txBox="1"/>
          <p:nvPr/>
        </p:nvSpPr>
        <p:spPr>
          <a:xfrm rot="16200000">
            <a:off x="6151159" y="5747981"/>
            <a:ext cx="461665" cy="76944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b="1" dirty="0"/>
              <a:t>（ ）</a:t>
            </a:r>
          </a:p>
        </p:txBody>
      </p:sp>
      <p:sp>
        <p:nvSpPr>
          <p:cNvPr id="99" name="テキスト ボックス 98">
            <a:extLst>
              <a:ext uri="{FF2B5EF4-FFF2-40B4-BE49-F238E27FC236}">
                <a16:creationId xmlns:a16="http://schemas.microsoft.com/office/drawing/2014/main" id="{AA68DA23-F100-4DEA-BF48-28B252CAE322}"/>
              </a:ext>
            </a:extLst>
          </p:cNvPr>
          <p:cNvSpPr txBox="1"/>
          <p:nvPr/>
        </p:nvSpPr>
        <p:spPr>
          <a:xfrm>
            <a:off x="5821497" y="6458291"/>
            <a:ext cx="570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 </a:t>
            </a:r>
            <a:r>
              <a:rPr lang="ja-JP" altLang="en-US" sz="2400" b="1" dirty="0">
                <a:latin typeface="Georgia" panose="02040502050405020303" pitchFamily="18" charset="0"/>
              </a:rPr>
              <a:t>ハ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886DBA0C-C3E0-4717-A773-C5392AF72A42}"/>
              </a:ext>
            </a:extLst>
          </p:cNvPr>
          <p:cNvSpPr/>
          <p:nvPr/>
        </p:nvSpPr>
        <p:spPr>
          <a:xfrm>
            <a:off x="4194001" y="511018"/>
            <a:ext cx="2770136" cy="2310370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0F323E85-A8A7-4B0F-BA98-88A1F8B5BDC6}"/>
              </a:ext>
            </a:extLst>
          </p:cNvPr>
          <p:cNvCxnSpPr>
            <a:cxnSpLocks/>
          </p:cNvCxnSpPr>
          <p:nvPr/>
        </p:nvCxnSpPr>
        <p:spPr>
          <a:xfrm flipH="1">
            <a:off x="1246208" y="1307090"/>
            <a:ext cx="6389503" cy="0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楕円 27">
            <a:extLst>
              <a:ext uri="{FF2B5EF4-FFF2-40B4-BE49-F238E27FC236}">
                <a16:creationId xmlns:a16="http://schemas.microsoft.com/office/drawing/2014/main" id="{695E1221-9D3D-4EB1-A29F-BEC478D8C363}"/>
              </a:ext>
            </a:extLst>
          </p:cNvPr>
          <p:cNvSpPr/>
          <p:nvPr/>
        </p:nvSpPr>
        <p:spPr>
          <a:xfrm flipV="1">
            <a:off x="6392487" y="1215607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1855F3D8-C5B4-4CDB-B7F3-898EF960470E}"/>
              </a:ext>
            </a:extLst>
          </p:cNvPr>
          <p:cNvCxnSpPr>
            <a:cxnSpLocks/>
          </p:cNvCxnSpPr>
          <p:nvPr/>
        </p:nvCxnSpPr>
        <p:spPr>
          <a:xfrm flipV="1">
            <a:off x="6480533" y="1387571"/>
            <a:ext cx="55684" cy="4435872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D4B68F89-AF3F-478D-846C-2CD8018289E9}"/>
              </a:ext>
            </a:extLst>
          </p:cNvPr>
          <p:cNvCxnSpPr>
            <a:cxnSpLocks/>
            <a:stCxn id="44" idx="3"/>
          </p:cNvCxnSpPr>
          <p:nvPr/>
        </p:nvCxnSpPr>
        <p:spPr>
          <a:xfrm>
            <a:off x="7602044" y="864629"/>
            <a:ext cx="33667" cy="442461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66E06D57-8CEE-47CF-876A-FCCAD4B3AD0F}"/>
              </a:ext>
            </a:extLst>
          </p:cNvPr>
          <p:cNvCxnSpPr>
            <a:cxnSpLocks/>
          </p:cNvCxnSpPr>
          <p:nvPr/>
        </p:nvCxnSpPr>
        <p:spPr>
          <a:xfrm flipH="1">
            <a:off x="1215405" y="1928254"/>
            <a:ext cx="3752427" cy="1670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6BDE6CE9-C1AB-4139-96BF-DFA7CCB4A6A7}"/>
              </a:ext>
            </a:extLst>
          </p:cNvPr>
          <p:cNvCxnSpPr>
            <a:cxnSpLocks/>
          </p:cNvCxnSpPr>
          <p:nvPr/>
        </p:nvCxnSpPr>
        <p:spPr>
          <a:xfrm flipH="1">
            <a:off x="4917876" y="1887818"/>
            <a:ext cx="49958" cy="3138628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A1CB3EEB-C536-4C9D-8BCF-B6B4096626C4}"/>
              </a:ext>
            </a:extLst>
          </p:cNvPr>
          <p:cNvCxnSpPr>
            <a:cxnSpLocks/>
          </p:cNvCxnSpPr>
          <p:nvPr/>
        </p:nvCxnSpPr>
        <p:spPr>
          <a:xfrm flipH="1">
            <a:off x="4257946" y="1908916"/>
            <a:ext cx="697342" cy="1514041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EE9BE33D-4BC8-49A2-A02F-2BE32762160D}"/>
              </a:ext>
            </a:extLst>
          </p:cNvPr>
          <p:cNvCxnSpPr>
            <a:cxnSpLocks/>
          </p:cNvCxnSpPr>
          <p:nvPr/>
        </p:nvCxnSpPr>
        <p:spPr>
          <a:xfrm flipH="1">
            <a:off x="4432630" y="1985396"/>
            <a:ext cx="522659" cy="2223424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7F963BC0-7704-4635-AA2A-28494CE99945}"/>
              </a:ext>
            </a:extLst>
          </p:cNvPr>
          <p:cNvCxnSpPr>
            <a:cxnSpLocks/>
          </p:cNvCxnSpPr>
          <p:nvPr/>
        </p:nvCxnSpPr>
        <p:spPr>
          <a:xfrm flipH="1">
            <a:off x="1317884" y="3422957"/>
            <a:ext cx="2940062" cy="6118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78C5CA0E-E5B7-4FB6-90F8-ED09F2494E16}"/>
              </a:ext>
            </a:extLst>
          </p:cNvPr>
          <p:cNvCxnSpPr>
            <a:cxnSpLocks/>
          </p:cNvCxnSpPr>
          <p:nvPr/>
        </p:nvCxnSpPr>
        <p:spPr>
          <a:xfrm flipH="1">
            <a:off x="1327195" y="4208820"/>
            <a:ext cx="3113764" cy="5961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7DE80B9A-8B39-4A2D-8A4B-3D4E9B41E2EA}"/>
              </a:ext>
            </a:extLst>
          </p:cNvPr>
          <p:cNvCxnSpPr>
            <a:cxnSpLocks/>
          </p:cNvCxnSpPr>
          <p:nvPr/>
        </p:nvCxnSpPr>
        <p:spPr>
          <a:xfrm flipH="1">
            <a:off x="1328124" y="5026446"/>
            <a:ext cx="3627164" cy="98888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楕円 51">
            <a:extLst>
              <a:ext uri="{FF2B5EF4-FFF2-40B4-BE49-F238E27FC236}">
                <a16:creationId xmlns:a16="http://schemas.microsoft.com/office/drawing/2014/main" id="{A9D2919D-84EE-4CC4-ADDE-9C751D7109CD}"/>
              </a:ext>
            </a:extLst>
          </p:cNvPr>
          <p:cNvSpPr/>
          <p:nvPr/>
        </p:nvSpPr>
        <p:spPr>
          <a:xfrm flipV="1">
            <a:off x="4867242" y="1838937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C9631971-9DAE-4A2B-937C-9C37F7312F3A}"/>
              </a:ext>
            </a:extLst>
          </p:cNvPr>
          <p:cNvCxnSpPr>
            <a:cxnSpLocks/>
          </p:cNvCxnSpPr>
          <p:nvPr/>
        </p:nvCxnSpPr>
        <p:spPr>
          <a:xfrm flipH="1">
            <a:off x="1327196" y="3763271"/>
            <a:ext cx="3956947" cy="91483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B7B49D8B-23FA-4036-B86B-C4DB8835E71F}"/>
              </a:ext>
            </a:extLst>
          </p:cNvPr>
          <p:cNvCxnSpPr>
            <a:cxnSpLocks/>
          </p:cNvCxnSpPr>
          <p:nvPr/>
        </p:nvCxnSpPr>
        <p:spPr>
          <a:xfrm flipH="1">
            <a:off x="1309795" y="4514486"/>
            <a:ext cx="4188892" cy="117097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コネクタ 57">
            <a:extLst>
              <a:ext uri="{FF2B5EF4-FFF2-40B4-BE49-F238E27FC236}">
                <a16:creationId xmlns:a16="http://schemas.microsoft.com/office/drawing/2014/main" id="{57DCD447-AB07-4F0C-B446-56BD040E23EE}"/>
              </a:ext>
            </a:extLst>
          </p:cNvPr>
          <p:cNvCxnSpPr>
            <a:cxnSpLocks/>
          </p:cNvCxnSpPr>
          <p:nvPr/>
        </p:nvCxnSpPr>
        <p:spPr>
          <a:xfrm flipH="1">
            <a:off x="1317884" y="5379304"/>
            <a:ext cx="4262784" cy="121334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C5740654-753B-4494-B622-F1E442D7947C}"/>
              </a:ext>
            </a:extLst>
          </p:cNvPr>
          <p:cNvCxnSpPr>
            <a:cxnSpLocks/>
          </p:cNvCxnSpPr>
          <p:nvPr/>
        </p:nvCxnSpPr>
        <p:spPr>
          <a:xfrm flipV="1">
            <a:off x="5284143" y="1762813"/>
            <a:ext cx="58852" cy="2000458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84E68BCD-16FE-4827-99A2-C4F79EA80E11}"/>
              </a:ext>
            </a:extLst>
          </p:cNvPr>
          <p:cNvCxnSpPr>
            <a:cxnSpLocks/>
          </p:cNvCxnSpPr>
          <p:nvPr/>
        </p:nvCxnSpPr>
        <p:spPr>
          <a:xfrm flipH="1">
            <a:off x="5342996" y="1762813"/>
            <a:ext cx="279157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18693C05-7E0C-4FA9-9CD6-744124FFB868}"/>
              </a:ext>
            </a:extLst>
          </p:cNvPr>
          <p:cNvCxnSpPr>
            <a:cxnSpLocks/>
          </p:cNvCxnSpPr>
          <p:nvPr/>
        </p:nvCxnSpPr>
        <p:spPr>
          <a:xfrm>
            <a:off x="8134570" y="885687"/>
            <a:ext cx="0" cy="87712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7F32716E-BCD0-4F2C-BD94-DB18944415CD}"/>
              </a:ext>
            </a:extLst>
          </p:cNvPr>
          <p:cNvCxnSpPr>
            <a:cxnSpLocks/>
          </p:cNvCxnSpPr>
          <p:nvPr/>
        </p:nvCxnSpPr>
        <p:spPr>
          <a:xfrm flipH="1">
            <a:off x="5472422" y="2465416"/>
            <a:ext cx="52530" cy="2100364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C3BD28C3-D399-4B4A-BF6B-A9979C176D9F}"/>
              </a:ext>
            </a:extLst>
          </p:cNvPr>
          <p:cNvCxnSpPr>
            <a:cxnSpLocks/>
          </p:cNvCxnSpPr>
          <p:nvPr/>
        </p:nvCxnSpPr>
        <p:spPr>
          <a:xfrm flipH="1">
            <a:off x="6766712" y="2205454"/>
            <a:ext cx="1269098" cy="0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A899DC2A-EBC1-462A-9D3F-ADC94510DC70}"/>
              </a:ext>
            </a:extLst>
          </p:cNvPr>
          <p:cNvCxnSpPr>
            <a:cxnSpLocks/>
          </p:cNvCxnSpPr>
          <p:nvPr/>
        </p:nvCxnSpPr>
        <p:spPr>
          <a:xfrm>
            <a:off x="8037911" y="2205454"/>
            <a:ext cx="0" cy="654432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C25174F1-D1D8-4086-B1D9-67E57EDA998B}"/>
              </a:ext>
            </a:extLst>
          </p:cNvPr>
          <p:cNvCxnSpPr>
            <a:cxnSpLocks/>
          </p:cNvCxnSpPr>
          <p:nvPr/>
        </p:nvCxnSpPr>
        <p:spPr>
          <a:xfrm flipH="1" flipV="1">
            <a:off x="6536217" y="1360444"/>
            <a:ext cx="230495" cy="845010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235F481A-4C61-45A0-B126-CB0C1A7D838C}"/>
              </a:ext>
            </a:extLst>
          </p:cNvPr>
          <p:cNvCxnSpPr>
            <a:cxnSpLocks/>
          </p:cNvCxnSpPr>
          <p:nvPr/>
        </p:nvCxnSpPr>
        <p:spPr>
          <a:xfrm flipH="1">
            <a:off x="5482044" y="2465416"/>
            <a:ext cx="223850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>
            <a:extLst>
              <a:ext uri="{FF2B5EF4-FFF2-40B4-BE49-F238E27FC236}">
                <a16:creationId xmlns:a16="http://schemas.microsoft.com/office/drawing/2014/main" id="{747C3A76-B35F-47DF-8448-324C0CA64629}"/>
              </a:ext>
            </a:extLst>
          </p:cNvPr>
          <p:cNvCxnSpPr>
            <a:cxnSpLocks/>
          </p:cNvCxnSpPr>
          <p:nvPr/>
        </p:nvCxnSpPr>
        <p:spPr>
          <a:xfrm flipH="1" flipV="1">
            <a:off x="7714984" y="2446633"/>
            <a:ext cx="33344" cy="39015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楕円 63">
            <a:extLst>
              <a:ext uri="{FF2B5EF4-FFF2-40B4-BE49-F238E27FC236}">
                <a16:creationId xmlns:a16="http://schemas.microsoft.com/office/drawing/2014/main" id="{DDE14227-C5B7-4890-B8D1-DB244C7E511C}"/>
              </a:ext>
            </a:extLst>
          </p:cNvPr>
          <p:cNvSpPr/>
          <p:nvPr/>
        </p:nvSpPr>
        <p:spPr>
          <a:xfrm flipV="1">
            <a:off x="5461779" y="2374428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7" name="直線コネクタ 66">
            <a:extLst>
              <a:ext uri="{FF2B5EF4-FFF2-40B4-BE49-F238E27FC236}">
                <a16:creationId xmlns:a16="http://schemas.microsoft.com/office/drawing/2014/main" id="{897BA84A-31ED-4424-9EEB-3E0CF754A490}"/>
              </a:ext>
            </a:extLst>
          </p:cNvPr>
          <p:cNvCxnSpPr>
            <a:cxnSpLocks/>
          </p:cNvCxnSpPr>
          <p:nvPr/>
        </p:nvCxnSpPr>
        <p:spPr>
          <a:xfrm flipH="1">
            <a:off x="5580668" y="2646714"/>
            <a:ext cx="134290" cy="2731157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コネクタ 67">
            <a:extLst>
              <a:ext uri="{FF2B5EF4-FFF2-40B4-BE49-F238E27FC236}">
                <a16:creationId xmlns:a16="http://schemas.microsoft.com/office/drawing/2014/main" id="{0DA4CA63-55EC-4D11-B60D-4E8427122EE6}"/>
              </a:ext>
            </a:extLst>
          </p:cNvPr>
          <p:cNvCxnSpPr>
            <a:cxnSpLocks/>
          </p:cNvCxnSpPr>
          <p:nvPr/>
        </p:nvCxnSpPr>
        <p:spPr>
          <a:xfrm flipH="1">
            <a:off x="5714959" y="2665936"/>
            <a:ext cx="59088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コネクタ 68">
            <a:extLst>
              <a:ext uri="{FF2B5EF4-FFF2-40B4-BE49-F238E27FC236}">
                <a16:creationId xmlns:a16="http://schemas.microsoft.com/office/drawing/2014/main" id="{008D2EFB-62BA-4CD7-912E-336CEC12AECA}"/>
              </a:ext>
            </a:extLst>
          </p:cNvPr>
          <p:cNvCxnSpPr>
            <a:cxnSpLocks/>
          </p:cNvCxnSpPr>
          <p:nvPr/>
        </p:nvCxnSpPr>
        <p:spPr>
          <a:xfrm flipV="1">
            <a:off x="6111521" y="2679138"/>
            <a:ext cx="161618" cy="311002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楕円 69">
            <a:extLst>
              <a:ext uri="{FF2B5EF4-FFF2-40B4-BE49-F238E27FC236}">
                <a16:creationId xmlns:a16="http://schemas.microsoft.com/office/drawing/2014/main" id="{C69486FF-A437-49ED-B560-7FBA043E8933}"/>
              </a:ext>
            </a:extLst>
          </p:cNvPr>
          <p:cNvSpPr/>
          <p:nvPr/>
        </p:nvSpPr>
        <p:spPr>
          <a:xfrm flipV="1">
            <a:off x="5271476" y="1670614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楕円 70">
            <a:extLst>
              <a:ext uri="{FF2B5EF4-FFF2-40B4-BE49-F238E27FC236}">
                <a16:creationId xmlns:a16="http://schemas.microsoft.com/office/drawing/2014/main" id="{446C56B6-6E25-4483-9951-4D2DDD458F91}"/>
              </a:ext>
            </a:extLst>
          </p:cNvPr>
          <p:cNvSpPr/>
          <p:nvPr/>
        </p:nvSpPr>
        <p:spPr>
          <a:xfrm flipV="1">
            <a:off x="5651512" y="2625152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6635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楕円 43">
            <a:extLst>
              <a:ext uri="{FF2B5EF4-FFF2-40B4-BE49-F238E27FC236}">
                <a16:creationId xmlns:a16="http://schemas.microsoft.com/office/drawing/2014/main" id="{F928BFB5-9CA6-4D76-89C5-95229637D3F1}"/>
              </a:ext>
            </a:extLst>
          </p:cNvPr>
          <p:cNvSpPr/>
          <p:nvPr/>
        </p:nvSpPr>
        <p:spPr>
          <a:xfrm>
            <a:off x="7486820" y="165819"/>
            <a:ext cx="786798" cy="8187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solidFill>
                  <a:schemeClr val="tx1"/>
                </a:solidFill>
                <a:latin typeface="+mn-ea"/>
              </a:rPr>
              <a:t>( )</a:t>
            </a:r>
            <a:endParaRPr kumimoji="1" lang="ja-JP" altLang="en-US" sz="2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7" name="楕円 56">
            <a:extLst>
              <a:ext uri="{FF2B5EF4-FFF2-40B4-BE49-F238E27FC236}">
                <a16:creationId xmlns:a16="http://schemas.microsoft.com/office/drawing/2014/main" id="{F4F8F858-C738-46FB-9F0D-CEC6F20372E8}"/>
              </a:ext>
            </a:extLst>
          </p:cNvPr>
          <p:cNvSpPr/>
          <p:nvPr/>
        </p:nvSpPr>
        <p:spPr>
          <a:xfrm flipV="1">
            <a:off x="1154496" y="5364812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B6D073DF-5CFE-4F76-875A-22183B3B15AC}"/>
              </a:ext>
            </a:extLst>
          </p:cNvPr>
          <p:cNvSpPr txBox="1"/>
          <p:nvPr/>
        </p:nvSpPr>
        <p:spPr>
          <a:xfrm>
            <a:off x="442621" y="1057369"/>
            <a:ext cx="442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N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C597223E-4A96-43CD-B173-B1519D614EF1}"/>
              </a:ext>
            </a:extLst>
          </p:cNvPr>
          <p:cNvSpPr txBox="1"/>
          <p:nvPr/>
        </p:nvSpPr>
        <p:spPr>
          <a:xfrm>
            <a:off x="442621" y="1678084"/>
            <a:ext cx="396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L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33" name="楕円 32">
            <a:extLst>
              <a:ext uri="{FF2B5EF4-FFF2-40B4-BE49-F238E27FC236}">
                <a16:creationId xmlns:a16="http://schemas.microsoft.com/office/drawing/2014/main" id="{A57367C7-59F6-4678-B4BE-DEBB72E03F5D}"/>
              </a:ext>
            </a:extLst>
          </p:cNvPr>
          <p:cNvSpPr/>
          <p:nvPr/>
        </p:nvSpPr>
        <p:spPr>
          <a:xfrm>
            <a:off x="7520777" y="2836785"/>
            <a:ext cx="786798" cy="75183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  <a:latin typeface="+mn-ea"/>
              </a:rPr>
              <a:t>R</a:t>
            </a:r>
            <a:endParaRPr kumimoji="1" lang="ja-JP" altLang="en-US" sz="3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382C0E3C-7C15-48EA-889E-0CA52E05B8BC}"/>
              </a:ext>
            </a:extLst>
          </p:cNvPr>
          <p:cNvSpPr txBox="1"/>
          <p:nvPr/>
        </p:nvSpPr>
        <p:spPr>
          <a:xfrm>
            <a:off x="8383143" y="2992994"/>
            <a:ext cx="570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ロ </a:t>
            </a:r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BDE9EEA3-7B6F-45B8-AF6A-D5E642D0E619}"/>
              </a:ext>
            </a:extLst>
          </p:cNvPr>
          <p:cNvSpPr txBox="1"/>
          <p:nvPr/>
        </p:nvSpPr>
        <p:spPr>
          <a:xfrm>
            <a:off x="8307575" y="280186"/>
            <a:ext cx="570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 </a:t>
            </a: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3B1D18A8-ADE8-4666-AC22-1A9A0F21A721}"/>
              </a:ext>
            </a:extLst>
          </p:cNvPr>
          <p:cNvSpPr/>
          <p:nvPr/>
        </p:nvSpPr>
        <p:spPr>
          <a:xfrm>
            <a:off x="992942" y="3261258"/>
            <a:ext cx="516065" cy="81075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3378B7A9-7F3B-443B-BFD7-DABFDA262918}"/>
              </a:ext>
            </a:extLst>
          </p:cNvPr>
          <p:cNvSpPr txBox="1"/>
          <p:nvPr/>
        </p:nvSpPr>
        <p:spPr>
          <a:xfrm>
            <a:off x="346440" y="324282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latin typeface="Georgia" panose="02040502050405020303" pitchFamily="18" charset="0"/>
              </a:rPr>
              <a:t>イ</a:t>
            </a:r>
            <a:endParaRPr lang="en-US" altLang="ja-JP" sz="2400" b="1" dirty="0">
              <a:latin typeface="Georgia" panose="02040502050405020303" pitchFamily="18" charset="0"/>
            </a:endParaRPr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7FA457B3-B132-4E5B-9D27-38C7C21B1E01}"/>
              </a:ext>
            </a:extLst>
          </p:cNvPr>
          <p:cNvSpPr/>
          <p:nvPr/>
        </p:nvSpPr>
        <p:spPr>
          <a:xfrm>
            <a:off x="993484" y="4060826"/>
            <a:ext cx="516065" cy="84388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id="{CE3AE1A2-55F8-4C2F-97B3-884A01D3C0F3}"/>
              </a:ext>
            </a:extLst>
          </p:cNvPr>
          <p:cNvSpPr/>
          <p:nvPr/>
        </p:nvSpPr>
        <p:spPr>
          <a:xfrm>
            <a:off x="992942" y="4885553"/>
            <a:ext cx="516065" cy="81075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8" name="楕円 87">
            <a:extLst>
              <a:ext uri="{FF2B5EF4-FFF2-40B4-BE49-F238E27FC236}">
                <a16:creationId xmlns:a16="http://schemas.microsoft.com/office/drawing/2014/main" id="{1BF7E4B7-A377-42BC-A8F3-ED7EE48E64AB}"/>
              </a:ext>
            </a:extLst>
          </p:cNvPr>
          <p:cNvSpPr/>
          <p:nvPr/>
        </p:nvSpPr>
        <p:spPr>
          <a:xfrm flipV="1">
            <a:off x="1151103" y="5032221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楕円 88">
            <a:extLst>
              <a:ext uri="{FF2B5EF4-FFF2-40B4-BE49-F238E27FC236}">
                <a16:creationId xmlns:a16="http://schemas.microsoft.com/office/drawing/2014/main" id="{4701FE00-4D22-4888-95E3-770E1344EDFB}"/>
              </a:ext>
            </a:extLst>
          </p:cNvPr>
          <p:cNvSpPr/>
          <p:nvPr/>
        </p:nvSpPr>
        <p:spPr>
          <a:xfrm flipV="1">
            <a:off x="1151103" y="4565780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0" name="楕円 89">
            <a:extLst>
              <a:ext uri="{FF2B5EF4-FFF2-40B4-BE49-F238E27FC236}">
                <a16:creationId xmlns:a16="http://schemas.microsoft.com/office/drawing/2014/main" id="{59802DBE-B646-40DD-82E7-66231EF66698}"/>
              </a:ext>
            </a:extLst>
          </p:cNvPr>
          <p:cNvSpPr/>
          <p:nvPr/>
        </p:nvSpPr>
        <p:spPr>
          <a:xfrm flipV="1">
            <a:off x="1151103" y="4199526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1" name="楕円 90">
            <a:extLst>
              <a:ext uri="{FF2B5EF4-FFF2-40B4-BE49-F238E27FC236}">
                <a16:creationId xmlns:a16="http://schemas.microsoft.com/office/drawing/2014/main" id="{FBDD354D-4089-4F7E-BD90-7E07C475A3A2}"/>
              </a:ext>
            </a:extLst>
          </p:cNvPr>
          <p:cNvSpPr/>
          <p:nvPr/>
        </p:nvSpPr>
        <p:spPr>
          <a:xfrm flipV="1">
            <a:off x="1151103" y="3763271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2" name="楕円 91">
            <a:extLst>
              <a:ext uri="{FF2B5EF4-FFF2-40B4-BE49-F238E27FC236}">
                <a16:creationId xmlns:a16="http://schemas.microsoft.com/office/drawing/2014/main" id="{C3A7A33C-D2FC-48F6-8C92-65FB2BE81E0A}"/>
              </a:ext>
            </a:extLst>
          </p:cNvPr>
          <p:cNvSpPr/>
          <p:nvPr/>
        </p:nvSpPr>
        <p:spPr>
          <a:xfrm flipV="1">
            <a:off x="1143200" y="3391426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FA2ED036-902B-44A0-B324-5BEEABCBBD72}"/>
              </a:ext>
            </a:extLst>
          </p:cNvPr>
          <p:cNvSpPr txBox="1"/>
          <p:nvPr/>
        </p:nvSpPr>
        <p:spPr>
          <a:xfrm>
            <a:off x="332390" y="4285413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latin typeface="Georgia" panose="02040502050405020303" pitchFamily="18" charset="0"/>
              </a:rPr>
              <a:t>ロ</a:t>
            </a:r>
            <a:endParaRPr lang="en-US" altLang="ja-JP" sz="2400" b="1" dirty="0">
              <a:latin typeface="Georgia" panose="02040502050405020303" pitchFamily="18" charset="0"/>
            </a:endParaRPr>
          </a:p>
        </p:txBody>
      </p: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6EB70CF1-4319-4D95-9933-216F2FB1ED80}"/>
              </a:ext>
            </a:extLst>
          </p:cNvPr>
          <p:cNvSpPr txBox="1"/>
          <p:nvPr/>
        </p:nvSpPr>
        <p:spPr>
          <a:xfrm>
            <a:off x="339765" y="5328007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latin typeface="Georgia" panose="02040502050405020303" pitchFamily="18" charset="0"/>
              </a:rPr>
              <a:t>ハ</a:t>
            </a:r>
            <a:endParaRPr lang="en-US" altLang="ja-JP" sz="2400" b="1" dirty="0">
              <a:latin typeface="Georgia" panose="02040502050405020303" pitchFamily="18" charset="0"/>
            </a:endParaRPr>
          </a:p>
        </p:txBody>
      </p:sp>
      <p:sp>
        <p:nvSpPr>
          <p:cNvPr id="95" name="楕円 94">
            <a:extLst>
              <a:ext uri="{FF2B5EF4-FFF2-40B4-BE49-F238E27FC236}">
                <a16:creationId xmlns:a16="http://schemas.microsoft.com/office/drawing/2014/main" id="{6968390D-46C8-4D48-BAD0-785D8F2B2CEA}"/>
              </a:ext>
            </a:extLst>
          </p:cNvPr>
          <p:cNvSpPr/>
          <p:nvPr/>
        </p:nvSpPr>
        <p:spPr>
          <a:xfrm flipV="1">
            <a:off x="1089843" y="1204605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6" name="楕円 95">
            <a:extLst>
              <a:ext uri="{FF2B5EF4-FFF2-40B4-BE49-F238E27FC236}">
                <a16:creationId xmlns:a16="http://schemas.microsoft.com/office/drawing/2014/main" id="{452C832B-95BB-46F4-BC92-F212FD1BA8CA}"/>
              </a:ext>
            </a:extLst>
          </p:cNvPr>
          <p:cNvSpPr/>
          <p:nvPr/>
        </p:nvSpPr>
        <p:spPr>
          <a:xfrm flipV="1">
            <a:off x="1070115" y="1838937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7" name="正方形/長方形 96">
            <a:extLst>
              <a:ext uri="{FF2B5EF4-FFF2-40B4-BE49-F238E27FC236}">
                <a16:creationId xmlns:a16="http://schemas.microsoft.com/office/drawing/2014/main" id="{1690E899-882F-434D-9DF0-53BD64B1A107}"/>
              </a:ext>
            </a:extLst>
          </p:cNvPr>
          <p:cNvSpPr/>
          <p:nvPr/>
        </p:nvSpPr>
        <p:spPr>
          <a:xfrm rot="5400000">
            <a:off x="6018654" y="5524280"/>
            <a:ext cx="574371" cy="117269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（）</a:t>
            </a:r>
            <a:endParaRPr kumimoji="1" lang="ja-JP" altLang="en-US" dirty="0"/>
          </a:p>
        </p:txBody>
      </p:sp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596CABCB-5B09-438C-93FF-FFF030005C06}"/>
              </a:ext>
            </a:extLst>
          </p:cNvPr>
          <p:cNvSpPr txBox="1"/>
          <p:nvPr/>
        </p:nvSpPr>
        <p:spPr>
          <a:xfrm rot="16200000">
            <a:off x="6151159" y="5747981"/>
            <a:ext cx="461665" cy="76944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b="1" dirty="0"/>
              <a:t>（ ）</a:t>
            </a:r>
          </a:p>
        </p:txBody>
      </p:sp>
      <p:sp>
        <p:nvSpPr>
          <p:cNvPr id="99" name="テキスト ボックス 98">
            <a:extLst>
              <a:ext uri="{FF2B5EF4-FFF2-40B4-BE49-F238E27FC236}">
                <a16:creationId xmlns:a16="http://schemas.microsoft.com/office/drawing/2014/main" id="{AA68DA23-F100-4DEA-BF48-28B252CAE322}"/>
              </a:ext>
            </a:extLst>
          </p:cNvPr>
          <p:cNvSpPr txBox="1"/>
          <p:nvPr/>
        </p:nvSpPr>
        <p:spPr>
          <a:xfrm>
            <a:off x="5821497" y="6458291"/>
            <a:ext cx="570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 </a:t>
            </a:r>
            <a:r>
              <a:rPr lang="ja-JP" altLang="en-US" sz="2400" b="1" dirty="0">
                <a:latin typeface="Georgia" panose="02040502050405020303" pitchFamily="18" charset="0"/>
              </a:rPr>
              <a:t>ハ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886DBA0C-C3E0-4717-A773-C5392AF72A42}"/>
              </a:ext>
            </a:extLst>
          </p:cNvPr>
          <p:cNvSpPr/>
          <p:nvPr/>
        </p:nvSpPr>
        <p:spPr>
          <a:xfrm>
            <a:off x="4194001" y="511018"/>
            <a:ext cx="2770136" cy="2310370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0F323E85-A8A7-4B0F-BA98-88A1F8B5BDC6}"/>
              </a:ext>
            </a:extLst>
          </p:cNvPr>
          <p:cNvCxnSpPr>
            <a:cxnSpLocks/>
          </p:cNvCxnSpPr>
          <p:nvPr/>
        </p:nvCxnSpPr>
        <p:spPr>
          <a:xfrm flipH="1">
            <a:off x="1246208" y="1307090"/>
            <a:ext cx="6389503" cy="0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楕円 27">
            <a:extLst>
              <a:ext uri="{FF2B5EF4-FFF2-40B4-BE49-F238E27FC236}">
                <a16:creationId xmlns:a16="http://schemas.microsoft.com/office/drawing/2014/main" id="{695E1221-9D3D-4EB1-A29F-BEC478D8C363}"/>
              </a:ext>
            </a:extLst>
          </p:cNvPr>
          <p:cNvSpPr/>
          <p:nvPr/>
        </p:nvSpPr>
        <p:spPr>
          <a:xfrm flipV="1">
            <a:off x="6392487" y="1215607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1855F3D8-C5B4-4CDB-B7F3-898EF960470E}"/>
              </a:ext>
            </a:extLst>
          </p:cNvPr>
          <p:cNvCxnSpPr>
            <a:cxnSpLocks/>
          </p:cNvCxnSpPr>
          <p:nvPr/>
        </p:nvCxnSpPr>
        <p:spPr>
          <a:xfrm flipV="1">
            <a:off x="6480533" y="1387571"/>
            <a:ext cx="55684" cy="4435872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D4B68F89-AF3F-478D-846C-2CD8018289E9}"/>
              </a:ext>
            </a:extLst>
          </p:cNvPr>
          <p:cNvCxnSpPr>
            <a:cxnSpLocks/>
            <a:stCxn id="44" idx="3"/>
          </p:cNvCxnSpPr>
          <p:nvPr/>
        </p:nvCxnSpPr>
        <p:spPr>
          <a:xfrm>
            <a:off x="7602044" y="864629"/>
            <a:ext cx="33667" cy="442461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66E06D57-8CEE-47CF-876A-FCCAD4B3AD0F}"/>
              </a:ext>
            </a:extLst>
          </p:cNvPr>
          <p:cNvCxnSpPr>
            <a:cxnSpLocks/>
          </p:cNvCxnSpPr>
          <p:nvPr/>
        </p:nvCxnSpPr>
        <p:spPr>
          <a:xfrm flipH="1">
            <a:off x="1215405" y="1928254"/>
            <a:ext cx="3752427" cy="1670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6BDE6CE9-C1AB-4139-96BF-DFA7CCB4A6A7}"/>
              </a:ext>
            </a:extLst>
          </p:cNvPr>
          <p:cNvCxnSpPr>
            <a:cxnSpLocks/>
          </p:cNvCxnSpPr>
          <p:nvPr/>
        </p:nvCxnSpPr>
        <p:spPr>
          <a:xfrm flipH="1">
            <a:off x="4917876" y="1887818"/>
            <a:ext cx="49958" cy="3138628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A1CB3EEB-C536-4C9D-8BCF-B6B4096626C4}"/>
              </a:ext>
            </a:extLst>
          </p:cNvPr>
          <p:cNvCxnSpPr>
            <a:cxnSpLocks/>
          </p:cNvCxnSpPr>
          <p:nvPr/>
        </p:nvCxnSpPr>
        <p:spPr>
          <a:xfrm flipH="1">
            <a:off x="4257946" y="1908916"/>
            <a:ext cx="697342" cy="1514041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EE9BE33D-4BC8-49A2-A02F-2BE32762160D}"/>
              </a:ext>
            </a:extLst>
          </p:cNvPr>
          <p:cNvCxnSpPr>
            <a:cxnSpLocks/>
          </p:cNvCxnSpPr>
          <p:nvPr/>
        </p:nvCxnSpPr>
        <p:spPr>
          <a:xfrm flipH="1">
            <a:off x="4432630" y="1985396"/>
            <a:ext cx="522659" cy="2223424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7F963BC0-7704-4635-AA2A-28494CE99945}"/>
              </a:ext>
            </a:extLst>
          </p:cNvPr>
          <p:cNvCxnSpPr>
            <a:cxnSpLocks/>
          </p:cNvCxnSpPr>
          <p:nvPr/>
        </p:nvCxnSpPr>
        <p:spPr>
          <a:xfrm flipH="1">
            <a:off x="1317884" y="3422957"/>
            <a:ext cx="2940062" cy="6118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78C5CA0E-E5B7-4FB6-90F8-ED09F2494E16}"/>
              </a:ext>
            </a:extLst>
          </p:cNvPr>
          <p:cNvCxnSpPr>
            <a:cxnSpLocks/>
          </p:cNvCxnSpPr>
          <p:nvPr/>
        </p:nvCxnSpPr>
        <p:spPr>
          <a:xfrm flipH="1">
            <a:off x="1327195" y="4208820"/>
            <a:ext cx="3113764" cy="5961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7DE80B9A-8B39-4A2D-8A4B-3D4E9B41E2EA}"/>
              </a:ext>
            </a:extLst>
          </p:cNvPr>
          <p:cNvCxnSpPr>
            <a:cxnSpLocks/>
          </p:cNvCxnSpPr>
          <p:nvPr/>
        </p:nvCxnSpPr>
        <p:spPr>
          <a:xfrm flipH="1">
            <a:off x="1328124" y="5026446"/>
            <a:ext cx="3627164" cy="98888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楕円 51">
            <a:extLst>
              <a:ext uri="{FF2B5EF4-FFF2-40B4-BE49-F238E27FC236}">
                <a16:creationId xmlns:a16="http://schemas.microsoft.com/office/drawing/2014/main" id="{A9D2919D-84EE-4CC4-ADDE-9C751D7109CD}"/>
              </a:ext>
            </a:extLst>
          </p:cNvPr>
          <p:cNvSpPr/>
          <p:nvPr/>
        </p:nvSpPr>
        <p:spPr>
          <a:xfrm flipV="1">
            <a:off x="4867242" y="1838937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C9631971-9DAE-4A2B-937C-9C37F7312F3A}"/>
              </a:ext>
            </a:extLst>
          </p:cNvPr>
          <p:cNvCxnSpPr>
            <a:cxnSpLocks/>
          </p:cNvCxnSpPr>
          <p:nvPr/>
        </p:nvCxnSpPr>
        <p:spPr>
          <a:xfrm flipH="1">
            <a:off x="1327196" y="3763271"/>
            <a:ext cx="3956947" cy="91483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B7B49D8B-23FA-4036-B86B-C4DB8835E71F}"/>
              </a:ext>
            </a:extLst>
          </p:cNvPr>
          <p:cNvCxnSpPr>
            <a:cxnSpLocks/>
          </p:cNvCxnSpPr>
          <p:nvPr/>
        </p:nvCxnSpPr>
        <p:spPr>
          <a:xfrm flipH="1">
            <a:off x="1309795" y="4514486"/>
            <a:ext cx="4188892" cy="117097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コネクタ 57">
            <a:extLst>
              <a:ext uri="{FF2B5EF4-FFF2-40B4-BE49-F238E27FC236}">
                <a16:creationId xmlns:a16="http://schemas.microsoft.com/office/drawing/2014/main" id="{57DCD447-AB07-4F0C-B446-56BD040E23EE}"/>
              </a:ext>
            </a:extLst>
          </p:cNvPr>
          <p:cNvCxnSpPr>
            <a:cxnSpLocks/>
          </p:cNvCxnSpPr>
          <p:nvPr/>
        </p:nvCxnSpPr>
        <p:spPr>
          <a:xfrm flipH="1">
            <a:off x="1317884" y="5379304"/>
            <a:ext cx="4262784" cy="121334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C5740654-753B-4494-B622-F1E442D7947C}"/>
              </a:ext>
            </a:extLst>
          </p:cNvPr>
          <p:cNvCxnSpPr>
            <a:cxnSpLocks/>
          </p:cNvCxnSpPr>
          <p:nvPr/>
        </p:nvCxnSpPr>
        <p:spPr>
          <a:xfrm flipV="1">
            <a:off x="5284143" y="1762813"/>
            <a:ext cx="58852" cy="2000458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84E68BCD-16FE-4827-99A2-C4F79EA80E11}"/>
              </a:ext>
            </a:extLst>
          </p:cNvPr>
          <p:cNvCxnSpPr>
            <a:cxnSpLocks/>
          </p:cNvCxnSpPr>
          <p:nvPr/>
        </p:nvCxnSpPr>
        <p:spPr>
          <a:xfrm flipH="1">
            <a:off x="5342996" y="1762813"/>
            <a:ext cx="279157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18693C05-7E0C-4FA9-9CD6-744124FFB868}"/>
              </a:ext>
            </a:extLst>
          </p:cNvPr>
          <p:cNvCxnSpPr>
            <a:cxnSpLocks/>
          </p:cNvCxnSpPr>
          <p:nvPr/>
        </p:nvCxnSpPr>
        <p:spPr>
          <a:xfrm>
            <a:off x="8134570" y="885687"/>
            <a:ext cx="0" cy="87712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7F32716E-BCD0-4F2C-BD94-DB18944415CD}"/>
              </a:ext>
            </a:extLst>
          </p:cNvPr>
          <p:cNvCxnSpPr>
            <a:cxnSpLocks/>
          </p:cNvCxnSpPr>
          <p:nvPr/>
        </p:nvCxnSpPr>
        <p:spPr>
          <a:xfrm flipH="1">
            <a:off x="5472422" y="2465416"/>
            <a:ext cx="52530" cy="2100364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C3BD28C3-D399-4B4A-BF6B-A9979C176D9F}"/>
              </a:ext>
            </a:extLst>
          </p:cNvPr>
          <p:cNvCxnSpPr>
            <a:cxnSpLocks/>
          </p:cNvCxnSpPr>
          <p:nvPr/>
        </p:nvCxnSpPr>
        <p:spPr>
          <a:xfrm flipH="1">
            <a:off x="6766712" y="2205454"/>
            <a:ext cx="1269098" cy="0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A899DC2A-EBC1-462A-9D3F-ADC94510DC70}"/>
              </a:ext>
            </a:extLst>
          </p:cNvPr>
          <p:cNvCxnSpPr>
            <a:cxnSpLocks/>
          </p:cNvCxnSpPr>
          <p:nvPr/>
        </p:nvCxnSpPr>
        <p:spPr>
          <a:xfrm>
            <a:off x="8037911" y="2205454"/>
            <a:ext cx="0" cy="654432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C25174F1-D1D8-4086-B1D9-67E57EDA998B}"/>
              </a:ext>
            </a:extLst>
          </p:cNvPr>
          <p:cNvCxnSpPr>
            <a:cxnSpLocks/>
          </p:cNvCxnSpPr>
          <p:nvPr/>
        </p:nvCxnSpPr>
        <p:spPr>
          <a:xfrm flipH="1" flipV="1">
            <a:off x="6536217" y="1360444"/>
            <a:ext cx="230495" cy="845010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235F481A-4C61-45A0-B126-CB0C1A7D838C}"/>
              </a:ext>
            </a:extLst>
          </p:cNvPr>
          <p:cNvCxnSpPr>
            <a:cxnSpLocks/>
          </p:cNvCxnSpPr>
          <p:nvPr/>
        </p:nvCxnSpPr>
        <p:spPr>
          <a:xfrm flipH="1">
            <a:off x="5482044" y="2465416"/>
            <a:ext cx="223850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>
            <a:extLst>
              <a:ext uri="{FF2B5EF4-FFF2-40B4-BE49-F238E27FC236}">
                <a16:creationId xmlns:a16="http://schemas.microsoft.com/office/drawing/2014/main" id="{747C3A76-B35F-47DF-8448-324C0CA64629}"/>
              </a:ext>
            </a:extLst>
          </p:cNvPr>
          <p:cNvCxnSpPr>
            <a:cxnSpLocks/>
          </p:cNvCxnSpPr>
          <p:nvPr/>
        </p:nvCxnSpPr>
        <p:spPr>
          <a:xfrm flipH="1" flipV="1">
            <a:off x="7714984" y="2446633"/>
            <a:ext cx="33344" cy="39015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楕円 63">
            <a:extLst>
              <a:ext uri="{FF2B5EF4-FFF2-40B4-BE49-F238E27FC236}">
                <a16:creationId xmlns:a16="http://schemas.microsoft.com/office/drawing/2014/main" id="{DDE14227-C5B7-4890-B8D1-DB244C7E511C}"/>
              </a:ext>
            </a:extLst>
          </p:cNvPr>
          <p:cNvSpPr/>
          <p:nvPr/>
        </p:nvSpPr>
        <p:spPr>
          <a:xfrm flipV="1">
            <a:off x="5461779" y="2374428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7" name="直線コネクタ 66">
            <a:extLst>
              <a:ext uri="{FF2B5EF4-FFF2-40B4-BE49-F238E27FC236}">
                <a16:creationId xmlns:a16="http://schemas.microsoft.com/office/drawing/2014/main" id="{897BA84A-31ED-4424-9EEB-3E0CF754A490}"/>
              </a:ext>
            </a:extLst>
          </p:cNvPr>
          <p:cNvCxnSpPr>
            <a:cxnSpLocks/>
          </p:cNvCxnSpPr>
          <p:nvPr/>
        </p:nvCxnSpPr>
        <p:spPr>
          <a:xfrm flipH="1">
            <a:off x="5580668" y="2646714"/>
            <a:ext cx="134290" cy="2731157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コネクタ 67">
            <a:extLst>
              <a:ext uri="{FF2B5EF4-FFF2-40B4-BE49-F238E27FC236}">
                <a16:creationId xmlns:a16="http://schemas.microsoft.com/office/drawing/2014/main" id="{0DA4CA63-55EC-4D11-B60D-4E8427122EE6}"/>
              </a:ext>
            </a:extLst>
          </p:cNvPr>
          <p:cNvCxnSpPr>
            <a:cxnSpLocks/>
          </p:cNvCxnSpPr>
          <p:nvPr/>
        </p:nvCxnSpPr>
        <p:spPr>
          <a:xfrm flipH="1">
            <a:off x="5714959" y="2665936"/>
            <a:ext cx="59088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コネクタ 68">
            <a:extLst>
              <a:ext uri="{FF2B5EF4-FFF2-40B4-BE49-F238E27FC236}">
                <a16:creationId xmlns:a16="http://schemas.microsoft.com/office/drawing/2014/main" id="{008D2EFB-62BA-4CD7-912E-336CEC12AECA}"/>
              </a:ext>
            </a:extLst>
          </p:cNvPr>
          <p:cNvCxnSpPr>
            <a:cxnSpLocks/>
          </p:cNvCxnSpPr>
          <p:nvPr/>
        </p:nvCxnSpPr>
        <p:spPr>
          <a:xfrm flipV="1">
            <a:off x="6111521" y="2679138"/>
            <a:ext cx="161618" cy="311002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楕円 69">
            <a:extLst>
              <a:ext uri="{FF2B5EF4-FFF2-40B4-BE49-F238E27FC236}">
                <a16:creationId xmlns:a16="http://schemas.microsoft.com/office/drawing/2014/main" id="{C69486FF-A437-49ED-B560-7FBA043E8933}"/>
              </a:ext>
            </a:extLst>
          </p:cNvPr>
          <p:cNvSpPr/>
          <p:nvPr/>
        </p:nvSpPr>
        <p:spPr>
          <a:xfrm flipV="1">
            <a:off x="5271476" y="1670614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楕円 70">
            <a:extLst>
              <a:ext uri="{FF2B5EF4-FFF2-40B4-BE49-F238E27FC236}">
                <a16:creationId xmlns:a16="http://schemas.microsoft.com/office/drawing/2014/main" id="{446C56B6-6E25-4483-9951-4D2DDD458F91}"/>
              </a:ext>
            </a:extLst>
          </p:cNvPr>
          <p:cNvSpPr/>
          <p:nvPr/>
        </p:nvSpPr>
        <p:spPr>
          <a:xfrm flipV="1">
            <a:off x="5651512" y="2625152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76AC75AB-99A4-4516-9C85-7E806EFA06CA}"/>
              </a:ext>
            </a:extLst>
          </p:cNvPr>
          <p:cNvSpPr txBox="1"/>
          <p:nvPr/>
        </p:nvSpPr>
        <p:spPr>
          <a:xfrm>
            <a:off x="6620038" y="3705738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solidFill>
                  <a:srgbClr val="FF0000"/>
                </a:solidFill>
                <a:latin typeface="Georgia" panose="02040502050405020303" pitchFamily="18" charset="0"/>
              </a:rPr>
              <a:t>刻印：○</a:t>
            </a:r>
            <a:endParaRPr kumimoji="1" lang="ja-JP" altLang="en-US" sz="2400" b="1" dirty="0">
              <a:solidFill>
                <a:srgbClr val="FF0000"/>
              </a:solidFill>
              <a:latin typeface="Georgia" panose="02040502050405020303" pitchFamily="18" charset="0"/>
            </a:endParaRPr>
          </a:p>
        </p:txBody>
      </p:sp>
      <p:cxnSp>
        <p:nvCxnSpPr>
          <p:cNvPr id="73" name="直線矢印コネクタ 72">
            <a:extLst>
              <a:ext uri="{FF2B5EF4-FFF2-40B4-BE49-F238E27FC236}">
                <a16:creationId xmlns:a16="http://schemas.microsoft.com/office/drawing/2014/main" id="{810D1FAA-1DCC-458B-A204-20458F4B0672}"/>
              </a:ext>
            </a:extLst>
          </p:cNvPr>
          <p:cNvCxnSpPr>
            <a:cxnSpLocks/>
          </p:cNvCxnSpPr>
          <p:nvPr/>
        </p:nvCxnSpPr>
        <p:spPr>
          <a:xfrm flipH="1" flipV="1">
            <a:off x="5847584" y="2877223"/>
            <a:ext cx="822955" cy="82251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4" name="直線矢印コネクタ 73">
            <a:extLst>
              <a:ext uri="{FF2B5EF4-FFF2-40B4-BE49-F238E27FC236}">
                <a16:creationId xmlns:a16="http://schemas.microsoft.com/office/drawing/2014/main" id="{567BD7E9-AECA-4DDA-9F26-38943C7EE000}"/>
              </a:ext>
            </a:extLst>
          </p:cNvPr>
          <p:cNvCxnSpPr>
            <a:cxnSpLocks/>
          </p:cNvCxnSpPr>
          <p:nvPr/>
        </p:nvCxnSpPr>
        <p:spPr>
          <a:xfrm flipH="1" flipV="1">
            <a:off x="5743706" y="2528156"/>
            <a:ext cx="1045026" cy="106046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7" name="直線矢印コネクタ 76">
            <a:extLst>
              <a:ext uri="{FF2B5EF4-FFF2-40B4-BE49-F238E27FC236}">
                <a16:creationId xmlns:a16="http://schemas.microsoft.com/office/drawing/2014/main" id="{7CB974CA-4716-4391-ACA2-3BD889D155F0}"/>
              </a:ext>
            </a:extLst>
          </p:cNvPr>
          <p:cNvCxnSpPr>
            <a:cxnSpLocks/>
          </p:cNvCxnSpPr>
          <p:nvPr/>
        </p:nvCxnSpPr>
        <p:spPr>
          <a:xfrm flipH="1" flipV="1">
            <a:off x="5527053" y="1888043"/>
            <a:ext cx="1406851" cy="163423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EE0A1CEC-3779-409B-851E-458C6F30AF98}"/>
              </a:ext>
            </a:extLst>
          </p:cNvPr>
          <p:cNvSpPr txBox="1"/>
          <p:nvPr/>
        </p:nvSpPr>
        <p:spPr>
          <a:xfrm>
            <a:off x="4253719" y="647630"/>
            <a:ext cx="19159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solidFill>
                  <a:srgbClr val="FF0000"/>
                </a:solidFill>
                <a:latin typeface="Georgia" panose="02040502050405020303" pitchFamily="18" charset="0"/>
              </a:rPr>
              <a:t>コネクタ：</a:t>
            </a:r>
            <a:r>
              <a:rPr lang="en-US" altLang="ja-JP" sz="2400" b="1" dirty="0">
                <a:solidFill>
                  <a:srgbClr val="FF0000"/>
                </a:solidFill>
                <a:latin typeface="+mn-ea"/>
              </a:rPr>
              <a:t>4</a:t>
            </a:r>
            <a:endParaRPr kumimoji="1" lang="ja-JP" altLang="en-US" sz="2400" b="1" dirty="0">
              <a:solidFill>
                <a:srgbClr val="FF0000"/>
              </a:solidFill>
              <a:latin typeface="+mn-ea"/>
            </a:endParaRPr>
          </a:p>
        </p:txBody>
      </p:sp>
      <p:cxnSp>
        <p:nvCxnSpPr>
          <p:cNvPr id="79" name="直線矢印コネクタ 78">
            <a:extLst>
              <a:ext uri="{FF2B5EF4-FFF2-40B4-BE49-F238E27FC236}">
                <a16:creationId xmlns:a16="http://schemas.microsoft.com/office/drawing/2014/main" id="{F25B64DD-F105-4314-9557-CFD3D06B68D2}"/>
              </a:ext>
            </a:extLst>
          </p:cNvPr>
          <p:cNvCxnSpPr>
            <a:cxnSpLocks/>
          </p:cNvCxnSpPr>
          <p:nvPr/>
        </p:nvCxnSpPr>
        <p:spPr>
          <a:xfrm flipH="1">
            <a:off x="5021161" y="1085859"/>
            <a:ext cx="601101" cy="65228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2" name="直線矢印コネクタ 81">
            <a:extLst>
              <a:ext uri="{FF2B5EF4-FFF2-40B4-BE49-F238E27FC236}">
                <a16:creationId xmlns:a16="http://schemas.microsoft.com/office/drawing/2014/main" id="{541E8D0E-966B-44A6-9448-F74BC881AD59}"/>
              </a:ext>
            </a:extLst>
          </p:cNvPr>
          <p:cNvCxnSpPr>
            <a:cxnSpLocks/>
          </p:cNvCxnSpPr>
          <p:nvPr/>
        </p:nvCxnSpPr>
        <p:spPr>
          <a:xfrm>
            <a:off x="5857733" y="1011839"/>
            <a:ext cx="387329" cy="28077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1AB5F40C-E2C9-44C9-B809-491F31AB17EA}"/>
              </a:ext>
            </a:extLst>
          </p:cNvPr>
          <p:cNvSpPr txBox="1"/>
          <p:nvPr/>
        </p:nvSpPr>
        <p:spPr>
          <a:xfrm>
            <a:off x="5092268" y="-2609"/>
            <a:ext cx="23775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solidFill>
                  <a:srgbClr val="FF0000"/>
                </a:solidFill>
                <a:latin typeface="Georgia" panose="02040502050405020303" pitchFamily="18" charset="0"/>
              </a:rPr>
              <a:t>W</a:t>
            </a:r>
            <a:r>
              <a:rPr lang="ja-JP" altLang="en-US" sz="2400" b="1" dirty="0">
                <a:solidFill>
                  <a:srgbClr val="FF0000"/>
                </a:solidFill>
                <a:latin typeface="Georgia" panose="02040502050405020303" pitchFamily="18" charset="0"/>
              </a:rPr>
              <a:t>端子側に白線</a:t>
            </a:r>
            <a:endParaRPr kumimoji="1" lang="ja-JP" altLang="en-US" sz="2400" b="1" dirty="0">
              <a:solidFill>
                <a:srgbClr val="FF0000"/>
              </a:solidFill>
              <a:latin typeface="+mn-ea"/>
            </a:endParaRPr>
          </a:p>
        </p:txBody>
      </p:sp>
      <p:cxnSp>
        <p:nvCxnSpPr>
          <p:cNvPr id="85" name="直線矢印コネクタ 84">
            <a:extLst>
              <a:ext uri="{FF2B5EF4-FFF2-40B4-BE49-F238E27FC236}">
                <a16:creationId xmlns:a16="http://schemas.microsoft.com/office/drawing/2014/main" id="{3730CE16-CB38-4DA7-BADD-11FF958B52E3}"/>
              </a:ext>
            </a:extLst>
          </p:cNvPr>
          <p:cNvCxnSpPr>
            <a:cxnSpLocks/>
          </p:cNvCxnSpPr>
          <p:nvPr/>
        </p:nvCxnSpPr>
        <p:spPr>
          <a:xfrm>
            <a:off x="7038141" y="426448"/>
            <a:ext cx="387329" cy="28077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DC77FF41-4CB3-4A32-B35E-20FFD76C44F6}"/>
              </a:ext>
            </a:extLst>
          </p:cNvPr>
          <p:cNvSpPr txBox="1"/>
          <p:nvPr/>
        </p:nvSpPr>
        <p:spPr>
          <a:xfrm>
            <a:off x="7020147" y="4265613"/>
            <a:ext cx="20313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solidFill>
                  <a:srgbClr val="FF0000"/>
                </a:solidFill>
                <a:latin typeface="+mn-ea"/>
              </a:rPr>
              <a:t>受金ねじ部の</a:t>
            </a:r>
            <a:endParaRPr kumimoji="1" lang="en-US" altLang="ja-JP" sz="2400" b="1" dirty="0">
              <a:solidFill>
                <a:srgbClr val="FF0000"/>
              </a:solidFill>
              <a:latin typeface="+mn-ea"/>
            </a:endParaRPr>
          </a:p>
          <a:p>
            <a:r>
              <a:rPr kumimoji="1" lang="ja-JP" altLang="en-US" sz="2400" b="1" dirty="0">
                <a:solidFill>
                  <a:srgbClr val="FF0000"/>
                </a:solidFill>
                <a:latin typeface="+mn-ea"/>
              </a:rPr>
              <a:t>端子に白線</a:t>
            </a:r>
          </a:p>
        </p:txBody>
      </p:sp>
      <p:cxnSp>
        <p:nvCxnSpPr>
          <p:cNvPr id="100" name="直線矢印コネクタ 99">
            <a:extLst>
              <a:ext uri="{FF2B5EF4-FFF2-40B4-BE49-F238E27FC236}">
                <a16:creationId xmlns:a16="http://schemas.microsoft.com/office/drawing/2014/main" id="{DFCB8830-22A3-443A-A64D-5A5B8D31473D}"/>
              </a:ext>
            </a:extLst>
          </p:cNvPr>
          <p:cNvCxnSpPr>
            <a:cxnSpLocks/>
          </p:cNvCxnSpPr>
          <p:nvPr/>
        </p:nvCxnSpPr>
        <p:spPr>
          <a:xfrm flipV="1">
            <a:off x="8210764" y="3627131"/>
            <a:ext cx="0" cy="63848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3016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楕円 43">
            <a:extLst>
              <a:ext uri="{FF2B5EF4-FFF2-40B4-BE49-F238E27FC236}">
                <a16:creationId xmlns:a16="http://schemas.microsoft.com/office/drawing/2014/main" id="{F928BFB5-9CA6-4D76-89C5-95229637D3F1}"/>
              </a:ext>
            </a:extLst>
          </p:cNvPr>
          <p:cNvSpPr/>
          <p:nvPr/>
        </p:nvSpPr>
        <p:spPr>
          <a:xfrm>
            <a:off x="7486820" y="165819"/>
            <a:ext cx="786798" cy="8187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solidFill>
                  <a:schemeClr val="tx1"/>
                </a:solidFill>
                <a:latin typeface="+mn-ea"/>
              </a:rPr>
              <a:t>( )</a:t>
            </a:r>
            <a:endParaRPr kumimoji="1" lang="ja-JP" altLang="en-US" sz="2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7" name="楕円 56">
            <a:extLst>
              <a:ext uri="{FF2B5EF4-FFF2-40B4-BE49-F238E27FC236}">
                <a16:creationId xmlns:a16="http://schemas.microsoft.com/office/drawing/2014/main" id="{F4F8F858-C738-46FB-9F0D-CEC6F20372E8}"/>
              </a:ext>
            </a:extLst>
          </p:cNvPr>
          <p:cNvSpPr/>
          <p:nvPr/>
        </p:nvSpPr>
        <p:spPr>
          <a:xfrm flipV="1">
            <a:off x="1154496" y="5364812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B6D073DF-5CFE-4F76-875A-22183B3B15AC}"/>
              </a:ext>
            </a:extLst>
          </p:cNvPr>
          <p:cNvSpPr txBox="1"/>
          <p:nvPr/>
        </p:nvSpPr>
        <p:spPr>
          <a:xfrm>
            <a:off x="442621" y="1057369"/>
            <a:ext cx="442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N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C597223E-4A96-43CD-B173-B1519D614EF1}"/>
              </a:ext>
            </a:extLst>
          </p:cNvPr>
          <p:cNvSpPr txBox="1"/>
          <p:nvPr/>
        </p:nvSpPr>
        <p:spPr>
          <a:xfrm>
            <a:off x="442621" y="1678084"/>
            <a:ext cx="396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L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33" name="楕円 32">
            <a:extLst>
              <a:ext uri="{FF2B5EF4-FFF2-40B4-BE49-F238E27FC236}">
                <a16:creationId xmlns:a16="http://schemas.microsoft.com/office/drawing/2014/main" id="{A57367C7-59F6-4678-B4BE-DEBB72E03F5D}"/>
              </a:ext>
            </a:extLst>
          </p:cNvPr>
          <p:cNvSpPr/>
          <p:nvPr/>
        </p:nvSpPr>
        <p:spPr>
          <a:xfrm>
            <a:off x="7520777" y="2836785"/>
            <a:ext cx="786798" cy="75183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  <a:latin typeface="+mn-ea"/>
              </a:rPr>
              <a:t>R</a:t>
            </a:r>
            <a:endParaRPr kumimoji="1" lang="ja-JP" altLang="en-US" sz="3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382C0E3C-7C15-48EA-889E-0CA52E05B8BC}"/>
              </a:ext>
            </a:extLst>
          </p:cNvPr>
          <p:cNvSpPr txBox="1"/>
          <p:nvPr/>
        </p:nvSpPr>
        <p:spPr>
          <a:xfrm>
            <a:off x="8383143" y="2992994"/>
            <a:ext cx="570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ロ </a:t>
            </a:r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BDE9EEA3-7B6F-45B8-AF6A-D5E642D0E619}"/>
              </a:ext>
            </a:extLst>
          </p:cNvPr>
          <p:cNvSpPr txBox="1"/>
          <p:nvPr/>
        </p:nvSpPr>
        <p:spPr>
          <a:xfrm>
            <a:off x="8307575" y="280186"/>
            <a:ext cx="570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 </a:t>
            </a: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3B1D18A8-ADE8-4666-AC22-1A9A0F21A721}"/>
              </a:ext>
            </a:extLst>
          </p:cNvPr>
          <p:cNvSpPr/>
          <p:nvPr/>
        </p:nvSpPr>
        <p:spPr>
          <a:xfrm>
            <a:off x="992942" y="3261258"/>
            <a:ext cx="516065" cy="81075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3378B7A9-7F3B-443B-BFD7-DABFDA262918}"/>
              </a:ext>
            </a:extLst>
          </p:cNvPr>
          <p:cNvSpPr txBox="1"/>
          <p:nvPr/>
        </p:nvSpPr>
        <p:spPr>
          <a:xfrm>
            <a:off x="346440" y="324282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latin typeface="Georgia" panose="02040502050405020303" pitchFamily="18" charset="0"/>
              </a:rPr>
              <a:t>イ</a:t>
            </a:r>
            <a:endParaRPr lang="en-US" altLang="ja-JP" sz="2400" b="1" dirty="0">
              <a:latin typeface="Georgia" panose="02040502050405020303" pitchFamily="18" charset="0"/>
            </a:endParaRPr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7FA457B3-B132-4E5B-9D27-38C7C21B1E01}"/>
              </a:ext>
            </a:extLst>
          </p:cNvPr>
          <p:cNvSpPr/>
          <p:nvPr/>
        </p:nvSpPr>
        <p:spPr>
          <a:xfrm>
            <a:off x="993484" y="4060826"/>
            <a:ext cx="516065" cy="84388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id="{CE3AE1A2-55F8-4C2F-97B3-884A01D3C0F3}"/>
              </a:ext>
            </a:extLst>
          </p:cNvPr>
          <p:cNvSpPr/>
          <p:nvPr/>
        </p:nvSpPr>
        <p:spPr>
          <a:xfrm>
            <a:off x="992942" y="4885553"/>
            <a:ext cx="516065" cy="81075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8" name="楕円 87">
            <a:extLst>
              <a:ext uri="{FF2B5EF4-FFF2-40B4-BE49-F238E27FC236}">
                <a16:creationId xmlns:a16="http://schemas.microsoft.com/office/drawing/2014/main" id="{1BF7E4B7-A377-42BC-A8F3-ED7EE48E64AB}"/>
              </a:ext>
            </a:extLst>
          </p:cNvPr>
          <p:cNvSpPr/>
          <p:nvPr/>
        </p:nvSpPr>
        <p:spPr>
          <a:xfrm flipV="1">
            <a:off x="1151103" y="5032221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楕円 88">
            <a:extLst>
              <a:ext uri="{FF2B5EF4-FFF2-40B4-BE49-F238E27FC236}">
                <a16:creationId xmlns:a16="http://schemas.microsoft.com/office/drawing/2014/main" id="{4701FE00-4D22-4888-95E3-770E1344EDFB}"/>
              </a:ext>
            </a:extLst>
          </p:cNvPr>
          <p:cNvSpPr/>
          <p:nvPr/>
        </p:nvSpPr>
        <p:spPr>
          <a:xfrm flipV="1">
            <a:off x="1151103" y="4565780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0" name="楕円 89">
            <a:extLst>
              <a:ext uri="{FF2B5EF4-FFF2-40B4-BE49-F238E27FC236}">
                <a16:creationId xmlns:a16="http://schemas.microsoft.com/office/drawing/2014/main" id="{59802DBE-B646-40DD-82E7-66231EF66698}"/>
              </a:ext>
            </a:extLst>
          </p:cNvPr>
          <p:cNvSpPr/>
          <p:nvPr/>
        </p:nvSpPr>
        <p:spPr>
          <a:xfrm flipV="1">
            <a:off x="1151103" y="4199526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1" name="楕円 90">
            <a:extLst>
              <a:ext uri="{FF2B5EF4-FFF2-40B4-BE49-F238E27FC236}">
                <a16:creationId xmlns:a16="http://schemas.microsoft.com/office/drawing/2014/main" id="{FBDD354D-4089-4F7E-BD90-7E07C475A3A2}"/>
              </a:ext>
            </a:extLst>
          </p:cNvPr>
          <p:cNvSpPr/>
          <p:nvPr/>
        </p:nvSpPr>
        <p:spPr>
          <a:xfrm flipV="1">
            <a:off x="1151103" y="3763271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2" name="楕円 91">
            <a:extLst>
              <a:ext uri="{FF2B5EF4-FFF2-40B4-BE49-F238E27FC236}">
                <a16:creationId xmlns:a16="http://schemas.microsoft.com/office/drawing/2014/main" id="{C3A7A33C-D2FC-48F6-8C92-65FB2BE81E0A}"/>
              </a:ext>
            </a:extLst>
          </p:cNvPr>
          <p:cNvSpPr/>
          <p:nvPr/>
        </p:nvSpPr>
        <p:spPr>
          <a:xfrm flipV="1">
            <a:off x="1143200" y="3391426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FA2ED036-902B-44A0-B324-5BEEABCBBD72}"/>
              </a:ext>
            </a:extLst>
          </p:cNvPr>
          <p:cNvSpPr txBox="1"/>
          <p:nvPr/>
        </p:nvSpPr>
        <p:spPr>
          <a:xfrm>
            <a:off x="332390" y="4285413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latin typeface="Georgia" panose="02040502050405020303" pitchFamily="18" charset="0"/>
              </a:rPr>
              <a:t>ロ</a:t>
            </a:r>
            <a:endParaRPr lang="en-US" altLang="ja-JP" sz="2400" b="1" dirty="0">
              <a:latin typeface="Georgia" panose="02040502050405020303" pitchFamily="18" charset="0"/>
            </a:endParaRPr>
          </a:p>
        </p:txBody>
      </p: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6EB70CF1-4319-4D95-9933-216F2FB1ED80}"/>
              </a:ext>
            </a:extLst>
          </p:cNvPr>
          <p:cNvSpPr txBox="1"/>
          <p:nvPr/>
        </p:nvSpPr>
        <p:spPr>
          <a:xfrm>
            <a:off x="339765" y="5328007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latin typeface="Georgia" panose="02040502050405020303" pitchFamily="18" charset="0"/>
              </a:rPr>
              <a:t>ハ</a:t>
            </a:r>
            <a:endParaRPr lang="en-US" altLang="ja-JP" sz="2400" b="1" dirty="0">
              <a:latin typeface="Georgia" panose="02040502050405020303" pitchFamily="18" charset="0"/>
            </a:endParaRPr>
          </a:p>
        </p:txBody>
      </p:sp>
      <p:sp>
        <p:nvSpPr>
          <p:cNvPr id="95" name="楕円 94">
            <a:extLst>
              <a:ext uri="{FF2B5EF4-FFF2-40B4-BE49-F238E27FC236}">
                <a16:creationId xmlns:a16="http://schemas.microsoft.com/office/drawing/2014/main" id="{6968390D-46C8-4D48-BAD0-785D8F2B2CEA}"/>
              </a:ext>
            </a:extLst>
          </p:cNvPr>
          <p:cNvSpPr/>
          <p:nvPr/>
        </p:nvSpPr>
        <p:spPr>
          <a:xfrm flipV="1">
            <a:off x="1089843" y="1204605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6" name="楕円 95">
            <a:extLst>
              <a:ext uri="{FF2B5EF4-FFF2-40B4-BE49-F238E27FC236}">
                <a16:creationId xmlns:a16="http://schemas.microsoft.com/office/drawing/2014/main" id="{452C832B-95BB-46F4-BC92-F212FD1BA8CA}"/>
              </a:ext>
            </a:extLst>
          </p:cNvPr>
          <p:cNvSpPr/>
          <p:nvPr/>
        </p:nvSpPr>
        <p:spPr>
          <a:xfrm flipV="1">
            <a:off x="1070115" y="1838937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7" name="正方形/長方形 96">
            <a:extLst>
              <a:ext uri="{FF2B5EF4-FFF2-40B4-BE49-F238E27FC236}">
                <a16:creationId xmlns:a16="http://schemas.microsoft.com/office/drawing/2014/main" id="{1690E899-882F-434D-9DF0-53BD64B1A107}"/>
              </a:ext>
            </a:extLst>
          </p:cNvPr>
          <p:cNvSpPr/>
          <p:nvPr/>
        </p:nvSpPr>
        <p:spPr>
          <a:xfrm rot="5400000">
            <a:off x="6018654" y="5524280"/>
            <a:ext cx="574371" cy="117269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（）</a:t>
            </a:r>
            <a:endParaRPr kumimoji="1" lang="ja-JP" altLang="en-US" dirty="0"/>
          </a:p>
        </p:txBody>
      </p:sp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596CABCB-5B09-438C-93FF-FFF030005C06}"/>
              </a:ext>
            </a:extLst>
          </p:cNvPr>
          <p:cNvSpPr txBox="1"/>
          <p:nvPr/>
        </p:nvSpPr>
        <p:spPr>
          <a:xfrm rot="16200000">
            <a:off x="6151159" y="5747981"/>
            <a:ext cx="461665" cy="76944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b="1" dirty="0"/>
              <a:t>（ ）</a:t>
            </a:r>
          </a:p>
        </p:txBody>
      </p:sp>
      <p:sp>
        <p:nvSpPr>
          <p:cNvPr id="99" name="テキスト ボックス 98">
            <a:extLst>
              <a:ext uri="{FF2B5EF4-FFF2-40B4-BE49-F238E27FC236}">
                <a16:creationId xmlns:a16="http://schemas.microsoft.com/office/drawing/2014/main" id="{AA68DA23-F100-4DEA-BF48-28B252CAE322}"/>
              </a:ext>
            </a:extLst>
          </p:cNvPr>
          <p:cNvSpPr txBox="1"/>
          <p:nvPr/>
        </p:nvSpPr>
        <p:spPr>
          <a:xfrm>
            <a:off x="5821497" y="6458291"/>
            <a:ext cx="570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 </a:t>
            </a:r>
            <a:r>
              <a:rPr lang="ja-JP" altLang="en-US" sz="2400" b="1" dirty="0">
                <a:latin typeface="Georgia" panose="02040502050405020303" pitchFamily="18" charset="0"/>
              </a:rPr>
              <a:t>ハ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886DBA0C-C3E0-4717-A773-C5392AF72A42}"/>
              </a:ext>
            </a:extLst>
          </p:cNvPr>
          <p:cNvSpPr/>
          <p:nvPr/>
        </p:nvSpPr>
        <p:spPr>
          <a:xfrm>
            <a:off x="4194001" y="511018"/>
            <a:ext cx="2770136" cy="2310370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0F323E85-A8A7-4B0F-BA98-88A1F8B5BDC6}"/>
              </a:ext>
            </a:extLst>
          </p:cNvPr>
          <p:cNvCxnSpPr>
            <a:cxnSpLocks/>
          </p:cNvCxnSpPr>
          <p:nvPr/>
        </p:nvCxnSpPr>
        <p:spPr>
          <a:xfrm flipH="1">
            <a:off x="1246208" y="1307090"/>
            <a:ext cx="6389503" cy="0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楕円 27">
            <a:extLst>
              <a:ext uri="{FF2B5EF4-FFF2-40B4-BE49-F238E27FC236}">
                <a16:creationId xmlns:a16="http://schemas.microsoft.com/office/drawing/2014/main" id="{695E1221-9D3D-4EB1-A29F-BEC478D8C363}"/>
              </a:ext>
            </a:extLst>
          </p:cNvPr>
          <p:cNvSpPr/>
          <p:nvPr/>
        </p:nvSpPr>
        <p:spPr>
          <a:xfrm flipV="1">
            <a:off x="6392487" y="1215607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1855F3D8-C5B4-4CDB-B7F3-898EF960470E}"/>
              </a:ext>
            </a:extLst>
          </p:cNvPr>
          <p:cNvCxnSpPr>
            <a:cxnSpLocks/>
          </p:cNvCxnSpPr>
          <p:nvPr/>
        </p:nvCxnSpPr>
        <p:spPr>
          <a:xfrm flipV="1">
            <a:off x="6480533" y="1387571"/>
            <a:ext cx="55684" cy="4435872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D4B68F89-AF3F-478D-846C-2CD8018289E9}"/>
              </a:ext>
            </a:extLst>
          </p:cNvPr>
          <p:cNvCxnSpPr>
            <a:cxnSpLocks/>
            <a:stCxn id="44" idx="3"/>
          </p:cNvCxnSpPr>
          <p:nvPr/>
        </p:nvCxnSpPr>
        <p:spPr>
          <a:xfrm>
            <a:off x="7602044" y="864629"/>
            <a:ext cx="33667" cy="442461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66E06D57-8CEE-47CF-876A-FCCAD4B3AD0F}"/>
              </a:ext>
            </a:extLst>
          </p:cNvPr>
          <p:cNvCxnSpPr>
            <a:cxnSpLocks/>
          </p:cNvCxnSpPr>
          <p:nvPr/>
        </p:nvCxnSpPr>
        <p:spPr>
          <a:xfrm flipH="1">
            <a:off x="1215405" y="1928254"/>
            <a:ext cx="3752427" cy="1670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6BDE6CE9-C1AB-4139-96BF-DFA7CCB4A6A7}"/>
              </a:ext>
            </a:extLst>
          </p:cNvPr>
          <p:cNvCxnSpPr>
            <a:cxnSpLocks/>
          </p:cNvCxnSpPr>
          <p:nvPr/>
        </p:nvCxnSpPr>
        <p:spPr>
          <a:xfrm flipH="1">
            <a:off x="4917876" y="1887818"/>
            <a:ext cx="49958" cy="3138628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A1CB3EEB-C536-4C9D-8BCF-B6B4096626C4}"/>
              </a:ext>
            </a:extLst>
          </p:cNvPr>
          <p:cNvCxnSpPr>
            <a:cxnSpLocks/>
          </p:cNvCxnSpPr>
          <p:nvPr/>
        </p:nvCxnSpPr>
        <p:spPr>
          <a:xfrm flipH="1">
            <a:off x="4257946" y="1908916"/>
            <a:ext cx="697342" cy="1514041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EE9BE33D-4BC8-49A2-A02F-2BE32762160D}"/>
              </a:ext>
            </a:extLst>
          </p:cNvPr>
          <p:cNvCxnSpPr>
            <a:cxnSpLocks/>
          </p:cNvCxnSpPr>
          <p:nvPr/>
        </p:nvCxnSpPr>
        <p:spPr>
          <a:xfrm flipH="1">
            <a:off x="4432630" y="1985396"/>
            <a:ext cx="522659" cy="2223424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7F963BC0-7704-4635-AA2A-28494CE99945}"/>
              </a:ext>
            </a:extLst>
          </p:cNvPr>
          <p:cNvCxnSpPr>
            <a:cxnSpLocks/>
          </p:cNvCxnSpPr>
          <p:nvPr/>
        </p:nvCxnSpPr>
        <p:spPr>
          <a:xfrm flipH="1">
            <a:off x="1317884" y="3422957"/>
            <a:ext cx="2940062" cy="6118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コネクタ 45">
            <a:extLst>
              <a:ext uri="{FF2B5EF4-FFF2-40B4-BE49-F238E27FC236}">
                <a16:creationId xmlns:a16="http://schemas.microsoft.com/office/drawing/2014/main" id="{78C5CA0E-E5B7-4FB6-90F8-ED09F2494E16}"/>
              </a:ext>
            </a:extLst>
          </p:cNvPr>
          <p:cNvCxnSpPr>
            <a:cxnSpLocks/>
          </p:cNvCxnSpPr>
          <p:nvPr/>
        </p:nvCxnSpPr>
        <p:spPr>
          <a:xfrm flipH="1">
            <a:off x="1327195" y="4208820"/>
            <a:ext cx="3113764" cy="5961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7DE80B9A-8B39-4A2D-8A4B-3D4E9B41E2EA}"/>
              </a:ext>
            </a:extLst>
          </p:cNvPr>
          <p:cNvCxnSpPr>
            <a:cxnSpLocks/>
          </p:cNvCxnSpPr>
          <p:nvPr/>
        </p:nvCxnSpPr>
        <p:spPr>
          <a:xfrm flipH="1">
            <a:off x="1328124" y="5026446"/>
            <a:ext cx="3627164" cy="98888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楕円 51">
            <a:extLst>
              <a:ext uri="{FF2B5EF4-FFF2-40B4-BE49-F238E27FC236}">
                <a16:creationId xmlns:a16="http://schemas.microsoft.com/office/drawing/2014/main" id="{A9D2919D-84EE-4CC4-ADDE-9C751D7109CD}"/>
              </a:ext>
            </a:extLst>
          </p:cNvPr>
          <p:cNvSpPr/>
          <p:nvPr/>
        </p:nvSpPr>
        <p:spPr>
          <a:xfrm flipV="1">
            <a:off x="4867242" y="1838937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C9631971-9DAE-4A2B-937C-9C37F7312F3A}"/>
              </a:ext>
            </a:extLst>
          </p:cNvPr>
          <p:cNvCxnSpPr>
            <a:cxnSpLocks/>
          </p:cNvCxnSpPr>
          <p:nvPr/>
        </p:nvCxnSpPr>
        <p:spPr>
          <a:xfrm flipH="1">
            <a:off x="1327196" y="3763271"/>
            <a:ext cx="3956947" cy="91483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B7B49D8B-23FA-4036-B86B-C4DB8835E71F}"/>
              </a:ext>
            </a:extLst>
          </p:cNvPr>
          <p:cNvCxnSpPr>
            <a:cxnSpLocks/>
          </p:cNvCxnSpPr>
          <p:nvPr/>
        </p:nvCxnSpPr>
        <p:spPr>
          <a:xfrm flipH="1">
            <a:off x="1309795" y="4514486"/>
            <a:ext cx="4188892" cy="117097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コネクタ 57">
            <a:extLst>
              <a:ext uri="{FF2B5EF4-FFF2-40B4-BE49-F238E27FC236}">
                <a16:creationId xmlns:a16="http://schemas.microsoft.com/office/drawing/2014/main" id="{57DCD447-AB07-4F0C-B446-56BD040E23EE}"/>
              </a:ext>
            </a:extLst>
          </p:cNvPr>
          <p:cNvCxnSpPr>
            <a:cxnSpLocks/>
          </p:cNvCxnSpPr>
          <p:nvPr/>
        </p:nvCxnSpPr>
        <p:spPr>
          <a:xfrm flipH="1">
            <a:off x="1317884" y="5379304"/>
            <a:ext cx="4262784" cy="121334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C5740654-753B-4494-B622-F1E442D7947C}"/>
              </a:ext>
            </a:extLst>
          </p:cNvPr>
          <p:cNvCxnSpPr>
            <a:cxnSpLocks/>
          </p:cNvCxnSpPr>
          <p:nvPr/>
        </p:nvCxnSpPr>
        <p:spPr>
          <a:xfrm flipV="1">
            <a:off x="5284143" y="1762813"/>
            <a:ext cx="58852" cy="2000458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84E68BCD-16FE-4827-99A2-C4F79EA80E11}"/>
              </a:ext>
            </a:extLst>
          </p:cNvPr>
          <p:cNvCxnSpPr>
            <a:cxnSpLocks/>
          </p:cNvCxnSpPr>
          <p:nvPr/>
        </p:nvCxnSpPr>
        <p:spPr>
          <a:xfrm flipH="1">
            <a:off x="5342996" y="1762813"/>
            <a:ext cx="2791574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18693C05-7E0C-4FA9-9CD6-744124FFB868}"/>
              </a:ext>
            </a:extLst>
          </p:cNvPr>
          <p:cNvCxnSpPr>
            <a:cxnSpLocks/>
          </p:cNvCxnSpPr>
          <p:nvPr/>
        </p:nvCxnSpPr>
        <p:spPr>
          <a:xfrm>
            <a:off x="8134570" y="885687"/>
            <a:ext cx="0" cy="877126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7F32716E-BCD0-4F2C-BD94-DB18944415CD}"/>
              </a:ext>
            </a:extLst>
          </p:cNvPr>
          <p:cNvCxnSpPr>
            <a:cxnSpLocks/>
          </p:cNvCxnSpPr>
          <p:nvPr/>
        </p:nvCxnSpPr>
        <p:spPr>
          <a:xfrm flipH="1">
            <a:off x="5472422" y="2465416"/>
            <a:ext cx="52530" cy="2100364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C3BD28C3-D399-4B4A-BF6B-A9979C176D9F}"/>
              </a:ext>
            </a:extLst>
          </p:cNvPr>
          <p:cNvCxnSpPr>
            <a:cxnSpLocks/>
          </p:cNvCxnSpPr>
          <p:nvPr/>
        </p:nvCxnSpPr>
        <p:spPr>
          <a:xfrm flipH="1">
            <a:off x="6766712" y="2205454"/>
            <a:ext cx="1269098" cy="0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A899DC2A-EBC1-462A-9D3F-ADC94510DC70}"/>
              </a:ext>
            </a:extLst>
          </p:cNvPr>
          <p:cNvCxnSpPr>
            <a:cxnSpLocks/>
          </p:cNvCxnSpPr>
          <p:nvPr/>
        </p:nvCxnSpPr>
        <p:spPr>
          <a:xfrm>
            <a:off x="8037911" y="2205454"/>
            <a:ext cx="0" cy="654432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C25174F1-D1D8-4086-B1D9-67E57EDA998B}"/>
              </a:ext>
            </a:extLst>
          </p:cNvPr>
          <p:cNvCxnSpPr>
            <a:cxnSpLocks/>
          </p:cNvCxnSpPr>
          <p:nvPr/>
        </p:nvCxnSpPr>
        <p:spPr>
          <a:xfrm flipH="1" flipV="1">
            <a:off x="6536217" y="1360444"/>
            <a:ext cx="230495" cy="845010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235F481A-4C61-45A0-B126-CB0C1A7D838C}"/>
              </a:ext>
            </a:extLst>
          </p:cNvPr>
          <p:cNvCxnSpPr>
            <a:cxnSpLocks/>
          </p:cNvCxnSpPr>
          <p:nvPr/>
        </p:nvCxnSpPr>
        <p:spPr>
          <a:xfrm flipH="1">
            <a:off x="5482044" y="2465416"/>
            <a:ext cx="223850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>
            <a:extLst>
              <a:ext uri="{FF2B5EF4-FFF2-40B4-BE49-F238E27FC236}">
                <a16:creationId xmlns:a16="http://schemas.microsoft.com/office/drawing/2014/main" id="{747C3A76-B35F-47DF-8448-324C0CA64629}"/>
              </a:ext>
            </a:extLst>
          </p:cNvPr>
          <p:cNvCxnSpPr>
            <a:cxnSpLocks/>
          </p:cNvCxnSpPr>
          <p:nvPr/>
        </p:nvCxnSpPr>
        <p:spPr>
          <a:xfrm flipH="1" flipV="1">
            <a:off x="7714984" y="2446633"/>
            <a:ext cx="33344" cy="39015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楕円 63">
            <a:extLst>
              <a:ext uri="{FF2B5EF4-FFF2-40B4-BE49-F238E27FC236}">
                <a16:creationId xmlns:a16="http://schemas.microsoft.com/office/drawing/2014/main" id="{DDE14227-C5B7-4890-B8D1-DB244C7E511C}"/>
              </a:ext>
            </a:extLst>
          </p:cNvPr>
          <p:cNvSpPr/>
          <p:nvPr/>
        </p:nvSpPr>
        <p:spPr>
          <a:xfrm flipV="1">
            <a:off x="5461779" y="2374428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7" name="直線コネクタ 66">
            <a:extLst>
              <a:ext uri="{FF2B5EF4-FFF2-40B4-BE49-F238E27FC236}">
                <a16:creationId xmlns:a16="http://schemas.microsoft.com/office/drawing/2014/main" id="{897BA84A-31ED-4424-9EEB-3E0CF754A490}"/>
              </a:ext>
            </a:extLst>
          </p:cNvPr>
          <p:cNvCxnSpPr>
            <a:cxnSpLocks/>
          </p:cNvCxnSpPr>
          <p:nvPr/>
        </p:nvCxnSpPr>
        <p:spPr>
          <a:xfrm flipH="1">
            <a:off x="5580668" y="2646714"/>
            <a:ext cx="134290" cy="2731157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コネクタ 67">
            <a:extLst>
              <a:ext uri="{FF2B5EF4-FFF2-40B4-BE49-F238E27FC236}">
                <a16:creationId xmlns:a16="http://schemas.microsoft.com/office/drawing/2014/main" id="{0DA4CA63-55EC-4D11-B60D-4E8427122EE6}"/>
              </a:ext>
            </a:extLst>
          </p:cNvPr>
          <p:cNvCxnSpPr>
            <a:cxnSpLocks/>
          </p:cNvCxnSpPr>
          <p:nvPr/>
        </p:nvCxnSpPr>
        <p:spPr>
          <a:xfrm flipH="1">
            <a:off x="5714959" y="2665936"/>
            <a:ext cx="59088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コネクタ 68">
            <a:extLst>
              <a:ext uri="{FF2B5EF4-FFF2-40B4-BE49-F238E27FC236}">
                <a16:creationId xmlns:a16="http://schemas.microsoft.com/office/drawing/2014/main" id="{008D2EFB-62BA-4CD7-912E-336CEC12AECA}"/>
              </a:ext>
            </a:extLst>
          </p:cNvPr>
          <p:cNvCxnSpPr>
            <a:cxnSpLocks/>
          </p:cNvCxnSpPr>
          <p:nvPr/>
        </p:nvCxnSpPr>
        <p:spPr>
          <a:xfrm flipV="1">
            <a:off x="6111521" y="2679138"/>
            <a:ext cx="161618" cy="3110024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楕円 69">
            <a:extLst>
              <a:ext uri="{FF2B5EF4-FFF2-40B4-BE49-F238E27FC236}">
                <a16:creationId xmlns:a16="http://schemas.microsoft.com/office/drawing/2014/main" id="{C69486FF-A437-49ED-B560-7FBA043E8933}"/>
              </a:ext>
            </a:extLst>
          </p:cNvPr>
          <p:cNvSpPr/>
          <p:nvPr/>
        </p:nvSpPr>
        <p:spPr>
          <a:xfrm flipV="1">
            <a:off x="5271476" y="1670614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楕円 70">
            <a:extLst>
              <a:ext uri="{FF2B5EF4-FFF2-40B4-BE49-F238E27FC236}">
                <a16:creationId xmlns:a16="http://schemas.microsoft.com/office/drawing/2014/main" id="{446C56B6-6E25-4483-9951-4D2DDD458F91}"/>
              </a:ext>
            </a:extLst>
          </p:cNvPr>
          <p:cNvSpPr/>
          <p:nvPr/>
        </p:nvSpPr>
        <p:spPr>
          <a:xfrm flipV="1">
            <a:off x="5651512" y="2625152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76AC75AB-99A4-4516-9C85-7E806EFA06CA}"/>
              </a:ext>
            </a:extLst>
          </p:cNvPr>
          <p:cNvSpPr txBox="1"/>
          <p:nvPr/>
        </p:nvSpPr>
        <p:spPr>
          <a:xfrm>
            <a:off x="6620038" y="3705738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solidFill>
                  <a:srgbClr val="FF0000"/>
                </a:solidFill>
                <a:latin typeface="Georgia" panose="02040502050405020303" pitchFamily="18" charset="0"/>
              </a:rPr>
              <a:t>刻印：○</a:t>
            </a:r>
            <a:endParaRPr kumimoji="1" lang="ja-JP" altLang="en-US" sz="2400" b="1" dirty="0">
              <a:solidFill>
                <a:srgbClr val="FF0000"/>
              </a:solidFill>
              <a:latin typeface="Georgia" panose="02040502050405020303" pitchFamily="18" charset="0"/>
            </a:endParaRPr>
          </a:p>
        </p:txBody>
      </p:sp>
      <p:cxnSp>
        <p:nvCxnSpPr>
          <p:cNvPr id="73" name="直線矢印コネクタ 72">
            <a:extLst>
              <a:ext uri="{FF2B5EF4-FFF2-40B4-BE49-F238E27FC236}">
                <a16:creationId xmlns:a16="http://schemas.microsoft.com/office/drawing/2014/main" id="{810D1FAA-1DCC-458B-A204-20458F4B0672}"/>
              </a:ext>
            </a:extLst>
          </p:cNvPr>
          <p:cNvCxnSpPr>
            <a:cxnSpLocks/>
          </p:cNvCxnSpPr>
          <p:nvPr/>
        </p:nvCxnSpPr>
        <p:spPr>
          <a:xfrm flipH="1" flipV="1">
            <a:off x="5847584" y="2877223"/>
            <a:ext cx="822955" cy="82251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4" name="直線矢印コネクタ 73">
            <a:extLst>
              <a:ext uri="{FF2B5EF4-FFF2-40B4-BE49-F238E27FC236}">
                <a16:creationId xmlns:a16="http://schemas.microsoft.com/office/drawing/2014/main" id="{567BD7E9-AECA-4DDA-9F26-38943C7EE000}"/>
              </a:ext>
            </a:extLst>
          </p:cNvPr>
          <p:cNvCxnSpPr>
            <a:cxnSpLocks/>
          </p:cNvCxnSpPr>
          <p:nvPr/>
        </p:nvCxnSpPr>
        <p:spPr>
          <a:xfrm flipH="1" flipV="1">
            <a:off x="5743706" y="2528156"/>
            <a:ext cx="1045026" cy="106046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7" name="直線矢印コネクタ 76">
            <a:extLst>
              <a:ext uri="{FF2B5EF4-FFF2-40B4-BE49-F238E27FC236}">
                <a16:creationId xmlns:a16="http://schemas.microsoft.com/office/drawing/2014/main" id="{7CB974CA-4716-4391-ACA2-3BD889D155F0}"/>
              </a:ext>
            </a:extLst>
          </p:cNvPr>
          <p:cNvCxnSpPr>
            <a:cxnSpLocks/>
          </p:cNvCxnSpPr>
          <p:nvPr/>
        </p:nvCxnSpPr>
        <p:spPr>
          <a:xfrm flipH="1" flipV="1">
            <a:off x="5527053" y="1888043"/>
            <a:ext cx="1406851" cy="163423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EE0A1CEC-3779-409B-851E-458C6F30AF98}"/>
              </a:ext>
            </a:extLst>
          </p:cNvPr>
          <p:cNvSpPr txBox="1"/>
          <p:nvPr/>
        </p:nvSpPr>
        <p:spPr>
          <a:xfrm>
            <a:off x="4253719" y="647630"/>
            <a:ext cx="19159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solidFill>
                  <a:srgbClr val="FF0000"/>
                </a:solidFill>
                <a:latin typeface="Georgia" panose="02040502050405020303" pitchFamily="18" charset="0"/>
              </a:rPr>
              <a:t>コネクタ：</a:t>
            </a:r>
            <a:r>
              <a:rPr lang="en-US" altLang="ja-JP" sz="2400" b="1" dirty="0">
                <a:solidFill>
                  <a:srgbClr val="FF0000"/>
                </a:solidFill>
                <a:latin typeface="+mn-ea"/>
              </a:rPr>
              <a:t>4</a:t>
            </a:r>
            <a:endParaRPr kumimoji="1" lang="ja-JP" altLang="en-US" sz="2400" b="1" dirty="0">
              <a:solidFill>
                <a:srgbClr val="FF0000"/>
              </a:solidFill>
              <a:latin typeface="+mn-ea"/>
            </a:endParaRPr>
          </a:p>
        </p:txBody>
      </p:sp>
      <p:cxnSp>
        <p:nvCxnSpPr>
          <p:cNvPr id="79" name="直線矢印コネクタ 78">
            <a:extLst>
              <a:ext uri="{FF2B5EF4-FFF2-40B4-BE49-F238E27FC236}">
                <a16:creationId xmlns:a16="http://schemas.microsoft.com/office/drawing/2014/main" id="{F25B64DD-F105-4314-9557-CFD3D06B68D2}"/>
              </a:ext>
            </a:extLst>
          </p:cNvPr>
          <p:cNvCxnSpPr>
            <a:cxnSpLocks/>
          </p:cNvCxnSpPr>
          <p:nvPr/>
        </p:nvCxnSpPr>
        <p:spPr>
          <a:xfrm flipH="1">
            <a:off x="5021161" y="1085859"/>
            <a:ext cx="601101" cy="65228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2" name="直線矢印コネクタ 81">
            <a:extLst>
              <a:ext uri="{FF2B5EF4-FFF2-40B4-BE49-F238E27FC236}">
                <a16:creationId xmlns:a16="http://schemas.microsoft.com/office/drawing/2014/main" id="{541E8D0E-966B-44A6-9448-F74BC881AD59}"/>
              </a:ext>
            </a:extLst>
          </p:cNvPr>
          <p:cNvCxnSpPr>
            <a:cxnSpLocks/>
          </p:cNvCxnSpPr>
          <p:nvPr/>
        </p:nvCxnSpPr>
        <p:spPr>
          <a:xfrm>
            <a:off x="5857733" y="1011839"/>
            <a:ext cx="387329" cy="28077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1AB5F40C-E2C9-44C9-B809-491F31AB17EA}"/>
              </a:ext>
            </a:extLst>
          </p:cNvPr>
          <p:cNvSpPr txBox="1"/>
          <p:nvPr/>
        </p:nvSpPr>
        <p:spPr>
          <a:xfrm>
            <a:off x="5092268" y="-2609"/>
            <a:ext cx="23775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solidFill>
                  <a:srgbClr val="FF0000"/>
                </a:solidFill>
                <a:latin typeface="Georgia" panose="02040502050405020303" pitchFamily="18" charset="0"/>
              </a:rPr>
              <a:t>W</a:t>
            </a:r>
            <a:r>
              <a:rPr lang="ja-JP" altLang="en-US" sz="2400" b="1" dirty="0">
                <a:solidFill>
                  <a:srgbClr val="FF0000"/>
                </a:solidFill>
                <a:latin typeface="Georgia" panose="02040502050405020303" pitchFamily="18" charset="0"/>
              </a:rPr>
              <a:t>端子側に白線</a:t>
            </a:r>
            <a:endParaRPr kumimoji="1" lang="ja-JP" altLang="en-US" sz="2400" b="1" dirty="0">
              <a:solidFill>
                <a:srgbClr val="FF0000"/>
              </a:solidFill>
              <a:latin typeface="+mn-ea"/>
            </a:endParaRPr>
          </a:p>
        </p:txBody>
      </p:sp>
      <p:cxnSp>
        <p:nvCxnSpPr>
          <p:cNvPr id="85" name="直線矢印コネクタ 84">
            <a:extLst>
              <a:ext uri="{FF2B5EF4-FFF2-40B4-BE49-F238E27FC236}">
                <a16:creationId xmlns:a16="http://schemas.microsoft.com/office/drawing/2014/main" id="{3730CE16-CB38-4DA7-BADD-11FF958B52E3}"/>
              </a:ext>
            </a:extLst>
          </p:cNvPr>
          <p:cNvCxnSpPr>
            <a:cxnSpLocks/>
          </p:cNvCxnSpPr>
          <p:nvPr/>
        </p:nvCxnSpPr>
        <p:spPr>
          <a:xfrm>
            <a:off x="7038141" y="426448"/>
            <a:ext cx="387329" cy="28077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7" name="テキスト ボックス 86">
            <a:extLst>
              <a:ext uri="{FF2B5EF4-FFF2-40B4-BE49-F238E27FC236}">
                <a16:creationId xmlns:a16="http://schemas.microsoft.com/office/drawing/2014/main" id="{DC77FF41-4CB3-4A32-B35E-20FFD76C44F6}"/>
              </a:ext>
            </a:extLst>
          </p:cNvPr>
          <p:cNvSpPr txBox="1"/>
          <p:nvPr/>
        </p:nvSpPr>
        <p:spPr>
          <a:xfrm>
            <a:off x="7020147" y="4265613"/>
            <a:ext cx="20313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solidFill>
                  <a:srgbClr val="FF0000"/>
                </a:solidFill>
                <a:latin typeface="+mn-ea"/>
              </a:rPr>
              <a:t>受金ねじ部の</a:t>
            </a:r>
            <a:endParaRPr kumimoji="1" lang="en-US" altLang="ja-JP" sz="2400" b="1" dirty="0">
              <a:solidFill>
                <a:srgbClr val="FF0000"/>
              </a:solidFill>
              <a:latin typeface="+mn-ea"/>
            </a:endParaRPr>
          </a:p>
          <a:p>
            <a:r>
              <a:rPr kumimoji="1" lang="ja-JP" altLang="en-US" sz="2400" b="1" dirty="0">
                <a:solidFill>
                  <a:srgbClr val="FF0000"/>
                </a:solidFill>
                <a:latin typeface="+mn-ea"/>
              </a:rPr>
              <a:t>端子に白線</a:t>
            </a:r>
          </a:p>
        </p:txBody>
      </p:sp>
      <p:cxnSp>
        <p:nvCxnSpPr>
          <p:cNvPr id="100" name="直線矢印コネクタ 99">
            <a:extLst>
              <a:ext uri="{FF2B5EF4-FFF2-40B4-BE49-F238E27FC236}">
                <a16:creationId xmlns:a16="http://schemas.microsoft.com/office/drawing/2014/main" id="{DFCB8830-22A3-443A-A64D-5A5B8D31473D}"/>
              </a:ext>
            </a:extLst>
          </p:cNvPr>
          <p:cNvCxnSpPr>
            <a:cxnSpLocks/>
          </p:cNvCxnSpPr>
          <p:nvPr/>
        </p:nvCxnSpPr>
        <p:spPr>
          <a:xfrm flipV="1">
            <a:off x="8210764" y="3627131"/>
            <a:ext cx="0" cy="63848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0" name="テキスト ボックス 68">
            <a:extLst>
              <a:ext uri="{FF2B5EF4-FFF2-40B4-BE49-F238E27FC236}">
                <a16:creationId xmlns:a16="http://schemas.microsoft.com/office/drawing/2014/main" id="{8CFB64AF-B67A-4A45-8436-F0918934F8A2}"/>
              </a:ext>
            </a:extLst>
          </p:cNvPr>
          <p:cNvSpPr txBox="1"/>
          <p:nvPr/>
        </p:nvSpPr>
        <p:spPr>
          <a:xfrm>
            <a:off x="1206583" y="423255"/>
            <a:ext cx="20201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2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</a:rPr>
              <a:t>150+100</a:t>
            </a:r>
          </a:p>
          <a:p>
            <a:r>
              <a:rPr lang="en-US" altLang="ja-JP" sz="2400" b="1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</a:rPr>
              <a:t>(VVR2.0-2C</a:t>
            </a:r>
            <a:r>
              <a:rPr lang="en-US" altLang="ja-JP" sz="2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</a:rPr>
              <a:t>)</a:t>
            </a:r>
            <a:endParaRPr kumimoji="1" lang="ja-JP" altLang="en-US" sz="2400" b="1" dirty="0">
              <a:solidFill>
                <a:schemeClr val="accent6">
                  <a:lumMod val="60000"/>
                  <a:lumOff val="40000"/>
                </a:schemeClr>
              </a:solidFill>
              <a:latin typeface="+mn-ea"/>
            </a:endParaRPr>
          </a:p>
        </p:txBody>
      </p:sp>
      <p:sp>
        <p:nvSpPr>
          <p:cNvPr id="81" name="テキスト ボックス 68">
            <a:extLst>
              <a:ext uri="{FF2B5EF4-FFF2-40B4-BE49-F238E27FC236}">
                <a16:creationId xmlns:a16="http://schemas.microsoft.com/office/drawing/2014/main" id="{B34AED89-BFED-4B25-A0F6-D90E662D8BA7}"/>
              </a:ext>
            </a:extLst>
          </p:cNvPr>
          <p:cNvSpPr txBox="1"/>
          <p:nvPr/>
        </p:nvSpPr>
        <p:spPr>
          <a:xfrm>
            <a:off x="1483072" y="2708952"/>
            <a:ext cx="205376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2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</a:rPr>
              <a:t>50+200+100</a:t>
            </a:r>
          </a:p>
          <a:p>
            <a:r>
              <a:rPr kumimoji="1" lang="en-US" altLang="ja-JP" sz="2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</a:rPr>
              <a:t>×3</a:t>
            </a:r>
            <a:endParaRPr kumimoji="1" lang="ja-JP" altLang="en-US" sz="2400" b="1" dirty="0">
              <a:solidFill>
                <a:schemeClr val="accent6">
                  <a:lumMod val="60000"/>
                  <a:lumOff val="40000"/>
                </a:schemeClr>
              </a:solidFill>
              <a:latin typeface="+mn-ea"/>
            </a:endParaRPr>
          </a:p>
        </p:txBody>
      </p:sp>
      <p:cxnSp>
        <p:nvCxnSpPr>
          <p:cNvPr id="101" name="直線コネクタ 100">
            <a:extLst>
              <a:ext uri="{FF2B5EF4-FFF2-40B4-BE49-F238E27FC236}">
                <a16:creationId xmlns:a16="http://schemas.microsoft.com/office/drawing/2014/main" id="{D1FDE28A-5D0C-46A1-A808-91AF41EA87FE}"/>
              </a:ext>
            </a:extLst>
          </p:cNvPr>
          <p:cNvCxnSpPr>
            <a:cxnSpLocks/>
          </p:cNvCxnSpPr>
          <p:nvPr/>
        </p:nvCxnSpPr>
        <p:spPr>
          <a:xfrm flipH="1">
            <a:off x="5612362" y="5476081"/>
            <a:ext cx="1543350" cy="41608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テキスト ボックス 68">
            <a:extLst>
              <a:ext uri="{FF2B5EF4-FFF2-40B4-BE49-F238E27FC236}">
                <a16:creationId xmlns:a16="http://schemas.microsoft.com/office/drawing/2014/main" id="{60FE23E8-4507-4EA6-ABBC-752496018125}"/>
              </a:ext>
            </a:extLst>
          </p:cNvPr>
          <p:cNvSpPr txBox="1"/>
          <p:nvPr/>
        </p:nvSpPr>
        <p:spPr>
          <a:xfrm>
            <a:off x="6480533" y="5022313"/>
            <a:ext cx="1471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sz="2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</a:rPr>
              <a:t>100+150</a:t>
            </a:r>
            <a:endParaRPr kumimoji="1" lang="ja-JP" altLang="en-US" sz="2400" b="1" dirty="0">
              <a:solidFill>
                <a:schemeClr val="accent6">
                  <a:lumMod val="60000"/>
                  <a:lumOff val="40000"/>
                </a:schemeClr>
              </a:solidFill>
              <a:latin typeface="+mn-ea"/>
            </a:endParaRPr>
          </a:p>
        </p:txBody>
      </p:sp>
      <p:sp>
        <p:nvSpPr>
          <p:cNvPr id="103" name="テキスト ボックス 68">
            <a:extLst>
              <a:ext uri="{FF2B5EF4-FFF2-40B4-BE49-F238E27FC236}">
                <a16:creationId xmlns:a16="http://schemas.microsoft.com/office/drawing/2014/main" id="{B35969EA-A12D-4352-83C7-DBE9DA1CC236}"/>
              </a:ext>
            </a:extLst>
          </p:cNvPr>
          <p:cNvSpPr txBox="1"/>
          <p:nvPr/>
        </p:nvSpPr>
        <p:spPr>
          <a:xfrm>
            <a:off x="8216122" y="2476893"/>
            <a:ext cx="2053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</a:rPr>
              <a:t>10</a:t>
            </a:r>
            <a:r>
              <a:rPr kumimoji="1" lang="en-US" altLang="ja-JP" sz="2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</a:rPr>
              <a:t>0+200+50</a:t>
            </a:r>
          </a:p>
        </p:txBody>
      </p:sp>
      <p:sp>
        <p:nvSpPr>
          <p:cNvPr id="104" name="テキスト ボックス 68">
            <a:extLst>
              <a:ext uri="{FF2B5EF4-FFF2-40B4-BE49-F238E27FC236}">
                <a16:creationId xmlns:a16="http://schemas.microsoft.com/office/drawing/2014/main" id="{9A710A4B-F163-4F8D-AE49-F15051F5AF9C}"/>
              </a:ext>
            </a:extLst>
          </p:cNvPr>
          <p:cNvSpPr txBox="1"/>
          <p:nvPr/>
        </p:nvSpPr>
        <p:spPr>
          <a:xfrm>
            <a:off x="8194164" y="1109295"/>
            <a:ext cx="2053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</a:rPr>
              <a:t>10</a:t>
            </a:r>
            <a:r>
              <a:rPr kumimoji="1" lang="en-US" altLang="ja-JP" sz="24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ea"/>
              </a:rPr>
              <a:t>0+200+20</a:t>
            </a:r>
          </a:p>
        </p:txBody>
      </p:sp>
    </p:spTree>
    <p:extLst>
      <p:ext uri="{BB962C8B-B14F-4D97-AF65-F5344CB8AC3E}">
        <p14:creationId xmlns:p14="http://schemas.microsoft.com/office/powerpoint/2010/main" val="3744974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楕円 43">
            <a:extLst>
              <a:ext uri="{FF2B5EF4-FFF2-40B4-BE49-F238E27FC236}">
                <a16:creationId xmlns:a16="http://schemas.microsoft.com/office/drawing/2014/main" id="{F928BFB5-9CA6-4D76-89C5-95229637D3F1}"/>
              </a:ext>
            </a:extLst>
          </p:cNvPr>
          <p:cNvSpPr/>
          <p:nvPr/>
        </p:nvSpPr>
        <p:spPr>
          <a:xfrm>
            <a:off x="4489097" y="452615"/>
            <a:ext cx="786798" cy="8187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  <a:latin typeface="+mn-ea"/>
              </a:rPr>
              <a:t>R</a:t>
            </a:r>
            <a:endParaRPr kumimoji="1" lang="ja-JP" altLang="en-US" sz="36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7F65EDAD-F862-4A67-83DB-A8ECF73A00F4}"/>
              </a:ext>
            </a:extLst>
          </p:cNvPr>
          <p:cNvCxnSpPr>
            <a:cxnSpLocks/>
            <a:stCxn id="56" idx="2"/>
            <a:endCxn id="57" idx="5"/>
          </p:cNvCxnSpPr>
          <p:nvPr/>
        </p:nvCxnSpPr>
        <p:spPr>
          <a:xfrm flipH="1">
            <a:off x="1800441" y="5602905"/>
            <a:ext cx="564302" cy="25538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楕円 55">
            <a:extLst>
              <a:ext uri="{FF2B5EF4-FFF2-40B4-BE49-F238E27FC236}">
                <a16:creationId xmlns:a16="http://schemas.microsoft.com/office/drawing/2014/main" id="{6F64983C-8A89-4E4D-8122-0AD058935A51}"/>
              </a:ext>
            </a:extLst>
          </p:cNvPr>
          <p:cNvSpPr/>
          <p:nvPr/>
        </p:nvSpPr>
        <p:spPr>
          <a:xfrm flipV="1">
            <a:off x="2364743" y="5511422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楕円 56">
            <a:extLst>
              <a:ext uri="{FF2B5EF4-FFF2-40B4-BE49-F238E27FC236}">
                <a16:creationId xmlns:a16="http://schemas.microsoft.com/office/drawing/2014/main" id="{F4F8F858-C738-46FB-9F0D-CEC6F20372E8}"/>
              </a:ext>
            </a:extLst>
          </p:cNvPr>
          <p:cNvSpPr/>
          <p:nvPr/>
        </p:nvSpPr>
        <p:spPr>
          <a:xfrm flipV="1">
            <a:off x="1650137" y="5831496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楕円 59">
            <a:extLst>
              <a:ext uri="{FF2B5EF4-FFF2-40B4-BE49-F238E27FC236}">
                <a16:creationId xmlns:a16="http://schemas.microsoft.com/office/drawing/2014/main" id="{F7B24578-941C-439B-B7BC-DD87230A0A2E}"/>
              </a:ext>
            </a:extLst>
          </p:cNvPr>
          <p:cNvSpPr/>
          <p:nvPr/>
        </p:nvSpPr>
        <p:spPr>
          <a:xfrm flipV="1">
            <a:off x="2345331" y="6265054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3B110D3F-0631-4A34-B34D-A3A8EAD6EF60}"/>
              </a:ext>
            </a:extLst>
          </p:cNvPr>
          <p:cNvSpPr/>
          <p:nvPr/>
        </p:nvSpPr>
        <p:spPr>
          <a:xfrm>
            <a:off x="641599" y="1494126"/>
            <a:ext cx="2667209" cy="273850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85302768-A1F9-4CD9-A0E3-A11DE63CA098}"/>
              </a:ext>
            </a:extLst>
          </p:cNvPr>
          <p:cNvSpPr txBox="1"/>
          <p:nvPr/>
        </p:nvSpPr>
        <p:spPr>
          <a:xfrm>
            <a:off x="7623080" y="6326358"/>
            <a:ext cx="570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 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717BE03C-CB30-4BDE-AEBF-A8972D86E172}"/>
              </a:ext>
            </a:extLst>
          </p:cNvPr>
          <p:cNvSpPr txBox="1"/>
          <p:nvPr/>
        </p:nvSpPr>
        <p:spPr>
          <a:xfrm>
            <a:off x="2545980" y="5371727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１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2C46EEC2-48D6-4BF1-A8A0-1557EBB31F79}"/>
              </a:ext>
            </a:extLst>
          </p:cNvPr>
          <p:cNvSpPr txBox="1"/>
          <p:nvPr/>
        </p:nvSpPr>
        <p:spPr>
          <a:xfrm>
            <a:off x="6786349" y="6136837"/>
            <a:ext cx="61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３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D587C114-9690-4E7A-B5AD-BF70E45EE3E1}"/>
              </a:ext>
            </a:extLst>
          </p:cNvPr>
          <p:cNvSpPr txBox="1"/>
          <p:nvPr/>
        </p:nvSpPr>
        <p:spPr>
          <a:xfrm>
            <a:off x="1025053" y="5694043"/>
            <a:ext cx="61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０</a:t>
            </a:r>
          </a:p>
        </p:txBody>
      </p:sp>
      <p:sp>
        <p:nvSpPr>
          <p:cNvPr id="38" name="楕円 37">
            <a:extLst>
              <a:ext uri="{FF2B5EF4-FFF2-40B4-BE49-F238E27FC236}">
                <a16:creationId xmlns:a16="http://schemas.microsoft.com/office/drawing/2014/main" id="{A3B79198-6999-4603-B62D-81F32C9C9A1A}"/>
              </a:ext>
            </a:extLst>
          </p:cNvPr>
          <p:cNvSpPr/>
          <p:nvPr/>
        </p:nvSpPr>
        <p:spPr>
          <a:xfrm flipV="1">
            <a:off x="8106024" y="5842629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楕円 38">
            <a:extLst>
              <a:ext uri="{FF2B5EF4-FFF2-40B4-BE49-F238E27FC236}">
                <a16:creationId xmlns:a16="http://schemas.microsoft.com/office/drawing/2014/main" id="{F62C84D7-884C-42FC-B21B-B5C316097192}"/>
              </a:ext>
            </a:extLst>
          </p:cNvPr>
          <p:cNvSpPr/>
          <p:nvPr/>
        </p:nvSpPr>
        <p:spPr>
          <a:xfrm flipV="1">
            <a:off x="7306347" y="5471271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楕円 39">
            <a:extLst>
              <a:ext uri="{FF2B5EF4-FFF2-40B4-BE49-F238E27FC236}">
                <a16:creationId xmlns:a16="http://schemas.microsoft.com/office/drawing/2014/main" id="{C442249A-818F-4F60-A58B-38A92F32A832}"/>
              </a:ext>
            </a:extLst>
          </p:cNvPr>
          <p:cNvSpPr/>
          <p:nvPr/>
        </p:nvSpPr>
        <p:spPr>
          <a:xfrm flipV="1">
            <a:off x="7333360" y="6276187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6CD88FDC-19FF-476A-AC05-9453235DACB4}"/>
              </a:ext>
            </a:extLst>
          </p:cNvPr>
          <p:cNvSpPr txBox="1"/>
          <p:nvPr/>
        </p:nvSpPr>
        <p:spPr>
          <a:xfrm>
            <a:off x="6873657" y="5248207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１</a:t>
            </a: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B2857C0C-5020-4605-B53C-FDFE484F7122}"/>
              </a:ext>
            </a:extLst>
          </p:cNvPr>
          <p:cNvSpPr txBox="1"/>
          <p:nvPr/>
        </p:nvSpPr>
        <p:spPr>
          <a:xfrm>
            <a:off x="8249734" y="5803389"/>
            <a:ext cx="61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０</a:t>
            </a: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B6BF9020-D1F5-4F44-B7F5-4CD668544052}"/>
              </a:ext>
            </a:extLst>
          </p:cNvPr>
          <p:cNvSpPr txBox="1"/>
          <p:nvPr/>
        </p:nvSpPr>
        <p:spPr>
          <a:xfrm>
            <a:off x="2481898" y="6155708"/>
            <a:ext cx="61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３</a:t>
            </a:r>
          </a:p>
        </p:txBody>
      </p: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755FF79D-D77A-4E2C-9465-E7F9EF3C78DC}"/>
              </a:ext>
            </a:extLst>
          </p:cNvPr>
          <p:cNvCxnSpPr>
            <a:cxnSpLocks/>
          </p:cNvCxnSpPr>
          <p:nvPr/>
        </p:nvCxnSpPr>
        <p:spPr>
          <a:xfrm flipH="1" flipV="1">
            <a:off x="7517766" y="5522555"/>
            <a:ext cx="676304" cy="320074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B6D073DF-5CFE-4F76-875A-22183B3B15AC}"/>
              </a:ext>
            </a:extLst>
          </p:cNvPr>
          <p:cNvSpPr txBox="1"/>
          <p:nvPr/>
        </p:nvSpPr>
        <p:spPr>
          <a:xfrm>
            <a:off x="2212002" y="426444"/>
            <a:ext cx="442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N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C597223E-4A96-43CD-B173-B1519D614EF1}"/>
              </a:ext>
            </a:extLst>
          </p:cNvPr>
          <p:cNvSpPr txBox="1"/>
          <p:nvPr/>
        </p:nvSpPr>
        <p:spPr>
          <a:xfrm>
            <a:off x="1165002" y="471459"/>
            <a:ext cx="396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L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E1F045DB-DE58-4D52-B934-B7EEF9E208CD}"/>
              </a:ext>
            </a:extLst>
          </p:cNvPr>
          <p:cNvSpPr/>
          <p:nvPr/>
        </p:nvSpPr>
        <p:spPr>
          <a:xfrm>
            <a:off x="3771298" y="1714874"/>
            <a:ext cx="2475329" cy="2310370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楕円 32">
            <a:extLst>
              <a:ext uri="{FF2B5EF4-FFF2-40B4-BE49-F238E27FC236}">
                <a16:creationId xmlns:a16="http://schemas.microsoft.com/office/drawing/2014/main" id="{A57367C7-59F6-4678-B4BE-DEBB72E03F5D}"/>
              </a:ext>
            </a:extLst>
          </p:cNvPr>
          <p:cNvSpPr/>
          <p:nvPr/>
        </p:nvSpPr>
        <p:spPr>
          <a:xfrm>
            <a:off x="7712625" y="504387"/>
            <a:ext cx="786798" cy="8187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  <a:latin typeface="+mn-ea"/>
              </a:rPr>
              <a:t>R</a:t>
            </a:r>
            <a:endParaRPr kumimoji="1" lang="ja-JP" altLang="en-US" sz="3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9F387A9B-0B18-4A08-811A-25BF24578311}"/>
              </a:ext>
            </a:extLst>
          </p:cNvPr>
          <p:cNvSpPr txBox="1"/>
          <p:nvPr/>
        </p:nvSpPr>
        <p:spPr>
          <a:xfrm>
            <a:off x="5433760" y="6202303"/>
            <a:ext cx="61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３</a:t>
            </a:r>
          </a:p>
        </p:txBody>
      </p:sp>
      <p:sp>
        <p:nvSpPr>
          <p:cNvPr id="50" name="楕円 49">
            <a:extLst>
              <a:ext uri="{FF2B5EF4-FFF2-40B4-BE49-F238E27FC236}">
                <a16:creationId xmlns:a16="http://schemas.microsoft.com/office/drawing/2014/main" id="{0E6AE58C-B8AE-4BBF-A398-08B7B1C8BBBA}"/>
              </a:ext>
            </a:extLst>
          </p:cNvPr>
          <p:cNvSpPr/>
          <p:nvPr/>
        </p:nvSpPr>
        <p:spPr>
          <a:xfrm flipV="1">
            <a:off x="4316579" y="5464546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楕円 50">
            <a:extLst>
              <a:ext uri="{FF2B5EF4-FFF2-40B4-BE49-F238E27FC236}">
                <a16:creationId xmlns:a16="http://schemas.microsoft.com/office/drawing/2014/main" id="{51D120D4-9BB6-4405-B9B8-394F9DF7DD75}"/>
              </a:ext>
            </a:extLst>
          </p:cNvPr>
          <p:cNvSpPr/>
          <p:nvPr/>
        </p:nvSpPr>
        <p:spPr>
          <a:xfrm flipV="1">
            <a:off x="5301693" y="5471271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楕円 52">
            <a:extLst>
              <a:ext uri="{FF2B5EF4-FFF2-40B4-BE49-F238E27FC236}">
                <a16:creationId xmlns:a16="http://schemas.microsoft.com/office/drawing/2014/main" id="{2EA199F2-CF06-4564-A1F0-15043C763B27}"/>
              </a:ext>
            </a:extLst>
          </p:cNvPr>
          <p:cNvSpPr/>
          <p:nvPr/>
        </p:nvSpPr>
        <p:spPr>
          <a:xfrm flipV="1">
            <a:off x="5309852" y="6276187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BA1E2811-B16C-4689-AF90-13ED22539C0E}"/>
              </a:ext>
            </a:extLst>
          </p:cNvPr>
          <p:cNvSpPr txBox="1"/>
          <p:nvPr/>
        </p:nvSpPr>
        <p:spPr>
          <a:xfrm>
            <a:off x="5471150" y="5268933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１</a:t>
            </a: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51C1CBDB-90FC-4542-B0FD-933A668C30D5}"/>
              </a:ext>
            </a:extLst>
          </p:cNvPr>
          <p:cNvSpPr txBox="1"/>
          <p:nvPr/>
        </p:nvSpPr>
        <p:spPr>
          <a:xfrm>
            <a:off x="3839396" y="5331563"/>
            <a:ext cx="61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>
                <a:latin typeface="+mn-ea"/>
              </a:rPr>
              <a:t>2</a:t>
            </a:r>
            <a:endParaRPr kumimoji="1" lang="ja-JP" altLang="en-US" sz="2400" b="1" dirty="0">
              <a:latin typeface="+mn-ea"/>
            </a:endParaRPr>
          </a:p>
        </p:txBody>
      </p: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92474C64-50E3-4D44-AF1A-7DC1D9CBA9D7}"/>
              </a:ext>
            </a:extLst>
          </p:cNvPr>
          <p:cNvCxnSpPr>
            <a:cxnSpLocks/>
          </p:cNvCxnSpPr>
          <p:nvPr/>
        </p:nvCxnSpPr>
        <p:spPr>
          <a:xfrm flipH="1" flipV="1">
            <a:off x="4345241" y="5605954"/>
            <a:ext cx="986772" cy="732934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楕円 63">
            <a:extLst>
              <a:ext uri="{FF2B5EF4-FFF2-40B4-BE49-F238E27FC236}">
                <a16:creationId xmlns:a16="http://schemas.microsoft.com/office/drawing/2014/main" id="{CC331A1D-8DCA-4BA8-90B8-9DCC3392B5AC}"/>
              </a:ext>
            </a:extLst>
          </p:cNvPr>
          <p:cNvSpPr/>
          <p:nvPr/>
        </p:nvSpPr>
        <p:spPr>
          <a:xfrm flipV="1">
            <a:off x="4292158" y="6295057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4289E5F4-26FF-4518-B229-840F9FCAF956}"/>
              </a:ext>
            </a:extLst>
          </p:cNvPr>
          <p:cNvCxnSpPr>
            <a:cxnSpLocks/>
          </p:cNvCxnSpPr>
          <p:nvPr/>
        </p:nvCxnSpPr>
        <p:spPr>
          <a:xfrm flipH="1">
            <a:off x="4333610" y="5593343"/>
            <a:ext cx="1101120" cy="84223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79E382B4-1689-458A-A5EA-F7C158E1EEC9}"/>
              </a:ext>
            </a:extLst>
          </p:cNvPr>
          <p:cNvSpPr txBox="1"/>
          <p:nvPr/>
        </p:nvSpPr>
        <p:spPr>
          <a:xfrm>
            <a:off x="3820034" y="6198532"/>
            <a:ext cx="61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>
                <a:latin typeface="+mn-ea"/>
              </a:rPr>
              <a:t>4</a:t>
            </a:r>
            <a:endParaRPr kumimoji="1" lang="ja-JP" altLang="en-US" sz="2400" b="1" dirty="0">
              <a:latin typeface="+mn-ea"/>
            </a:endParaRPr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C660B72D-A885-4C19-8986-25B03BD48A2F}"/>
              </a:ext>
            </a:extLst>
          </p:cNvPr>
          <p:cNvSpPr txBox="1"/>
          <p:nvPr/>
        </p:nvSpPr>
        <p:spPr>
          <a:xfrm>
            <a:off x="4657929" y="6429364"/>
            <a:ext cx="570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 </a:t>
            </a:r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A232B7DF-7609-4913-8F44-8398CA7AE264}"/>
              </a:ext>
            </a:extLst>
          </p:cNvPr>
          <p:cNvSpPr txBox="1"/>
          <p:nvPr/>
        </p:nvSpPr>
        <p:spPr>
          <a:xfrm>
            <a:off x="1806262" y="6367755"/>
            <a:ext cx="570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 </a:t>
            </a:r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382C0E3C-7C15-48EA-889E-0CA52E05B8BC}"/>
              </a:ext>
            </a:extLst>
          </p:cNvPr>
          <p:cNvSpPr txBox="1"/>
          <p:nvPr/>
        </p:nvSpPr>
        <p:spPr>
          <a:xfrm>
            <a:off x="8574991" y="660596"/>
            <a:ext cx="570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 </a:t>
            </a:r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BDE9EEA3-7B6F-45B8-AF6A-D5E642D0E619}"/>
              </a:ext>
            </a:extLst>
          </p:cNvPr>
          <p:cNvSpPr txBox="1"/>
          <p:nvPr/>
        </p:nvSpPr>
        <p:spPr>
          <a:xfrm>
            <a:off x="5309852" y="566982"/>
            <a:ext cx="570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 </a:t>
            </a:r>
          </a:p>
        </p:txBody>
      </p:sp>
    </p:spTree>
    <p:extLst>
      <p:ext uri="{BB962C8B-B14F-4D97-AF65-F5344CB8AC3E}">
        <p14:creationId xmlns:p14="http://schemas.microsoft.com/office/powerpoint/2010/main" val="13196472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楕円 17">
            <a:extLst>
              <a:ext uri="{FF2B5EF4-FFF2-40B4-BE49-F238E27FC236}">
                <a16:creationId xmlns:a16="http://schemas.microsoft.com/office/drawing/2014/main" id="{A2E154AD-98D1-4F44-81A2-0CBE45258587}"/>
              </a:ext>
            </a:extLst>
          </p:cNvPr>
          <p:cNvSpPr/>
          <p:nvPr/>
        </p:nvSpPr>
        <p:spPr>
          <a:xfrm>
            <a:off x="7084183" y="5504066"/>
            <a:ext cx="786798" cy="73657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720CAE87-79A7-4680-AF5B-CD23648F3E71}"/>
              </a:ext>
            </a:extLst>
          </p:cNvPr>
          <p:cNvSpPr txBox="1"/>
          <p:nvPr/>
        </p:nvSpPr>
        <p:spPr>
          <a:xfrm>
            <a:off x="8455189" y="483133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</a:p>
        </p:txBody>
      </p: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56332DDB-6A1C-4EF3-9621-CC3E4A766C5B}"/>
              </a:ext>
            </a:extLst>
          </p:cNvPr>
          <p:cNvCxnSpPr>
            <a:cxnSpLocks/>
          </p:cNvCxnSpPr>
          <p:nvPr/>
        </p:nvCxnSpPr>
        <p:spPr>
          <a:xfrm flipH="1" flipV="1">
            <a:off x="7191663" y="6072436"/>
            <a:ext cx="571838" cy="345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4D658397-2C4B-4000-8063-9848F82650BA}"/>
              </a:ext>
            </a:extLst>
          </p:cNvPr>
          <p:cNvCxnSpPr>
            <a:cxnSpLocks/>
          </p:cNvCxnSpPr>
          <p:nvPr/>
        </p:nvCxnSpPr>
        <p:spPr>
          <a:xfrm flipV="1">
            <a:off x="7373070" y="5504066"/>
            <a:ext cx="0" cy="55496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F9F57985-8243-4B72-9226-BFAD4CE2DEEC}"/>
              </a:ext>
            </a:extLst>
          </p:cNvPr>
          <p:cNvCxnSpPr>
            <a:cxnSpLocks/>
          </p:cNvCxnSpPr>
          <p:nvPr/>
        </p:nvCxnSpPr>
        <p:spPr>
          <a:xfrm flipV="1">
            <a:off x="7579315" y="5505319"/>
            <a:ext cx="0" cy="55496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楕円 6">
            <a:extLst>
              <a:ext uri="{FF2B5EF4-FFF2-40B4-BE49-F238E27FC236}">
                <a16:creationId xmlns:a16="http://schemas.microsoft.com/office/drawing/2014/main" id="{3B110D3F-0631-4A34-B34D-A3A8EAD6EF60}"/>
              </a:ext>
            </a:extLst>
          </p:cNvPr>
          <p:cNvSpPr/>
          <p:nvPr/>
        </p:nvSpPr>
        <p:spPr>
          <a:xfrm>
            <a:off x="2384826" y="1691835"/>
            <a:ext cx="1943891" cy="192269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5F83C3E4-DD28-48F0-9CF1-131ACAD0A376}"/>
              </a:ext>
            </a:extLst>
          </p:cNvPr>
          <p:cNvSpPr/>
          <p:nvPr/>
        </p:nvSpPr>
        <p:spPr>
          <a:xfrm>
            <a:off x="6585122" y="427196"/>
            <a:ext cx="1943891" cy="192269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CB003734-785B-4885-B625-31F194B279F2}"/>
              </a:ext>
            </a:extLst>
          </p:cNvPr>
          <p:cNvSpPr/>
          <p:nvPr/>
        </p:nvSpPr>
        <p:spPr>
          <a:xfrm>
            <a:off x="2834093" y="5471199"/>
            <a:ext cx="783696" cy="769441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E0AF941-4756-4A0D-BEAD-851DF1A9F734}"/>
              </a:ext>
            </a:extLst>
          </p:cNvPr>
          <p:cNvSpPr txBox="1"/>
          <p:nvPr/>
        </p:nvSpPr>
        <p:spPr>
          <a:xfrm>
            <a:off x="2920493" y="5471198"/>
            <a:ext cx="5336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>
                <a:latin typeface="Cambria Math" panose="02040503050406030204" pitchFamily="18" charset="0"/>
                <a:ea typeface="Cambria Math" panose="02040503050406030204" pitchFamily="18" charset="0"/>
              </a:rPr>
              <a:t>M</a:t>
            </a:r>
            <a:endParaRPr kumimoji="1" lang="ja-JP" altLang="en-US" sz="4400" dirty="0">
              <a:latin typeface="Cambria Math" panose="02040503050406030204" pitchFamily="18" charset="0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B2E48084-A050-48D9-92DC-2AEB3B57124E}"/>
              </a:ext>
            </a:extLst>
          </p:cNvPr>
          <p:cNvSpPr/>
          <p:nvPr/>
        </p:nvSpPr>
        <p:spPr>
          <a:xfrm>
            <a:off x="672208" y="569746"/>
            <a:ext cx="516065" cy="124448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8B322D31-0F54-4CD9-BE29-A78F0B219161}"/>
              </a:ext>
            </a:extLst>
          </p:cNvPr>
          <p:cNvSpPr/>
          <p:nvPr/>
        </p:nvSpPr>
        <p:spPr>
          <a:xfrm flipV="1">
            <a:off x="756636" y="756605"/>
            <a:ext cx="329621" cy="35277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1258D82E-C517-4064-9522-5AEAA2B9C4D2}"/>
              </a:ext>
            </a:extLst>
          </p:cNvPr>
          <p:cNvSpPr/>
          <p:nvPr/>
        </p:nvSpPr>
        <p:spPr>
          <a:xfrm flipV="1">
            <a:off x="748516" y="2824022"/>
            <a:ext cx="329621" cy="3260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9981600F-FBF2-4F0D-99C2-9532A799CEF2}"/>
              </a:ext>
            </a:extLst>
          </p:cNvPr>
          <p:cNvSpPr txBox="1"/>
          <p:nvPr/>
        </p:nvSpPr>
        <p:spPr>
          <a:xfrm>
            <a:off x="165259" y="613897"/>
            <a:ext cx="4427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N</a:t>
            </a:r>
            <a:endParaRPr kumimoji="1" lang="en-US" altLang="ja-JP" sz="2400" b="1" dirty="0">
              <a:latin typeface="Georgia" panose="02040502050405020303" pitchFamily="18" charset="0"/>
            </a:endParaRPr>
          </a:p>
          <a:p>
            <a:endParaRPr lang="en-US" altLang="ja-JP" sz="2400" b="1" dirty="0">
              <a:latin typeface="Georgia" panose="02040502050405020303" pitchFamily="18" charset="0"/>
            </a:endParaRPr>
          </a:p>
          <a:p>
            <a:r>
              <a:rPr kumimoji="1" lang="en-US" altLang="ja-JP" sz="2400" b="1" dirty="0">
                <a:latin typeface="Georgia" panose="02040502050405020303" pitchFamily="18" charset="0"/>
              </a:rPr>
              <a:t>L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6D7CB55D-0D14-498D-94E7-059DA889C8FB}"/>
              </a:ext>
            </a:extLst>
          </p:cNvPr>
          <p:cNvSpPr/>
          <p:nvPr/>
        </p:nvSpPr>
        <p:spPr>
          <a:xfrm rot="5400000">
            <a:off x="5462477" y="3980164"/>
            <a:ext cx="574370" cy="117269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（）</a:t>
            </a:r>
            <a:endParaRPr kumimoji="1" lang="ja-JP" altLang="en-US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A11E7D19-E549-429A-9ADB-BC123F732902}"/>
              </a:ext>
            </a:extLst>
          </p:cNvPr>
          <p:cNvSpPr txBox="1"/>
          <p:nvPr/>
        </p:nvSpPr>
        <p:spPr>
          <a:xfrm rot="16200000">
            <a:off x="5594981" y="4203865"/>
            <a:ext cx="461665" cy="76944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b="1" dirty="0"/>
              <a:t>（ ）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2EFE439D-4D07-4334-9443-CC50E3E2137A}"/>
              </a:ext>
            </a:extLst>
          </p:cNvPr>
          <p:cNvSpPr txBox="1"/>
          <p:nvPr/>
        </p:nvSpPr>
        <p:spPr>
          <a:xfrm>
            <a:off x="5849778" y="4914175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7C28014-BD2B-40F5-94C7-C9DE9FFA1D55}"/>
              </a:ext>
            </a:extLst>
          </p:cNvPr>
          <p:cNvSpPr/>
          <p:nvPr/>
        </p:nvSpPr>
        <p:spPr>
          <a:xfrm>
            <a:off x="664361" y="1815475"/>
            <a:ext cx="516065" cy="144608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A86F2FB6-1373-4403-AE6D-D0E922DC50ED}"/>
              </a:ext>
            </a:extLst>
          </p:cNvPr>
          <p:cNvSpPr/>
          <p:nvPr/>
        </p:nvSpPr>
        <p:spPr>
          <a:xfrm flipV="1">
            <a:off x="738811" y="1918170"/>
            <a:ext cx="329621" cy="3260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445B384D-E802-4FAF-A350-8E237D62C396}"/>
              </a:ext>
            </a:extLst>
          </p:cNvPr>
          <p:cNvSpPr/>
          <p:nvPr/>
        </p:nvSpPr>
        <p:spPr>
          <a:xfrm flipV="1">
            <a:off x="734247" y="2371059"/>
            <a:ext cx="329621" cy="3260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楕円 26">
            <a:extLst>
              <a:ext uri="{FF2B5EF4-FFF2-40B4-BE49-F238E27FC236}">
                <a16:creationId xmlns:a16="http://schemas.microsoft.com/office/drawing/2014/main" id="{54F6D5E9-BC06-4B3D-BC13-CFB03055B136}"/>
              </a:ext>
            </a:extLst>
          </p:cNvPr>
          <p:cNvSpPr/>
          <p:nvPr/>
        </p:nvSpPr>
        <p:spPr>
          <a:xfrm flipV="1">
            <a:off x="771320" y="1388543"/>
            <a:ext cx="329621" cy="3260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64A61AE6-3C3C-48A8-B297-63551D948FE7}"/>
              </a:ext>
            </a:extLst>
          </p:cNvPr>
          <p:cNvSpPr txBox="1"/>
          <p:nvPr/>
        </p:nvSpPr>
        <p:spPr>
          <a:xfrm>
            <a:off x="167885" y="1850369"/>
            <a:ext cx="394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T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46CB54DD-079E-4CF2-BF5C-FD14A8B7D330}"/>
              </a:ext>
            </a:extLst>
          </p:cNvPr>
          <p:cNvSpPr txBox="1"/>
          <p:nvPr/>
        </p:nvSpPr>
        <p:spPr>
          <a:xfrm>
            <a:off x="171152" y="2279556"/>
            <a:ext cx="3946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S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F4417F69-012B-415D-9BF8-6514D0F9777D}"/>
              </a:ext>
            </a:extLst>
          </p:cNvPr>
          <p:cNvSpPr txBox="1"/>
          <p:nvPr/>
        </p:nvSpPr>
        <p:spPr>
          <a:xfrm>
            <a:off x="171332" y="2691280"/>
            <a:ext cx="429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R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671D4750-0F0B-4F1D-8D38-D8AF53228177}"/>
              </a:ext>
            </a:extLst>
          </p:cNvPr>
          <p:cNvSpPr/>
          <p:nvPr/>
        </p:nvSpPr>
        <p:spPr>
          <a:xfrm>
            <a:off x="1568365" y="4398279"/>
            <a:ext cx="783696" cy="769441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292B9D57-D22B-42A6-99B6-FABB3D49D59D}"/>
              </a:ext>
            </a:extLst>
          </p:cNvPr>
          <p:cNvSpPr txBox="1"/>
          <p:nvPr/>
        </p:nvSpPr>
        <p:spPr>
          <a:xfrm>
            <a:off x="1693407" y="4396724"/>
            <a:ext cx="5336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  <a:endParaRPr kumimoji="1" lang="ja-JP" altLang="en-US" sz="4400" dirty="0">
              <a:latin typeface="Cambria Math" panose="02040503050406030204" pitchFamily="18" charset="0"/>
            </a:endParaRPr>
          </a:p>
        </p:txBody>
      </p: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4C2B30E4-9EB5-40F8-ABAC-12C488795AA1}"/>
              </a:ext>
            </a:extLst>
          </p:cNvPr>
          <p:cNvCxnSpPr>
            <a:cxnSpLocks/>
          </p:cNvCxnSpPr>
          <p:nvPr/>
        </p:nvCxnSpPr>
        <p:spPr>
          <a:xfrm flipH="1">
            <a:off x="7198793" y="4396724"/>
            <a:ext cx="630406" cy="296652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楕円 42">
            <a:extLst>
              <a:ext uri="{FF2B5EF4-FFF2-40B4-BE49-F238E27FC236}">
                <a16:creationId xmlns:a16="http://schemas.microsoft.com/office/drawing/2014/main" id="{65195C42-2B72-43CA-9B45-30A87577AE45}"/>
              </a:ext>
            </a:extLst>
          </p:cNvPr>
          <p:cNvSpPr/>
          <p:nvPr/>
        </p:nvSpPr>
        <p:spPr>
          <a:xfrm flipV="1">
            <a:off x="7752379" y="4625916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楕円 43">
            <a:extLst>
              <a:ext uri="{FF2B5EF4-FFF2-40B4-BE49-F238E27FC236}">
                <a16:creationId xmlns:a16="http://schemas.microsoft.com/office/drawing/2014/main" id="{0E9BCD05-B22B-4BC6-BB23-95E974922C24}"/>
              </a:ext>
            </a:extLst>
          </p:cNvPr>
          <p:cNvSpPr/>
          <p:nvPr/>
        </p:nvSpPr>
        <p:spPr>
          <a:xfrm flipV="1">
            <a:off x="7191663" y="4625571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BD877FB8-E624-4F6F-8C3D-F6ED26EC99EE}"/>
              </a:ext>
            </a:extLst>
          </p:cNvPr>
          <p:cNvSpPr txBox="1"/>
          <p:nvPr/>
        </p:nvSpPr>
        <p:spPr>
          <a:xfrm>
            <a:off x="8199538" y="4530848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</a:p>
        </p:txBody>
      </p:sp>
    </p:spTree>
    <p:extLst>
      <p:ext uri="{BB962C8B-B14F-4D97-AF65-F5344CB8AC3E}">
        <p14:creationId xmlns:p14="http://schemas.microsoft.com/office/powerpoint/2010/main" val="17637019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492</TotalTime>
  <Words>175</Words>
  <Application>Microsoft Office PowerPoint</Application>
  <PresentationFormat>ワイド画面</PresentationFormat>
  <Paragraphs>121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4" baseType="lpstr">
      <vt:lpstr>游ゴシック</vt:lpstr>
      <vt:lpstr>游ゴシック Light</vt:lpstr>
      <vt:lpstr>Arial</vt:lpstr>
      <vt:lpstr>Cambria Math</vt:lpstr>
      <vt:lpstr>Georgia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Yuichi Kitamura</dc:creator>
  <cp:lastModifiedBy>Kita Yu</cp:lastModifiedBy>
  <cp:revision>69</cp:revision>
  <dcterms:created xsi:type="dcterms:W3CDTF">2019-03-03T08:42:58Z</dcterms:created>
  <dcterms:modified xsi:type="dcterms:W3CDTF">2020-11-23T12:30:21Z</dcterms:modified>
</cp:coreProperties>
</file>