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29" r:id="rId3"/>
    <p:sldId id="330" r:id="rId4"/>
    <p:sldId id="331" r:id="rId5"/>
    <p:sldId id="333" r:id="rId6"/>
    <p:sldId id="334" r:id="rId7"/>
    <p:sldId id="335" r:id="rId8"/>
    <p:sldId id="323" r:id="rId9"/>
    <p:sldId id="303" r:id="rId10"/>
    <p:sldId id="321" r:id="rId11"/>
    <p:sldId id="320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1" autoAdjust="0"/>
    <p:restoredTop sz="94660"/>
  </p:normalViewPr>
  <p:slideViewPr>
    <p:cSldViewPr snapToGrid="0">
      <p:cViewPr varScale="1">
        <p:scale>
          <a:sx n="60" d="100"/>
          <a:sy n="60" d="100"/>
        </p:scale>
        <p:origin x="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586885" y="32562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5478370" y="52960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691572" y="4996776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4704332" y="4967160"/>
            <a:ext cx="777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</a:rPr>
              <a:t>( )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89399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1988471" y="5296002"/>
            <a:ext cx="461204" cy="16856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98883" y="543811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838167" y="543777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875772" y="32562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8082017" y="32687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5168966" y="6792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4668664" y="6795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1250701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4041153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454372" y="79206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958736" y="5695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5035620" y="217916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4528506" y="21791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624965" y="4178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838167" y="1185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945865" y="1338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7586885" y="2208347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2776717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7875772" y="2208347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8082017" y="2209600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981440-8765-4CCA-8CF6-353ACF557958}"/>
              </a:ext>
            </a:extLst>
          </p:cNvPr>
          <p:cNvSpPr txBox="1"/>
          <p:nvPr/>
        </p:nvSpPr>
        <p:spPr>
          <a:xfrm>
            <a:off x="8310195" y="2576633"/>
            <a:ext cx="90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>
                <a:latin typeface="Georgia" panose="02040502050405020303" pitchFamily="18" charset="0"/>
              </a:rPr>
              <a:t>EET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9A4CB49-5571-4387-87DA-B66DD254E253}"/>
              </a:ext>
            </a:extLst>
          </p:cNvPr>
          <p:cNvCxnSpPr>
            <a:cxnSpLocks/>
          </p:cNvCxnSpPr>
          <p:nvPr/>
        </p:nvCxnSpPr>
        <p:spPr>
          <a:xfrm>
            <a:off x="7739287" y="5212838"/>
            <a:ext cx="71508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60D0986-2D16-44EF-B4DB-7ABF661F6F7B}"/>
              </a:ext>
            </a:extLst>
          </p:cNvPr>
          <p:cNvCxnSpPr>
            <a:cxnSpLocks/>
          </p:cNvCxnSpPr>
          <p:nvPr/>
        </p:nvCxnSpPr>
        <p:spPr>
          <a:xfrm>
            <a:off x="7891687" y="5344961"/>
            <a:ext cx="41850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8BDD2AA-0A0E-47E6-9707-CB854D4B890A}"/>
              </a:ext>
            </a:extLst>
          </p:cNvPr>
          <p:cNvCxnSpPr>
            <a:cxnSpLocks/>
          </p:cNvCxnSpPr>
          <p:nvPr/>
        </p:nvCxnSpPr>
        <p:spPr>
          <a:xfrm>
            <a:off x="7971469" y="5476353"/>
            <a:ext cx="221057" cy="42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7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800441" y="5602905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64743" y="551142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650137" y="583149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2345331" y="62650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2545980" y="537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6786349" y="61368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025053" y="56940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6873657" y="52482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8249734" y="580338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2481898" y="6155708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433760" y="620230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471150" y="52689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3839396" y="533156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3820034" y="61985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806262" y="636775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</p:spTree>
    <p:extLst>
      <p:ext uri="{BB962C8B-B14F-4D97-AF65-F5344CB8AC3E}">
        <p14:creationId xmlns:p14="http://schemas.microsoft.com/office/powerpoint/2010/main" val="131964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455189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</p:spTree>
    <p:extLst>
      <p:ext uri="{BB962C8B-B14F-4D97-AF65-F5344CB8AC3E}">
        <p14:creationId xmlns:p14="http://schemas.microsoft.com/office/powerpoint/2010/main" val="176370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586885" y="32562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5478370" y="52960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691572" y="4996776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4704332" y="4967160"/>
            <a:ext cx="777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</a:rPr>
              <a:t>( )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89399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1988471" y="5296002"/>
            <a:ext cx="461204" cy="16856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98883" y="543811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838167" y="543777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875772" y="32562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8082017" y="32687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5168966" y="6792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4668664" y="6795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1250701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4041153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454372" y="79206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958736" y="5695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5035620" y="217916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4528506" y="21791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624965" y="4178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838167" y="1185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945865" y="1338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7586885" y="2208347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2776717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7875772" y="2208347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8082017" y="2209600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981440-8765-4CCA-8CF6-353ACF557958}"/>
              </a:ext>
            </a:extLst>
          </p:cNvPr>
          <p:cNvSpPr txBox="1"/>
          <p:nvPr/>
        </p:nvSpPr>
        <p:spPr>
          <a:xfrm>
            <a:off x="8310195" y="2576633"/>
            <a:ext cx="90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>
                <a:latin typeface="Georgia" panose="02040502050405020303" pitchFamily="18" charset="0"/>
              </a:rPr>
              <a:t>EET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9A4CB49-5571-4387-87DA-B66DD254E253}"/>
              </a:ext>
            </a:extLst>
          </p:cNvPr>
          <p:cNvCxnSpPr>
            <a:cxnSpLocks/>
          </p:cNvCxnSpPr>
          <p:nvPr/>
        </p:nvCxnSpPr>
        <p:spPr>
          <a:xfrm>
            <a:off x="7739287" y="5212838"/>
            <a:ext cx="71508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60D0986-2D16-44EF-B4DB-7ABF661F6F7B}"/>
              </a:ext>
            </a:extLst>
          </p:cNvPr>
          <p:cNvCxnSpPr>
            <a:cxnSpLocks/>
          </p:cNvCxnSpPr>
          <p:nvPr/>
        </p:nvCxnSpPr>
        <p:spPr>
          <a:xfrm>
            <a:off x="7891687" y="5344961"/>
            <a:ext cx="41850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8BDD2AA-0A0E-47E6-9707-CB854D4B890A}"/>
              </a:ext>
            </a:extLst>
          </p:cNvPr>
          <p:cNvCxnSpPr>
            <a:cxnSpLocks/>
          </p:cNvCxnSpPr>
          <p:nvPr/>
        </p:nvCxnSpPr>
        <p:spPr>
          <a:xfrm>
            <a:off x="7971469" y="5476353"/>
            <a:ext cx="221057" cy="42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BE3D8B6-900A-47E6-9329-B5608B8785AB}"/>
              </a:ext>
            </a:extLst>
          </p:cNvPr>
          <p:cNvCxnSpPr>
            <a:cxnSpLocks/>
          </p:cNvCxnSpPr>
          <p:nvPr/>
        </p:nvCxnSpPr>
        <p:spPr>
          <a:xfrm>
            <a:off x="5256995" y="857004"/>
            <a:ext cx="0" cy="41397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227838D-2CE7-4895-BFB5-2CED3C1FDA29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2481589" y="2306282"/>
            <a:ext cx="5220520" cy="993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B978440D-0487-4861-9EC7-AB28C4BF9C00}"/>
              </a:ext>
            </a:extLst>
          </p:cNvPr>
          <p:cNvCxnSpPr>
            <a:cxnSpLocks/>
          </p:cNvCxnSpPr>
          <p:nvPr/>
        </p:nvCxnSpPr>
        <p:spPr>
          <a:xfrm>
            <a:off x="2478996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AEC8063-BD55-4922-9107-49B21F634087}"/>
              </a:ext>
            </a:extLst>
          </p:cNvPr>
          <p:cNvCxnSpPr>
            <a:cxnSpLocks/>
          </p:cNvCxnSpPr>
          <p:nvPr/>
        </p:nvCxnSpPr>
        <p:spPr>
          <a:xfrm>
            <a:off x="7662282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46062B52-5B22-46C1-8F9C-78E04C4F44D3}"/>
              </a:ext>
            </a:extLst>
          </p:cNvPr>
          <p:cNvSpPr/>
          <p:nvPr/>
        </p:nvSpPr>
        <p:spPr>
          <a:xfrm flipV="1">
            <a:off x="2439312" y="218153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17EB55EE-792D-4475-B423-8A38D81326B1}"/>
              </a:ext>
            </a:extLst>
          </p:cNvPr>
          <p:cNvSpPr/>
          <p:nvPr/>
        </p:nvSpPr>
        <p:spPr>
          <a:xfrm flipV="1">
            <a:off x="5168949" y="22145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42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586885" y="32562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5478370" y="52960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691572" y="4996776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4704332" y="4967160"/>
            <a:ext cx="777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</a:rPr>
              <a:t>( )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89399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1988471" y="5296002"/>
            <a:ext cx="461204" cy="16856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98883" y="543811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838167" y="543777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875772" y="32562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8082017" y="32687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5168966" y="6792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4668664" y="6795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1250701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4041153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454372" y="79206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958736" y="5695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5035620" y="217916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4528506" y="21791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624965" y="4178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838167" y="1185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945865" y="1338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7586885" y="2208347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2776717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7875772" y="2208347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8082017" y="2209600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981440-8765-4CCA-8CF6-353ACF557958}"/>
              </a:ext>
            </a:extLst>
          </p:cNvPr>
          <p:cNvSpPr txBox="1"/>
          <p:nvPr/>
        </p:nvSpPr>
        <p:spPr>
          <a:xfrm>
            <a:off x="8310195" y="2576633"/>
            <a:ext cx="90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>
                <a:latin typeface="Georgia" panose="02040502050405020303" pitchFamily="18" charset="0"/>
              </a:rPr>
              <a:t>EET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9A4CB49-5571-4387-87DA-B66DD254E253}"/>
              </a:ext>
            </a:extLst>
          </p:cNvPr>
          <p:cNvCxnSpPr>
            <a:cxnSpLocks/>
          </p:cNvCxnSpPr>
          <p:nvPr/>
        </p:nvCxnSpPr>
        <p:spPr>
          <a:xfrm>
            <a:off x="7739287" y="5212838"/>
            <a:ext cx="71508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60D0986-2D16-44EF-B4DB-7ABF661F6F7B}"/>
              </a:ext>
            </a:extLst>
          </p:cNvPr>
          <p:cNvCxnSpPr>
            <a:cxnSpLocks/>
          </p:cNvCxnSpPr>
          <p:nvPr/>
        </p:nvCxnSpPr>
        <p:spPr>
          <a:xfrm>
            <a:off x="7891687" y="5344961"/>
            <a:ext cx="41850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8BDD2AA-0A0E-47E6-9707-CB854D4B890A}"/>
              </a:ext>
            </a:extLst>
          </p:cNvPr>
          <p:cNvCxnSpPr>
            <a:cxnSpLocks/>
          </p:cNvCxnSpPr>
          <p:nvPr/>
        </p:nvCxnSpPr>
        <p:spPr>
          <a:xfrm>
            <a:off x="7971469" y="5476353"/>
            <a:ext cx="221057" cy="42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BE3D8B6-900A-47E6-9329-B5608B8785AB}"/>
              </a:ext>
            </a:extLst>
          </p:cNvPr>
          <p:cNvCxnSpPr>
            <a:cxnSpLocks/>
          </p:cNvCxnSpPr>
          <p:nvPr/>
        </p:nvCxnSpPr>
        <p:spPr>
          <a:xfrm>
            <a:off x="5256995" y="857004"/>
            <a:ext cx="0" cy="41397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227838D-2CE7-4895-BFB5-2CED3C1FDA29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2481589" y="2306282"/>
            <a:ext cx="5220520" cy="993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B978440D-0487-4861-9EC7-AB28C4BF9C00}"/>
              </a:ext>
            </a:extLst>
          </p:cNvPr>
          <p:cNvCxnSpPr>
            <a:cxnSpLocks/>
          </p:cNvCxnSpPr>
          <p:nvPr/>
        </p:nvCxnSpPr>
        <p:spPr>
          <a:xfrm>
            <a:off x="2478996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AEC8063-BD55-4922-9107-49B21F634087}"/>
              </a:ext>
            </a:extLst>
          </p:cNvPr>
          <p:cNvCxnSpPr>
            <a:cxnSpLocks/>
          </p:cNvCxnSpPr>
          <p:nvPr/>
        </p:nvCxnSpPr>
        <p:spPr>
          <a:xfrm>
            <a:off x="7662282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46062B52-5B22-46C1-8F9C-78E04C4F44D3}"/>
              </a:ext>
            </a:extLst>
          </p:cNvPr>
          <p:cNvSpPr/>
          <p:nvPr/>
        </p:nvSpPr>
        <p:spPr>
          <a:xfrm flipV="1">
            <a:off x="2439312" y="218153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17EB55EE-792D-4475-B423-8A38D81326B1}"/>
              </a:ext>
            </a:extLst>
          </p:cNvPr>
          <p:cNvSpPr/>
          <p:nvPr/>
        </p:nvSpPr>
        <p:spPr>
          <a:xfrm flipV="1">
            <a:off x="5168949" y="22145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2B5ECCF-C1F1-4D96-B1A2-A7DED4967AAC}"/>
              </a:ext>
            </a:extLst>
          </p:cNvPr>
          <p:cNvCxnSpPr>
            <a:cxnSpLocks/>
          </p:cNvCxnSpPr>
          <p:nvPr/>
        </p:nvCxnSpPr>
        <p:spPr>
          <a:xfrm flipH="1">
            <a:off x="4719249" y="735679"/>
            <a:ext cx="14231" cy="184095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E7F997F5-5BBF-40BB-9B86-ED7F93AE86EB}"/>
              </a:ext>
            </a:extLst>
          </p:cNvPr>
          <p:cNvCxnSpPr>
            <a:cxnSpLocks/>
            <a:endCxn id="53" idx="6"/>
          </p:cNvCxnSpPr>
          <p:nvPr/>
        </p:nvCxnSpPr>
        <p:spPr>
          <a:xfrm flipH="1">
            <a:off x="2565452" y="2729033"/>
            <a:ext cx="5064750" cy="364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A845EE8-12FD-4AEE-A7AD-E85CCB700BA9}"/>
              </a:ext>
            </a:extLst>
          </p:cNvPr>
          <p:cNvCxnSpPr>
            <a:cxnSpLocks/>
          </p:cNvCxnSpPr>
          <p:nvPr/>
        </p:nvCxnSpPr>
        <p:spPr>
          <a:xfrm flipH="1">
            <a:off x="4719249" y="705813"/>
            <a:ext cx="14232" cy="202322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38A68AB-C23E-41C7-B3DD-3D87631C12AA}"/>
              </a:ext>
            </a:extLst>
          </p:cNvPr>
          <p:cNvCxnSpPr>
            <a:cxnSpLocks/>
            <a:endCxn id="56" idx="4"/>
          </p:cNvCxnSpPr>
          <p:nvPr/>
        </p:nvCxnSpPr>
        <p:spPr>
          <a:xfrm>
            <a:off x="2468604" y="2706109"/>
            <a:ext cx="18325" cy="273200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8A8F546A-74A1-4990-9019-FB481F04F03F}"/>
              </a:ext>
            </a:extLst>
          </p:cNvPr>
          <p:cNvSpPr/>
          <p:nvPr/>
        </p:nvSpPr>
        <p:spPr>
          <a:xfrm flipV="1">
            <a:off x="4652860" y="265115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C1CDE45-0620-4641-B886-8737C885C86C}"/>
              </a:ext>
            </a:extLst>
          </p:cNvPr>
          <p:cNvSpPr/>
          <p:nvPr/>
        </p:nvSpPr>
        <p:spPr>
          <a:xfrm flipV="1">
            <a:off x="2389360" y="267397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E3C891C8-764D-4F13-93A9-B2CE92AC7B89}"/>
              </a:ext>
            </a:extLst>
          </p:cNvPr>
          <p:cNvCxnSpPr>
            <a:cxnSpLocks/>
            <a:stCxn id="18" idx="5"/>
            <a:endCxn id="40" idx="7"/>
          </p:cNvCxnSpPr>
          <p:nvPr/>
        </p:nvCxnSpPr>
        <p:spPr>
          <a:xfrm>
            <a:off x="8258459" y="954330"/>
            <a:ext cx="0" cy="13618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75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586885" y="32562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5478370" y="52960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691572" y="4996776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4704332" y="4967160"/>
            <a:ext cx="777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</a:rPr>
              <a:t>( )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89399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1988471" y="5296002"/>
            <a:ext cx="461204" cy="16856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98883" y="543811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838167" y="543777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875772" y="32562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8082017" y="32687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5168966" y="6792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4668664" y="6795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1250701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4041153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454372" y="79206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958736" y="5695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5035620" y="217916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4528506" y="21791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624965" y="4178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838167" y="1185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945865" y="1338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7586885" y="2208347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2776717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7875772" y="2208347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8082017" y="2209600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981440-8765-4CCA-8CF6-353ACF557958}"/>
              </a:ext>
            </a:extLst>
          </p:cNvPr>
          <p:cNvSpPr txBox="1"/>
          <p:nvPr/>
        </p:nvSpPr>
        <p:spPr>
          <a:xfrm>
            <a:off x="8310195" y="2576633"/>
            <a:ext cx="90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>
                <a:latin typeface="Georgia" panose="02040502050405020303" pitchFamily="18" charset="0"/>
              </a:rPr>
              <a:t>EET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9A4CB49-5571-4387-87DA-B66DD254E253}"/>
              </a:ext>
            </a:extLst>
          </p:cNvPr>
          <p:cNvCxnSpPr>
            <a:cxnSpLocks/>
          </p:cNvCxnSpPr>
          <p:nvPr/>
        </p:nvCxnSpPr>
        <p:spPr>
          <a:xfrm>
            <a:off x="7739287" y="5212838"/>
            <a:ext cx="71508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60D0986-2D16-44EF-B4DB-7ABF661F6F7B}"/>
              </a:ext>
            </a:extLst>
          </p:cNvPr>
          <p:cNvCxnSpPr>
            <a:cxnSpLocks/>
          </p:cNvCxnSpPr>
          <p:nvPr/>
        </p:nvCxnSpPr>
        <p:spPr>
          <a:xfrm>
            <a:off x="7891687" y="5344961"/>
            <a:ext cx="41850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8BDD2AA-0A0E-47E6-9707-CB854D4B890A}"/>
              </a:ext>
            </a:extLst>
          </p:cNvPr>
          <p:cNvCxnSpPr>
            <a:cxnSpLocks/>
          </p:cNvCxnSpPr>
          <p:nvPr/>
        </p:nvCxnSpPr>
        <p:spPr>
          <a:xfrm>
            <a:off x="7971469" y="5476353"/>
            <a:ext cx="221057" cy="42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BE3D8B6-900A-47E6-9329-B5608B8785AB}"/>
              </a:ext>
            </a:extLst>
          </p:cNvPr>
          <p:cNvCxnSpPr>
            <a:cxnSpLocks/>
          </p:cNvCxnSpPr>
          <p:nvPr/>
        </p:nvCxnSpPr>
        <p:spPr>
          <a:xfrm>
            <a:off x="5256995" y="857004"/>
            <a:ext cx="0" cy="41397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227838D-2CE7-4895-BFB5-2CED3C1FDA29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2481589" y="2306282"/>
            <a:ext cx="5220520" cy="993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B978440D-0487-4861-9EC7-AB28C4BF9C00}"/>
              </a:ext>
            </a:extLst>
          </p:cNvPr>
          <p:cNvCxnSpPr>
            <a:cxnSpLocks/>
          </p:cNvCxnSpPr>
          <p:nvPr/>
        </p:nvCxnSpPr>
        <p:spPr>
          <a:xfrm>
            <a:off x="2478996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AEC8063-BD55-4922-9107-49B21F634087}"/>
              </a:ext>
            </a:extLst>
          </p:cNvPr>
          <p:cNvCxnSpPr>
            <a:cxnSpLocks/>
          </p:cNvCxnSpPr>
          <p:nvPr/>
        </p:nvCxnSpPr>
        <p:spPr>
          <a:xfrm>
            <a:off x="7662282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46062B52-5B22-46C1-8F9C-78E04C4F44D3}"/>
              </a:ext>
            </a:extLst>
          </p:cNvPr>
          <p:cNvSpPr/>
          <p:nvPr/>
        </p:nvSpPr>
        <p:spPr>
          <a:xfrm flipV="1">
            <a:off x="2439312" y="218153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17EB55EE-792D-4475-B423-8A38D81326B1}"/>
              </a:ext>
            </a:extLst>
          </p:cNvPr>
          <p:cNvSpPr/>
          <p:nvPr/>
        </p:nvSpPr>
        <p:spPr>
          <a:xfrm flipV="1">
            <a:off x="5168949" y="22145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2B5ECCF-C1F1-4D96-B1A2-A7DED4967AAC}"/>
              </a:ext>
            </a:extLst>
          </p:cNvPr>
          <p:cNvCxnSpPr>
            <a:cxnSpLocks/>
          </p:cNvCxnSpPr>
          <p:nvPr/>
        </p:nvCxnSpPr>
        <p:spPr>
          <a:xfrm flipH="1">
            <a:off x="4719249" y="735679"/>
            <a:ext cx="14231" cy="184095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E7F997F5-5BBF-40BB-9B86-ED7F93AE86EB}"/>
              </a:ext>
            </a:extLst>
          </p:cNvPr>
          <p:cNvCxnSpPr>
            <a:cxnSpLocks/>
            <a:endCxn id="53" idx="6"/>
          </p:cNvCxnSpPr>
          <p:nvPr/>
        </p:nvCxnSpPr>
        <p:spPr>
          <a:xfrm flipH="1">
            <a:off x="2558032" y="2729033"/>
            <a:ext cx="5072170" cy="5537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A845EE8-12FD-4AEE-A7AD-E85CCB700BA9}"/>
              </a:ext>
            </a:extLst>
          </p:cNvPr>
          <p:cNvCxnSpPr>
            <a:cxnSpLocks/>
          </p:cNvCxnSpPr>
          <p:nvPr/>
        </p:nvCxnSpPr>
        <p:spPr>
          <a:xfrm flipH="1">
            <a:off x="4719249" y="705813"/>
            <a:ext cx="14232" cy="202322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38A68AB-C23E-41C7-B3DD-3D87631C12AA}"/>
              </a:ext>
            </a:extLst>
          </p:cNvPr>
          <p:cNvCxnSpPr>
            <a:cxnSpLocks/>
          </p:cNvCxnSpPr>
          <p:nvPr/>
        </p:nvCxnSpPr>
        <p:spPr>
          <a:xfrm>
            <a:off x="2481151" y="2752875"/>
            <a:ext cx="11556" cy="26878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8A8F546A-74A1-4990-9019-FB481F04F03F}"/>
              </a:ext>
            </a:extLst>
          </p:cNvPr>
          <p:cNvSpPr/>
          <p:nvPr/>
        </p:nvSpPr>
        <p:spPr>
          <a:xfrm flipV="1">
            <a:off x="4652860" y="265115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C1CDE45-0620-4641-B886-8737C885C86C}"/>
              </a:ext>
            </a:extLst>
          </p:cNvPr>
          <p:cNvSpPr/>
          <p:nvPr/>
        </p:nvSpPr>
        <p:spPr>
          <a:xfrm flipV="1">
            <a:off x="2381940" y="269292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E3C891C8-764D-4F13-93A9-B2CE92AC7B89}"/>
              </a:ext>
            </a:extLst>
          </p:cNvPr>
          <p:cNvCxnSpPr>
            <a:cxnSpLocks/>
            <a:stCxn id="18" idx="5"/>
            <a:endCxn id="40" idx="7"/>
          </p:cNvCxnSpPr>
          <p:nvPr/>
        </p:nvCxnSpPr>
        <p:spPr>
          <a:xfrm>
            <a:off x="8258459" y="954330"/>
            <a:ext cx="0" cy="13618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6478A194-D476-40DB-AA88-7D2E53FF6C58}"/>
              </a:ext>
            </a:extLst>
          </p:cNvPr>
          <p:cNvCxnSpPr>
            <a:cxnSpLocks/>
          </p:cNvCxnSpPr>
          <p:nvPr/>
        </p:nvCxnSpPr>
        <p:spPr>
          <a:xfrm>
            <a:off x="7971469" y="2944920"/>
            <a:ext cx="110548" cy="226791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8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586885" y="32562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5478370" y="52960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691572" y="4996776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4704332" y="4967160"/>
            <a:ext cx="777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</a:rPr>
              <a:t>( )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89399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1988471" y="5296002"/>
            <a:ext cx="461204" cy="16856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98883" y="543811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838167" y="543777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875772" y="32562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8082017" y="32687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5168966" y="6792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4668664" y="6795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1250701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4041153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454372" y="79206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958736" y="5695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5035620" y="217916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4528506" y="21791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624965" y="4178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838167" y="1185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945865" y="1338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7586885" y="2208347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2776717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7875772" y="2208347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8082017" y="2209600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981440-8765-4CCA-8CF6-353ACF557958}"/>
              </a:ext>
            </a:extLst>
          </p:cNvPr>
          <p:cNvSpPr txBox="1"/>
          <p:nvPr/>
        </p:nvSpPr>
        <p:spPr>
          <a:xfrm>
            <a:off x="8310195" y="2576633"/>
            <a:ext cx="90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>
                <a:latin typeface="Georgia" panose="02040502050405020303" pitchFamily="18" charset="0"/>
              </a:rPr>
              <a:t>EET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9A4CB49-5571-4387-87DA-B66DD254E253}"/>
              </a:ext>
            </a:extLst>
          </p:cNvPr>
          <p:cNvCxnSpPr>
            <a:cxnSpLocks/>
          </p:cNvCxnSpPr>
          <p:nvPr/>
        </p:nvCxnSpPr>
        <p:spPr>
          <a:xfrm>
            <a:off x="7739287" y="5212838"/>
            <a:ext cx="71508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60D0986-2D16-44EF-B4DB-7ABF661F6F7B}"/>
              </a:ext>
            </a:extLst>
          </p:cNvPr>
          <p:cNvCxnSpPr>
            <a:cxnSpLocks/>
          </p:cNvCxnSpPr>
          <p:nvPr/>
        </p:nvCxnSpPr>
        <p:spPr>
          <a:xfrm>
            <a:off x="7891687" y="5344961"/>
            <a:ext cx="41850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8BDD2AA-0A0E-47E6-9707-CB854D4B890A}"/>
              </a:ext>
            </a:extLst>
          </p:cNvPr>
          <p:cNvCxnSpPr>
            <a:cxnSpLocks/>
          </p:cNvCxnSpPr>
          <p:nvPr/>
        </p:nvCxnSpPr>
        <p:spPr>
          <a:xfrm>
            <a:off x="7971469" y="5476353"/>
            <a:ext cx="221057" cy="42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BE3D8B6-900A-47E6-9329-B5608B8785AB}"/>
              </a:ext>
            </a:extLst>
          </p:cNvPr>
          <p:cNvCxnSpPr>
            <a:cxnSpLocks/>
          </p:cNvCxnSpPr>
          <p:nvPr/>
        </p:nvCxnSpPr>
        <p:spPr>
          <a:xfrm>
            <a:off x="5256995" y="857004"/>
            <a:ext cx="0" cy="41397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227838D-2CE7-4895-BFB5-2CED3C1FDA29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2481589" y="2306282"/>
            <a:ext cx="5220520" cy="993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B978440D-0487-4861-9EC7-AB28C4BF9C00}"/>
              </a:ext>
            </a:extLst>
          </p:cNvPr>
          <p:cNvCxnSpPr>
            <a:cxnSpLocks/>
          </p:cNvCxnSpPr>
          <p:nvPr/>
        </p:nvCxnSpPr>
        <p:spPr>
          <a:xfrm>
            <a:off x="2478996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AEC8063-BD55-4922-9107-49B21F634087}"/>
              </a:ext>
            </a:extLst>
          </p:cNvPr>
          <p:cNvCxnSpPr>
            <a:cxnSpLocks/>
          </p:cNvCxnSpPr>
          <p:nvPr/>
        </p:nvCxnSpPr>
        <p:spPr>
          <a:xfrm>
            <a:off x="7662282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46062B52-5B22-46C1-8F9C-78E04C4F44D3}"/>
              </a:ext>
            </a:extLst>
          </p:cNvPr>
          <p:cNvSpPr/>
          <p:nvPr/>
        </p:nvSpPr>
        <p:spPr>
          <a:xfrm flipV="1">
            <a:off x="2439312" y="218153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17EB55EE-792D-4475-B423-8A38D81326B1}"/>
              </a:ext>
            </a:extLst>
          </p:cNvPr>
          <p:cNvSpPr/>
          <p:nvPr/>
        </p:nvSpPr>
        <p:spPr>
          <a:xfrm flipV="1">
            <a:off x="5168949" y="22145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2B5ECCF-C1F1-4D96-B1A2-A7DED4967AAC}"/>
              </a:ext>
            </a:extLst>
          </p:cNvPr>
          <p:cNvCxnSpPr>
            <a:cxnSpLocks/>
          </p:cNvCxnSpPr>
          <p:nvPr/>
        </p:nvCxnSpPr>
        <p:spPr>
          <a:xfrm flipH="1">
            <a:off x="4719249" y="735679"/>
            <a:ext cx="14231" cy="184095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E7F997F5-5BBF-40BB-9B86-ED7F93AE86EB}"/>
              </a:ext>
            </a:extLst>
          </p:cNvPr>
          <p:cNvCxnSpPr>
            <a:cxnSpLocks/>
            <a:endCxn id="53" idx="6"/>
          </p:cNvCxnSpPr>
          <p:nvPr/>
        </p:nvCxnSpPr>
        <p:spPr>
          <a:xfrm flipH="1">
            <a:off x="2558032" y="2729033"/>
            <a:ext cx="5072170" cy="5537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A845EE8-12FD-4AEE-A7AD-E85CCB700BA9}"/>
              </a:ext>
            </a:extLst>
          </p:cNvPr>
          <p:cNvCxnSpPr>
            <a:cxnSpLocks/>
          </p:cNvCxnSpPr>
          <p:nvPr/>
        </p:nvCxnSpPr>
        <p:spPr>
          <a:xfrm flipH="1">
            <a:off x="4719249" y="705813"/>
            <a:ext cx="14232" cy="202322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38A68AB-C23E-41C7-B3DD-3D87631C12AA}"/>
              </a:ext>
            </a:extLst>
          </p:cNvPr>
          <p:cNvCxnSpPr>
            <a:cxnSpLocks/>
          </p:cNvCxnSpPr>
          <p:nvPr/>
        </p:nvCxnSpPr>
        <p:spPr>
          <a:xfrm>
            <a:off x="2481151" y="2752875"/>
            <a:ext cx="11556" cy="26878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8A8F546A-74A1-4990-9019-FB481F04F03F}"/>
              </a:ext>
            </a:extLst>
          </p:cNvPr>
          <p:cNvSpPr/>
          <p:nvPr/>
        </p:nvSpPr>
        <p:spPr>
          <a:xfrm flipV="1">
            <a:off x="4652860" y="265115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C1CDE45-0620-4641-B886-8737C885C86C}"/>
              </a:ext>
            </a:extLst>
          </p:cNvPr>
          <p:cNvSpPr/>
          <p:nvPr/>
        </p:nvSpPr>
        <p:spPr>
          <a:xfrm flipV="1">
            <a:off x="2381940" y="269292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E3C891C8-764D-4F13-93A9-B2CE92AC7B89}"/>
              </a:ext>
            </a:extLst>
          </p:cNvPr>
          <p:cNvCxnSpPr>
            <a:cxnSpLocks/>
            <a:stCxn id="18" idx="5"/>
            <a:endCxn id="40" idx="7"/>
          </p:cNvCxnSpPr>
          <p:nvPr/>
        </p:nvCxnSpPr>
        <p:spPr>
          <a:xfrm>
            <a:off x="8258459" y="954330"/>
            <a:ext cx="0" cy="13618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6478A194-D476-40DB-AA88-7D2E53FF6C58}"/>
              </a:ext>
            </a:extLst>
          </p:cNvPr>
          <p:cNvCxnSpPr>
            <a:cxnSpLocks/>
          </p:cNvCxnSpPr>
          <p:nvPr/>
        </p:nvCxnSpPr>
        <p:spPr>
          <a:xfrm>
            <a:off x="7971469" y="2944920"/>
            <a:ext cx="110548" cy="226791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1D265AFA-9777-45B9-BB32-D936E73A52C2}"/>
              </a:ext>
            </a:extLst>
          </p:cNvPr>
          <p:cNvCxnSpPr>
            <a:cxnSpLocks/>
            <a:endCxn id="57" idx="4"/>
          </p:cNvCxnSpPr>
          <p:nvPr/>
        </p:nvCxnSpPr>
        <p:spPr>
          <a:xfrm flipH="1">
            <a:off x="1926213" y="837610"/>
            <a:ext cx="61284" cy="460016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E1BF8C7-533A-4AA2-A4B3-8B517D59006D}"/>
              </a:ext>
            </a:extLst>
          </p:cNvPr>
          <p:cNvCxnSpPr>
            <a:cxnSpLocks/>
          </p:cNvCxnSpPr>
          <p:nvPr/>
        </p:nvCxnSpPr>
        <p:spPr>
          <a:xfrm flipH="1" flipV="1">
            <a:off x="1984733" y="3106625"/>
            <a:ext cx="2717237" cy="74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F4ED03DD-CE43-4658-8CD5-729EDC979B2E}"/>
              </a:ext>
            </a:extLst>
          </p:cNvPr>
          <p:cNvCxnSpPr>
            <a:cxnSpLocks/>
          </p:cNvCxnSpPr>
          <p:nvPr/>
        </p:nvCxnSpPr>
        <p:spPr>
          <a:xfrm flipH="1" flipV="1">
            <a:off x="4726732" y="3093565"/>
            <a:ext cx="28347" cy="21062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DAB72845-6DA8-4E8A-B81F-B4B6034FC69A}"/>
              </a:ext>
            </a:extLst>
          </p:cNvPr>
          <p:cNvSpPr/>
          <p:nvPr/>
        </p:nvSpPr>
        <p:spPr>
          <a:xfrm flipV="1">
            <a:off x="1868809" y="300208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C1A8288-4B3A-4F7A-8599-1AF6A28F4D9B}"/>
              </a:ext>
            </a:extLst>
          </p:cNvPr>
          <p:cNvSpPr/>
          <p:nvPr/>
        </p:nvSpPr>
        <p:spPr>
          <a:xfrm flipV="1">
            <a:off x="4631203" y="302254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13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586885" y="32562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5478370" y="52960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691572" y="4996776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4704332" y="4967160"/>
            <a:ext cx="777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</a:rPr>
              <a:t>( )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89399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1988471" y="5296002"/>
            <a:ext cx="461204" cy="16856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98883" y="543811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838167" y="543777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875772" y="32562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8082017" y="32687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5168966" y="6792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4668664" y="6795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1250701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4041153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454372" y="79206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958736" y="5695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5035620" y="217916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4528506" y="21791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624965" y="4178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838167" y="1185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945865" y="1338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7586885" y="2208347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2776717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7875772" y="2208347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8082017" y="2209600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981440-8765-4CCA-8CF6-353ACF557958}"/>
              </a:ext>
            </a:extLst>
          </p:cNvPr>
          <p:cNvSpPr txBox="1"/>
          <p:nvPr/>
        </p:nvSpPr>
        <p:spPr>
          <a:xfrm>
            <a:off x="8310195" y="2576633"/>
            <a:ext cx="90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>
                <a:latin typeface="Georgia" panose="02040502050405020303" pitchFamily="18" charset="0"/>
              </a:rPr>
              <a:t>EET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9A4CB49-5571-4387-87DA-B66DD254E253}"/>
              </a:ext>
            </a:extLst>
          </p:cNvPr>
          <p:cNvCxnSpPr>
            <a:cxnSpLocks/>
          </p:cNvCxnSpPr>
          <p:nvPr/>
        </p:nvCxnSpPr>
        <p:spPr>
          <a:xfrm>
            <a:off x="7739287" y="5212838"/>
            <a:ext cx="71508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60D0986-2D16-44EF-B4DB-7ABF661F6F7B}"/>
              </a:ext>
            </a:extLst>
          </p:cNvPr>
          <p:cNvCxnSpPr>
            <a:cxnSpLocks/>
          </p:cNvCxnSpPr>
          <p:nvPr/>
        </p:nvCxnSpPr>
        <p:spPr>
          <a:xfrm>
            <a:off x="7891687" y="5344961"/>
            <a:ext cx="41850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8BDD2AA-0A0E-47E6-9707-CB854D4B890A}"/>
              </a:ext>
            </a:extLst>
          </p:cNvPr>
          <p:cNvCxnSpPr>
            <a:cxnSpLocks/>
          </p:cNvCxnSpPr>
          <p:nvPr/>
        </p:nvCxnSpPr>
        <p:spPr>
          <a:xfrm>
            <a:off x="7971469" y="5476353"/>
            <a:ext cx="221057" cy="42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BE3D8B6-900A-47E6-9329-B5608B8785AB}"/>
              </a:ext>
            </a:extLst>
          </p:cNvPr>
          <p:cNvCxnSpPr>
            <a:cxnSpLocks/>
          </p:cNvCxnSpPr>
          <p:nvPr/>
        </p:nvCxnSpPr>
        <p:spPr>
          <a:xfrm>
            <a:off x="5256995" y="857004"/>
            <a:ext cx="0" cy="41397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227838D-2CE7-4895-BFB5-2CED3C1FDA29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2481589" y="2306282"/>
            <a:ext cx="5220520" cy="993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B978440D-0487-4861-9EC7-AB28C4BF9C00}"/>
              </a:ext>
            </a:extLst>
          </p:cNvPr>
          <p:cNvCxnSpPr>
            <a:cxnSpLocks/>
          </p:cNvCxnSpPr>
          <p:nvPr/>
        </p:nvCxnSpPr>
        <p:spPr>
          <a:xfrm>
            <a:off x="2478996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AEC8063-BD55-4922-9107-49B21F634087}"/>
              </a:ext>
            </a:extLst>
          </p:cNvPr>
          <p:cNvCxnSpPr>
            <a:cxnSpLocks/>
          </p:cNvCxnSpPr>
          <p:nvPr/>
        </p:nvCxnSpPr>
        <p:spPr>
          <a:xfrm>
            <a:off x="7662282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46062B52-5B22-46C1-8F9C-78E04C4F44D3}"/>
              </a:ext>
            </a:extLst>
          </p:cNvPr>
          <p:cNvSpPr/>
          <p:nvPr/>
        </p:nvSpPr>
        <p:spPr>
          <a:xfrm flipV="1">
            <a:off x="2439312" y="218153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17EB55EE-792D-4475-B423-8A38D81326B1}"/>
              </a:ext>
            </a:extLst>
          </p:cNvPr>
          <p:cNvSpPr/>
          <p:nvPr/>
        </p:nvSpPr>
        <p:spPr>
          <a:xfrm flipV="1">
            <a:off x="5168949" y="22145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2B5ECCF-C1F1-4D96-B1A2-A7DED4967AAC}"/>
              </a:ext>
            </a:extLst>
          </p:cNvPr>
          <p:cNvCxnSpPr>
            <a:cxnSpLocks/>
          </p:cNvCxnSpPr>
          <p:nvPr/>
        </p:nvCxnSpPr>
        <p:spPr>
          <a:xfrm flipH="1">
            <a:off x="4719249" y="735679"/>
            <a:ext cx="14231" cy="184095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E7F997F5-5BBF-40BB-9B86-ED7F93AE86EB}"/>
              </a:ext>
            </a:extLst>
          </p:cNvPr>
          <p:cNvCxnSpPr>
            <a:cxnSpLocks/>
            <a:endCxn id="53" idx="6"/>
          </p:cNvCxnSpPr>
          <p:nvPr/>
        </p:nvCxnSpPr>
        <p:spPr>
          <a:xfrm flipH="1">
            <a:off x="2558032" y="2729033"/>
            <a:ext cx="5072170" cy="5537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A845EE8-12FD-4AEE-A7AD-E85CCB700BA9}"/>
              </a:ext>
            </a:extLst>
          </p:cNvPr>
          <p:cNvCxnSpPr>
            <a:cxnSpLocks/>
          </p:cNvCxnSpPr>
          <p:nvPr/>
        </p:nvCxnSpPr>
        <p:spPr>
          <a:xfrm flipH="1">
            <a:off x="4719249" y="705813"/>
            <a:ext cx="14232" cy="202322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38A68AB-C23E-41C7-B3DD-3D87631C12AA}"/>
              </a:ext>
            </a:extLst>
          </p:cNvPr>
          <p:cNvCxnSpPr>
            <a:cxnSpLocks/>
          </p:cNvCxnSpPr>
          <p:nvPr/>
        </p:nvCxnSpPr>
        <p:spPr>
          <a:xfrm>
            <a:off x="2481151" y="2752875"/>
            <a:ext cx="11556" cy="26878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8A8F546A-74A1-4990-9019-FB481F04F03F}"/>
              </a:ext>
            </a:extLst>
          </p:cNvPr>
          <p:cNvSpPr/>
          <p:nvPr/>
        </p:nvSpPr>
        <p:spPr>
          <a:xfrm flipV="1">
            <a:off x="4652860" y="265115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C1CDE45-0620-4641-B886-8737C885C86C}"/>
              </a:ext>
            </a:extLst>
          </p:cNvPr>
          <p:cNvSpPr/>
          <p:nvPr/>
        </p:nvSpPr>
        <p:spPr>
          <a:xfrm flipV="1">
            <a:off x="2381940" y="269292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E3C891C8-764D-4F13-93A9-B2CE92AC7B89}"/>
              </a:ext>
            </a:extLst>
          </p:cNvPr>
          <p:cNvCxnSpPr>
            <a:cxnSpLocks/>
            <a:stCxn id="18" idx="5"/>
            <a:endCxn id="40" idx="7"/>
          </p:cNvCxnSpPr>
          <p:nvPr/>
        </p:nvCxnSpPr>
        <p:spPr>
          <a:xfrm>
            <a:off x="8258459" y="954330"/>
            <a:ext cx="0" cy="13618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6478A194-D476-40DB-AA88-7D2E53FF6C58}"/>
              </a:ext>
            </a:extLst>
          </p:cNvPr>
          <p:cNvCxnSpPr>
            <a:cxnSpLocks/>
          </p:cNvCxnSpPr>
          <p:nvPr/>
        </p:nvCxnSpPr>
        <p:spPr>
          <a:xfrm>
            <a:off x="7971469" y="2944920"/>
            <a:ext cx="110548" cy="226791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1D265AFA-9777-45B9-BB32-D936E73A52C2}"/>
              </a:ext>
            </a:extLst>
          </p:cNvPr>
          <p:cNvCxnSpPr>
            <a:cxnSpLocks/>
            <a:endCxn id="62" idx="4"/>
          </p:cNvCxnSpPr>
          <p:nvPr/>
        </p:nvCxnSpPr>
        <p:spPr>
          <a:xfrm flipH="1">
            <a:off x="1956855" y="837610"/>
            <a:ext cx="30642" cy="216447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E1BF8C7-533A-4AA2-A4B3-8B517D59006D}"/>
              </a:ext>
            </a:extLst>
          </p:cNvPr>
          <p:cNvCxnSpPr>
            <a:cxnSpLocks/>
          </p:cNvCxnSpPr>
          <p:nvPr/>
        </p:nvCxnSpPr>
        <p:spPr>
          <a:xfrm flipH="1" flipV="1">
            <a:off x="1984733" y="3106625"/>
            <a:ext cx="2717237" cy="740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F4ED03DD-CE43-4658-8CD5-729EDC979B2E}"/>
              </a:ext>
            </a:extLst>
          </p:cNvPr>
          <p:cNvCxnSpPr>
            <a:cxnSpLocks/>
          </p:cNvCxnSpPr>
          <p:nvPr/>
        </p:nvCxnSpPr>
        <p:spPr>
          <a:xfrm flipH="1" flipV="1">
            <a:off x="4726732" y="3093565"/>
            <a:ext cx="28347" cy="21062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DAB72845-6DA8-4E8A-B81F-B4B6034FC69A}"/>
              </a:ext>
            </a:extLst>
          </p:cNvPr>
          <p:cNvSpPr/>
          <p:nvPr/>
        </p:nvSpPr>
        <p:spPr>
          <a:xfrm flipV="1">
            <a:off x="1868809" y="300208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C1A8288-4B3A-4F7A-8599-1AF6A28F4D9B}"/>
              </a:ext>
            </a:extLst>
          </p:cNvPr>
          <p:cNvSpPr/>
          <p:nvPr/>
        </p:nvSpPr>
        <p:spPr>
          <a:xfrm flipV="1">
            <a:off x="4631203" y="302254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8DA6499-2396-4094-9671-AEDFE4169FD1}"/>
              </a:ext>
            </a:extLst>
          </p:cNvPr>
          <p:cNvCxnSpPr>
            <a:cxnSpLocks/>
            <a:endCxn id="57" idx="4"/>
          </p:cNvCxnSpPr>
          <p:nvPr/>
        </p:nvCxnSpPr>
        <p:spPr>
          <a:xfrm flipH="1">
            <a:off x="1926213" y="3114032"/>
            <a:ext cx="30642" cy="232374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5235E63-6DA0-4FF3-BC67-C89623279D3D}"/>
              </a:ext>
            </a:extLst>
          </p:cNvPr>
          <p:cNvSpPr txBox="1"/>
          <p:nvPr/>
        </p:nvSpPr>
        <p:spPr>
          <a:xfrm>
            <a:off x="5168949" y="5947913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+mn-ea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DBE6955-4A7A-4DA4-B9B3-E1E772F4DD41}"/>
              </a:ext>
            </a:extLst>
          </p:cNvPr>
          <p:cNvSpPr txBox="1"/>
          <p:nvPr/>
        </p:nvSpPr>
        <p:spPr>
          <a:xfrm>
            <a:off x="5706696" y="861787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+mn-ea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2CAAB169-D13C-46FF-977C-A66475D5E4AA}"/>
              </a:ext>
            </a:extLst>
          </p:cNvPr>
          <p:cNvCxnSpPr>
            <a:cxnSpLocks/>
          </p:cNvCxnSpPr>
          <p:nvPr/>
        </p:nvCxnSpPr>
        <p:spPr>
          <a:xfrm flipH="1" flipV="1">
            <a:off x="5488618" y="5675250"/>
            <a:ext cx="235973" cy="2726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4FE3808-D878-4F39-8C8B-E5D7B32D48A7}"/>
              </a:ext>
            </a:extLst>
          </p:cNvPr>
          <p:cNvCxnSpPr>
            <a:cxnSpLocks/>
          </p:cNvCxnSpPr>
          <p:nvPr/>
        </p:nvCxnSpPr>
        <p:spPr>
          <a:xfrm>
            <a:off x="7035432" y="1323452"/>
            <a:ext cx="511627" cy="7513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4C03BA0-FC24-4727-ACEA-877EFE41EA92}"/>
              </a:ext>
            </a:extLst>
          </p:cNvPr>
          <p:cNvSpPr txBox="1"/>
          <p:nvPr/>
        </p:nvSpPr>
        <p:spPr>
          <a:xfrm>
            <a:off x="2573675" y="84139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受金ねじ部の</a:t>
            </a:r>
            <a:endParaRPr kumimoji="1" lang="en-US" altLang="ja-JP" sz="24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7E6EE061-27C7-4F4B-995F-0DCA7A0650A7}"/>
              </a:ext>
            </a:extLst>
          </p:cNvPr>
          <p:cNvCxnSpPr>
            <a:cxnSpLocks/>
          </p:cNvCxnSpPr>
          <p:nvPr/>
        </p:nvCxnSpPr>
        <p:spPr>
          <a:xfrm flipH="1" flipV="1">
            <a:off x="2766852" y="285459"/>
            <a:ext cx="623678" cy="36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BF0E264-D3D4-438B-A7AC-5E56D5E87516}"/>
              </a:ext>
            </a:extLst>
          </p:cNvPr>
          <p:cNvSpPr txBox="1"/>
          <p:nvPr/>
        </p:nvSpPr>
        <p:spPr>
          <a:xfrm>
            <a:off x="71588" y="3589779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3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3DA3751-6D37-4C36-B64C-165950DC20AD}"/>
              </a:ext>
            </a:extLst>
          </p:cNvPr>
          <p:cNvSpPr txBox="1"/>
          <p:nvPr/>
        </p:nvSpPr>
        <p:spPr>
          <a:xfrm>
            <a:off x="98350" y="1222365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2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B5F49945-65B8-4540-8CF4-44C24EE6826C}"/>
              </a:ext>
            </a:extLst>
          </p:cNvPr>
          <p:cNvCxnSpPr>
            <a:cxnSpLocks/>
          </p:cNvCxnSpPr>
          <p:nvPr/>
        </p:nvCxnSpPr>
        <p:spPr>
          <a:xfrm flipV="1">
            <a:off x="1446449" y="3185048"/>
            <a:ext cx="332817" cy="4255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998C8775-7D6A-4628-9275-D668F94C454D}"/>
              </a:ext>
            </a:extLst>
          </p:cNvPr>
          <p:cNvCxnSpPr>
            <a:cxnSpLocks/>
          </p:cNvCxnSpPr>
          <p:nvPr/>
        </p:nvCxnSpPr>
        <p:spPr>
          <a:xfrm>
            <a:off x="1200890" y="1712617"/>
            <a:ext cx="1134628" cy="10402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3414AFBE-FE5D-4C0A-B539-6BB811021DCA}"/>
              </a:ext>
            </a:extLst>
          </p:cNvPr>
          <p:cNvCxnSpPr>
            <a:cxnSpLocks/>
          </p:cNvCxnSpPr>
          <p:nvPr/>
        </p:nvCxnSpPr>
        <p:spPr>
          <a:xfrm>
            <a:off x="1374553" y="1620395"/>
            <a:ext cx="898387" cy="5892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1D3200B-6878-49DE-B7BF-281C776D0171}"/>
              </a:ext>
            </a:extLst>
          </p:cNvPr>
          <p:cNvSpPr txBox="1"/>
          <p:nvPr/>
        </p:nvSpPr>
        <p:spPr>
          <a:xfrm>
            <a:off x="3120758" y="364487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3AA00195-2217-497A-9A71-898FDE7A6A3B}"/>
              </a:ext>
            </a:extLst>
          </p:cNvPr>
          <p:cNvCxnSpPr>
            <a:cxnSpLocks/>
          </p:cNvCxnSpPr>
          <p:nvPr/>
        </p:nvCxnSpPr>
        <p:spPr>
          <a:xfrm flipV="1">
            <a:off x="4262154" y="3231071"/>
            <a:ext cx="332817" cy="4255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AC89B1-105C-4046-98DF-33C412EFF3C0}"/>
              </a:ext>
            </a:extLst>
          </p:cNvPr>
          <p:cNvSpPr txBox="1"/>
          <p:nvPr/>
        </p:nvSpPr>
        <p:spPr>
          <a:xfrm>
            <a:off x="5240536" y="16064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刻印：中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BF17DC22-BBD6-49AC-B0E2-24F3C576AB76}"/>
              </a:ext>
            </a:extLst>
          </p:cNvPr>
          <p:cNvCxnSpPr>
            <a:cxnSpLocks/>
          </p:cNvCxnSpPr>
          <p:nvPr/>
        </p:nvCxnSpPr>
        <p:spPr>
          <a:xfrm flipH="1">
            <a:off x="4904906" y="2018176"/>
            <a:ext cx="548345" cy="5387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B74F1ABB-494E-4E96-98D7-BABB5D1CD737}"/>
              </a:ext>
            </a:extLst>
          </p:cNvPr>
          <p:cNvCxnSpPr>
            <a:cxnSpLocks/>
          </p:cNvCxnSpPr>
          <p:nvPr/>
        </p:nvCxnSpPr>
        <p:spPr>
          <a:xfrm flipH="1">
            <a:off x="5442994" y="2017380"/>
            <a:ext cx="287791" cy="2126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7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586885" y="32562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5478370" y="52960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691572" y="4996776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4704332" y="4967160"/>
            <a:ext cx="777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</a:rPr>
              <a:t>( )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89399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1988471" y="5296002"/>
            <a:ext cx="461204" cy="16856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98883" y="543811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838167" y="543777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875772" y="32562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8082017" y="32687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5168966" y="6792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4668664" y="6795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1250701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3984980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454372" y="79206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958736" y="5695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5035620" y="217916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4528506" y="21791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624965" y="4178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838167" y="1185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945865" y="1338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7586885" y="2208347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2776717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7875772" y="2208347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8082017" y="2209600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981440-8765-4CCA-8CF6-353ACF557958}"/>
              </a:ext>
            </a:extLst>
          </p:cNvPr>
          <p:cNvSpPr txBox="1"/>
          <p:nvPr/>
        </p:nvSpPr>
        <p:spPr>
          <a:xfrm>
            <a:off x="8310195" y="2576633"/>
            <a:ext cx="90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>
                <a:latin typeface="Georgia" panose="02040502050405020303" pitchFamily="18" charset="0"/>
              </a:rPr>
              <a:t>EET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9A4CB49-5571-4387-87DA-B66DD254E253}"/>
              </a:ext>
            </a:extLst>
          </p:cNvPr>
          <p:cNvCxnSpPr>
            <a:cxnSpLocks/>
          </p:cNvCxnSpPr>
          <p:nvPr/>
        </p:nvCxnSpPr>
        <p:spPr>
          <a:xfrm>
            <a:off x="7739287" y="5212838"/>
            <a:ext cx="71508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60D0986-2D16-44EF-B4DB-7ABF661F6F7B}"/>
              </a:ext>
            </a:extLst>
          </p:cNvPr>
          <p:cNvCxnSpPr>
            <a:cxnSpLocks/>
          </p:cNvCxnSpPr>
          <p:nvPr/>
        </p:nvCxnSpPr>
        <p:spPr>
          <a:xfrm>
            <a:off x="7891687" y="5344961"/>
            <a:ext cx="41850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8BDD2AA-0A0E-47E6-9707-CB854D4B890A}"/>
              </a:ext>
            </a:extLst>
          </p:cNvPr>
          <p:cNvCxnSpPr>
            <a:cxnSpLocks/>
          </p:cNvCxnSpPr>
          <p:nvPr/>
        </p:nvCxnSpPr>
        <p:spPr>
          <a:xfrm>
            <a:off x="7971469" y="5476353"/>
            <a:ext cx="221057" cy="42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BE3D8B6-900A-47E6-9329-B5608B8785AB}"/>
              </a:ext>
            </a:extLst>
          </p:cNvPr>
          <p:cNvCxnSpPr>
            <a:cxnSpLocks/>
          </p:cNvCxnSpPr>
          <p:nvPr/>
        </p:nvCxnSpPr>
        <p:spPr>
          <a:xfrm>
            <a:off x="5256995" y="857004"/>
            <a:ext cx="0" cy="41397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227838D-2CE7-4895-BFB5-2CED3C1FDA29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2481589" y="2306282"/>
            <a:ext cx="5220520" cy="993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B978440D-0487-4861-9EC7-AB28C4BF9C00}"/>
              </a:ext>
            </a:extLst>
          </p:cNvPr>
          <p:cNvCxnSpPr>
            <a:cxnSpLocks/>
          </p:cNvCxnSpPr>
          <p:nvPr/>
        </p:nvCxnSpPr>
        <p:spPr>
          <a:xfrm>
            <a:off x="2478996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AEC8063-BD55-4922-9107-49B21F634087}"/>
              </a:ext>
            </a:extLst>
          </p:cNvPr>
          <p:cNvCxnSpPr>
            <a:cxnSpLocks/>
          </p:cNvCxnSpPr>
          <p:nvPr/>
        </p:nvCxnSpPr>
        <p:spPr>
          <a:xfrm>
            <a:off x="7662282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46062B52-5B22-46C1-8F9C-78E04C4F44D3}"/>
              </a:ext>
            </a:extLst>
          </p:cNvPr>
          <p:cNvSpPr/>
          <p:nvPr/>
        </p:nvSpPr>
        <p:spPr>
          <a:xfrm flipV="1">
            <a:off x="2439312" y="218153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17EB55EE-792D-4475-B423-8A38D81326B1}"/>
              </a:ext>
            </a:extLst>
          </p:cNvPr>
          <p:cNvSpPr/>
          <p:nvPr/>
        </p:nvSpPr>
        <p:spPr>
          <a:xfrm flipV="1">
            <a:off x="5168949" y="22145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2B5ECCF-C1F1-4D96-B1A2-A7DED4967AAC}"/>
              </a:ext>
            </a:extLst>
          </p:cNvPr>
          <p:cNvCxnSpPr>
            <a:cxnSpLocks/>
          </p:cNvCxnSpPr>
          <p:nvPr/>
        </p:nvCxnSpPr>
        <p:spPr>
          <a:xfrm flipH="1">
            <a:off x="4719249" y="735679"/>
            <a:ext cx="14231" cy="184095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E7F997F5-5BBF-40BB-9B86-ED7F93AE86EB}"/>
              </a:ext>
            </a:extLst>
          </p:cNvPr>
          <p:cNvCxnSpPr>
            <a:cxnSpLocks/>
            <a:endCxn id="53" idx="6"/>
          </p:cNvCxnSpPr>
          <p:nvPr/>
        </p:nvCxnSpPr>
        <p:spPr>
          <a:xfrm flipH="1">
            <a:off x="2558032" y="2729033"/>
            <a:ext cx="5072170" cy="5537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A845EE8-12FD-4AEE-A7AD-E85CCB700BA9}"/>
              </a:ext>
            </a:extLst>
          </p:cNvPr>
          <p:cNvCxnSpPr>
            <a:cxnSpLocks/>
          </p:cNvCxnSpPr>
          <p:nvPr/>
        </p:nvCxnSpPr>
        <p:spPr>
          <a:xfrm flipH="1">
            <a:off x="4719249" y="705813"/>
            <a:ext cx="14232" cy="202322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38A68AB-C23E-41C7-B3DD-3D87631C12AA}"/>
              </a:ext>
            </a:extLst>
          </p:cNvPr>
          <p:cNvCxnSpPr>
            <a:cxnSpLocks/>
          </p:cNvCxnSpPr>
          <p:nvPr/>
        </p:nvCxnSpPr>
        <p:spPr>
          <a:xfrm>
            <a:off x="2481151" y="2752875"/>
            <a:ext cx="11556" cy="26878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8A8F546A-74A1-4990-9019-FB481F04F03F}"/>
              </a:ext>
            </a:extLst>
          </p:cNvPr>
          <p:cNvSpPr/>
          <p:nvPr/>
        </p:nvSpPr>
        <p:spPr>
          <a:xfrm flipV="1">
            <a:off x="4652860" y="265115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C1CDE45-0620-4641-B886-8737C885C86C}"/>
              </a:ext>
            </a:extLst>
          </p:cNvPr>
          <p:cNvSpPr/>
          <p:nvPr/>
        </p:nvSpPr>
        <p:spPr>
          <a:xfrm flipV="1">
            <a:off x="2381940" y="269292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E3C891C8-764D-4F13-93A9-B2CE92AC7B89}"/>
              </a:ext>
            </a:extLst>
          </p:cNvPr>
          <p:cNvCxnSpPr>
            <a:cxnSpLocks/>
            <a:stCxn id="18" idx="5"/>
            <a:endCxn id="40" idx="7"/>
          </p:cNvCxnSpPr>
          <p:nvPr/>
        </p:nvCxnSpPr>
        <p:spPr>
          <a:xfrm>
            <a:off x="8258459" y="954330"/>
            <a:ext cx="0" cy="13618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6478A194-D476-40DB-AA88-7D2E53FF6C58}"/>
              </a:ext>
            </a:extLst>
          </p:cNvPr>
          <p:cNvCxnSpPr>
            <a:cxnSpLocks/>
          </p:cNvCxnSpPr>
          <p:nvPr/>
        </p:nvCxnSpPr>
        <p:spPr>
          <a:xfrm>
            <a:off x="7971469" y="2944920"/>
            <a:ext cx="110548" cy="226791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1D265AFA-9777-45B9-BB32-D936E73A52C2}"/>
              </a:ext>
            </a:extLst>
          </p:cNvPr>
          <p:cNvCxnSpPr>
            <a:cxnSpLocks/>
            <a:endCxn id="62" idx="4"/>
          </p:cNvCxnSpPr>
          <p:nvPr/>
        </p:nvCxnSpPr>
        <p:spPr>
          <a:xfrm flipH="1">
            <a:off x="1956855" y="837610"/>
            <a:ext cx="30642" cy="216447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E1BF8C7-533A-4AA2-A4B3-8B517D59006D}"/>
              </a:ext>
            </a:extLst>
          </p:cNvPr>
          <p:cNvCxnSpPr>
            <a:cxnSpLocks/>
          </p:cNvCxnSpPr>
          <p:nvPr/>
        </p:nvCxnSpPr>
        <p:spPr>
          <a:xfrm flipH="1" flipV="1">
            <a:off x="1984733" y="3106625"/>
            <a:ext cx="2717237" cy="740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F4ED03DD-CE43-4658-8CD5-729EDC979B2E}"/>
              </a:ext>
            </a:extLst>
          </p:cNvPr>
          <p:cNvCxnSpPr>
            <a:cxnSpLocks/>
          </p:cNvCxnSpPr>
          <p:nvPr/>
        </p:nvCxnSpPr>
        <p:spPr>
          <a:xfrm flipH="1" flipV="1">
            <a:off x="4726732" y="3093565"/>
            <a:ext cx="28347" cy="21062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DAB72845-6DA8-4E8A-B81F-B4B6034FC69A}"/>
              </a:ext>
            </a:extLst>
          </p:cNvPr>
          <p:cNvSpPr/>
          <p:nvPr/>
        </p:nvSpPr>
        <p:spPr>
          <a:xfrm flipV="1">
            <a:off x="1868809" y="300208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C1A8288-4B3A-4F7A-8599-1AF6A28F4D9B}"/>
              </a:ext>
            </a:extLst>
          </p:cNvPr>
          <p:cNvSpPr/>
          <p:nvPr/>
        </p:nvSpPr>
        <p:spPr>
          <a:xfrm flipV="1">
            <a:off x="4631203" y="302254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8DA6499-2396-4094-9671-AEDFE4169FD1}"/>
              </a:ext>
            </a:extLst>
          </p:cNvPr>
          <p:cNvCxnSpPr>
            <a:cxnSpLocks/>
            <a:endCxn id="57" idx="4"/>
          </p:cNvCxnSpPr>
          <p:nvPr/>
        </p:nvCxnSpPr>
        <p:spPr>
          <a:xfrm flipH="1">
            <a:off x="1926213" y="3114032"/>
            <a:ext cx="30642" cy="232374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5235E63-6DA0-4FF3-BC67-C89623279D3D}"/>
              </a:ext>
            </a:extLst>
          </p:cNvPr>
          <p:cNvSpPr txBox="1"/>
          <p:nvPr/>
        </p:nvSpPr>
        <p:spPr>
          <a:xfrm>
            <a:off x="5168949" y="5947913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+mn-ea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DBE6955-4A7A-4DA4-B9B3-E1E772F4DD41}"/>
              </a:ext>
            </a:extLst>
          </p:cNvPr>
          <p:cNvSpPr txBox="1"/>
          <p:nvPr/>
        </p:nvSpPr>
        <p:spPr>
          <a:xfrm>
            <a:off x="5706696" y="861787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+mn-ea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2CAAB169-D13C-46FF-977C-A66475D5E4AA}"/>
              </a:ext>
            </a:extLst>
          </p:cNvPr>
          <p:cNvCxnSpPr>
            <a:cxnSpLocks/>
          </p:cNvCxnSpPr>
          <p:nvPr/>
        </p:nvCxnSpPr>
        <p:spPr>
          <a:xfrm flipH="1" flipV="1">
            <a:off x="5488618" y="5675250"/>
            <a:ext cx="235973" cy="2726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4FE3808-D878-4F39-8C8B-E5D7B32D48A7}"/>
              </a:ext>
            </a:extLst>
          </p:cNvPr>
          <p:cNvCxnSpPr>
            <a:cxnSpLocks/>
          </p:cNvCxnSpPr>
          <p:nvPr/>
        </p:nvCxnSpPr>
        <p:spPr>
          <a:xfrm>
            <a:off x="7035432" y="1323452"/>
            <a:ext cx="511627" cy="7513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4C03BA0-FC24-4727-ACEA-877EFE41EA92}"/>
              </a:ext>
            </a:extLst>
          </p:cNvPr>
          <p:cNvSpPr txBox="1"/>
          <p:nvPr/>
        </p:nvSpPr>
        <p:spPr>
          <a:xfrm>
            <a:off x="2573675" y="84139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受金ねじ部の</a:t>
            </a:r>
            <a:endParaRPr kumimoji="1" lang="en-US" altLang="ja-JP" sz="24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7E6EE061-27C7-4F4B-995F-0DCA7A0650A7}"/>
              </a:ext>
            </a:extLst>
          </p:cNvPr>
          <p:cNvCxnSpPr>
            <a:cxnSpLocks/>
          </p:cNvCxnSpPr>
          <p:nvPr/>
        </p:nvCxnSpPr>
        <p:spPr>
          <a:xfrm flipH="1" flipV="1">
            <a:off x="2766852" y="285459"/>
            <a:ext cx="623678" cy="36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BF0E264-D3D4-438B-A7AC-5E56D5E87516}"/>
              </a:ext>
            </a:extLst>
          </p:cNvPr>
          <p:cNvSpPr txBox="1"/>
          <p:nvPr/>
        </p:nvSpPr>
        <p:spPr>
          <a:xfrm>
            <a:off x="71588" y="3589779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3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3DA3751-6D37-4C36-B64C-165950DC20AD}"/>
              </a:ext>
            </a:extLst>
          </p:cNvPr>
          <p:cNvSpPr txBox="1"/>
          <p:nvPr/>
        </p:nvSpPr>
        <p:spPr>
          <a:xfrm>
            <a:off x="98350" y="1222365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2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B5F49945-65B8-4540-8CF4-44C24EE6826C}"/>
              </a:ext>
            </a:extLst>
          </p:cNvPr>
          <p:cNvCxnSpPr>
            <a:cxnSpLocks/>
          </p:cNvCxnSpPr>
          <p:nvPr/>
        </p:nvCxnSpPr>
        <p:spPr>
          <a:xfrm flipV="1">
            <a:off x="1446449" y="3185048"/>
            <a:ext cx="332817" cy="4255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998C8775-7D6A-4628-9275-D668F94C454D}"/>
              </a:ext>
            </a:extLst>
          </p:cNvPr>
          <p:cNvCxnSpPr>
            <a:cxnSpLocks/>
          </p:cNvCxnSpPr>
          <p:nvPr/>
        </p:nvCxnSpPr>
        <p:spPr>
          <a:xfrm>
            <a:off x="1200890" y="1712617"/>
            <a:ext cx="1134628" cy="10402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3414AFBE-FE5D-4C0A-B539-6BB811021DCA}"/>
              </a:ext>
            </a:extLst>
          </p:cNvPr>
          <p:cNvCxnSpPr>
            <a:cxnSpLocks/>
          </p:cNvCxnSpPr>
          <p:nvPr/>
        </p:nvCxnSpPr>
        <p:spPr>
          <a:xfrm>
            <a:off x="1374553" y="1620395"/>
            <a:ext cx="898387" cy="5892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1D3200B-6878-49DE-B7BF-281C776D0171}"/>
              </a:ext>
            </a:extLst>
          </p:cNvPr>
          <p:cNvSpPr txBox="1"/>
          <p:nvPr/>
        </p:nvSpPr>
        <p:spPr>
          <a:xfrm>
            <a:off x="3120758" y="364487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3AA00195-2217-497A-9A71-898FDE7A6A3B}"/>
              </a:ext>
            </a:extLst>
          </p:cNvPr>
          <p:cNvCxnSpPr>
            <a:cxnSpLocks/>
          </p:cNvCxnSpPr>
          <p:nvPr/>
        </p:nvCxnSpPr>
        <p:spPr>
          <a:xfrm flipV="1">
            <a:off x="4262154" y="3231071"/>
            <a:ext cx="332817" cy="4255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AC89B1-105C-4046-98DF-33C412EFF3C0}"/>
              </a:ext>
            </a:extLst>
          </p:cNvPr>
          <p:cNvSpPr txBox="1"/>
          <p:nvPr/>
        </p:nvSpPr>
        <p:spPr>
          <a:xfrm>
            <a:off x="5240536" y="16064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刻印：中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BF17DC22-BBD6-49AC-B0E2-24F3C576AB76}"/>
              </a:ext>
            </a:extLst>
          </p:cNvPr>
          <p:cNvCxnSpPr>
            <a:cxnSpLocks/>
          </p:cNvCxnSpPr>
          <p:nvPr/>
        </p:nvCxnSpPr>
        <p:spPr>
          <a:xfrm flipH="1">
            <a:off x="4904906" y="2018176"/>
            <a:ext cx="548345" cy="5387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B74F1ABB-494E-4E96-98D7-BABB5D1CD737}"/>
              </a:ext>
            </a:extLst>
          </p:cNvPr>
          <p:cNvCxnSpPr>
            <a:cxnSpLocks/>
          </p:cNvCxnSpPr>
          <p:nvPr/>
        </p:nvCxnSpPr>
        <p:spPr>
          <a:xfrm flipH="1">
            <a:off x="5442994" y="2017380"/>
            <a:ext cx="287791" cy="2126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B1E2E2C-4217-4985-A36A-7BA93B2E0917}"/>
              </a:ext>
            </a:extLst>
          </p:cNvPr>
          <p:cNvSpPr txBox="1"/>
          <p:nvPr/>
        </p:nvSpPr>
        <p:spPr>
          <a:xfrm>
            <a:off x="469818" y="891090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50+150+100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5" name="テキスト ボックス 68">
            <a:extLst>
              <a:ext uri="{FF2B5EF4-FFF2-40B4-BE49-F238E27FC236}">
                <a16:creationId xmlns:a16="http://schemas.microsoft.com/office/drawing/2014/main" id="{658D0497-E89E-4612-922C-20633B642179}"/>
              </a:ext>
            </a:extLst>
          </p:cNvPr>
          <p:cNvSpPr txBox="1"/>
          <p:nvPr/>
        </p:nvSpPr>
        <p:spPr>
          <a:xfrm>
            <a:off x="309132" y="4505495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6" name="テキスト ボックス 68">
            <a:extLst>
              <a:ext uri="{FF2B5EF4-FFF2-40B4-BE49-F238E27FC236}">
                <a16:creationId xmlns:a16="http://schemas.microsoft.com/office/drawing/2014/main" id="{66D888A7-0C25-48B0-955B-01BD797049AD}"/>
              </a:ext>
            </a:extLst>
          </p:cNvPr>
          <p:cNvSpPr txBox="1"/>
          <p:nvPr/>
        </p:nvSpPr>
        <p:spPr>
          <a:xfrm>
            <a:off x="2391198" y="1763539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7" name="テキスト ボックス 68">
            <a:extLst>
              <a:ext uri="{FF2B5EF4-FFF2-40B4-BE49-F238E27FC236}">
                <a16:creationId xmlns:a16="http://schemas.microsoft.com/office/drawing/2014/main" id="{2B1EAD73-F594-4902-8D61-F1D5CBEFC42F}"/>
              </a:ext>
            </a:extLst>
          </p:cNvPr>
          <p:cNvSpPr txBox="1"/>
          <p:nvPr/>
        </p:nvSpPr>
        <p:spPr>
          <a:xfrm>
            <a:off x="5475175" y="2795165"/>
            <a:ext cx="2230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100+150+100</a:t>
            </a:r>
          </a:p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(VVF2.0-2C)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8" name="テキスト ボックス 68">
            <a:extLst>
              <a:ext uri="{FF2B5EF4-FFF2-40B4-BE49-F238E27FC236}">
                <a16:creationId xmlns:a16="http://schemas.microsoft.com/office/drawing/2014/main" id="{98AA7CE8-0032-4839-93FF-68C978A7C44C}"/>
              </a:ext>
            </a:extLst>
          </p:cNvPr>
          <p:cNvSpPr txBox="1"/>
          <p:nvPr/>
        </p:nvSpPr>
        <p:spPr>
          <a:xfrm>
            <a:off x="7630202" y="1275358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65261641-46DD-4901-9EAD-18B53ADB570C}"/>
              </a:ext>
            </a:extLst>
          </p:cNvPr>
          <p:cNvCxnSpPr>
            <a:cxnSpLocks/>
          </p:cNvCxnSpPr>
          <p:nvPr/>
        </p:nvCxnSpPr>
        <p:spPr>
          <a:xfrm flipH="1">
            <a:off x="7398456" y="1212321"/>
            <a:ext cx="1146025" cy="14069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462C6859-1459-4CBF-9622-9AE96D2907E3}"/>
              </a:ext>
            </a:extLst>
          </p:cNvPr>
          <p:cNvCxnSpPr>
            <a:cxnSpLocks/>
          </p:cNvCxnSpPr>
          <p:nvPr/>
        </p:nvCxnSpPr>
        <p:spPr>
          <a:xfrm flipH="1">
            <a:off x="7523816" y="4922010"/>
            <a:ext cx="1146025" cy="14069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68">
            <a:extLst>
              <a:ext uri="{FF2B5EF4-FFF2-40B4-BE49-F238E27FC236}">
                <a16:creationId xmlns:a16="http://schemas.microsoft.com/office/drawing/2014/main" id="{DB228C32-D804-47F6-95CF-FBB694EC7568}"/>
              </a:ext>
            </a:extLst>
          </p:cNvPr>
          <p:cNvSpPr txBox="1"/>
          <p:nvPr/>
        </p:nvSpPr>
        <p:spPr>
          <a:xfrm>
            <a:off x="8096710" y="3438468"/>
            <a:ext cx="1069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150</a:t>
            </a:r>
          </a:p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(E1.6)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2" name="テキスト ボックス 68">
            <a:extLst>
              <a:ext uri="{FF2B5EF4-FFF2-40B4-BE49-F238E27FC236}">
                <a16:creationId xmlns:a16="http://schemas.microsoft.com/office/drawing/2014/main" id="{90945481-CEA8-463C-9007-44B7BBEFB1A0}"/>
              </a:ext>
            </a:extLst>
          </p:cNvPr>
          <p:cNvSpPr txBox="1"/>
          <p:nvPr/>
        </p:nvSpPr>
        <p:spPr>
          <a:xfrm>
            <a:off x="4652860" y="3955004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100+150+20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3" name="テキスト ボックス 68">
            <a:extLst>
              <a:ext uri="{FF2B5EF4-FFF2-40B4-BE49-F238E27FC236}">
                <a16:creationId xmlns:a16="http://schemas.microsoft.com/office/drawing/2014/main" id="{F5F032AC-5CD7-4697-B4C0-91F140E5D495}"/>
              </a:ext>
            </a:extLst>
          </p:cNvPr>
          <p:cNvSpPr txBox="1"/>
          <p:nvPr/>
        </p:nvSpPr>
        <p:spPr>
          <a:xfrm>
            <a:off x="4423282" y="812011"/>
            <a:ext cx="2053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150+100</a:t>
            </a:r>
          </a:p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(VVF2.0-2C)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392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7486820" y="165819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+mn-ea"/>
              </a:rPr>
              <a:t>( )</a:t>
            </a:r>
            <a:endParaRPr kumimoji="1" lang="ja-JP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154496" y="536481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442621" y="1057369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442621" y="167808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520777" y="2859886"/>
            <a:ext cx="786798" cy="7518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383143" y="301609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8307575" y="28018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B1D18A8-ADE8-4666-AC22-1A9A0F21A721}"/>
              </a:ext>
            </a:extLst>
          </p:cNvPr>
          <p:cNvSpPr/>
          <p:nvPr/>
        </p:nvSpPr>
        <p:spPr>
          <a:xfrm>
            <a:off x="992942" y="3261258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378B7A9-7F3B-443B-BFD7-DABFDA262918}"/>
              </a:ext>
            </a:extLst>
          </p:cNvPr>
          <p:cNvSpPr txBox="1"/>
          <p:nvPr/>
        </p:nvSpPr>
        <p:spPr>
          <a:xfrm>
            <a:off x="346440" y="32428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FA457B3-B132-4E5B-9D27-38C7C21B1E01}"/>
              </a:ext>
            </a:extLst>
          </p:cNvPr>
          <p:cNvSpPr/>
          <p:nvPr/>
        </p:nvSpPr>
        <p:spPr>
          <a:xfrm>
            <a:off x="993484" y="4060826"/>
            <a:ext cx="516065" cy="843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E3AE1A2-55F8-4C2F-97B3-884A01D3C0F3}"/>
              </a:ext>
            </a:extLst>
          </p:cNvPr>
          <p:cNvSpPr/>
          <p:nvPr/>
        </p:nvSpPr>
        <p:spPr>
          <a:xfrm>
            <a:off x="992942" y="4885553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1BF7E4B7-A377-42BC-A8F3-ED7EE48E64AB}"/>
              </a:ext>
            </a:extLst>
          </p:cNvPr>
          <p:cNvSpPr/>
          <p:nvPr/>
        </p:nvSpPr>
        <p:spPr>
          <a:xfrm flipV="1">
            <a:off x="1151103" y="503222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701FE00-4D22-4888-95E3-770E1344EDFB}"/>
              </a:ext>
            </a:extLst>
          </p:cNvPr>
          <p:cNvSpPr/>
          <p:nvPr/>
        </p:nvSpPr>
        <p:spPr>
          <a:xfrm flipV="1">
            <a:off x="1151103" y="45657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9802DBE-B646-40DD-82E7-66231EF66698}"/>
              </a:ext>
            </a:extLst>
          </p:cNvPr>
          <p:cNvSpPr/>
          <p:nvPr/>
        </p:nvSpPr>
        <p:spPr>
          <a:xfrm flipV="1">
            <a:off x="1151103" y="41995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FBDD354D-4089-4F7E-BD90-7E07C475A3A2}"/>
              </a:ext>
            </a:extLst>
          </p:cNvPr>
          <p:cNvSpPr/>
          <p:nvPr/>
        </p:nvSpPr>
        <p:spPr>
          <a:xfrm flipV="1">
            <a:off x="1151103" y="3763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C3A7A33C-D2FC-48F6-8C92-65FB2BE81E0A}"/>
              </a:ext>
            </a:extLst>
          </p:cNvPr>
          <p:cNvSpPr/>
          <p:nvPr/>
        </p:nvSpPr>
        <p:spPr>
          <a:xfrm flipV="1">
            <a:off x="1143200" y="33914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A2ED036-902B-44A0-B324-5BEEABCBBD72}"/>
              </a:ext>
            </a:extLst>
          </p:cNvPr>
          <p:cNvSpPr txBox="1"/>
          <p:nvPr/>
        </p:nvSpPr>
        <p:spPr>
          <a:xfrm>
            <a:off x="332390" y="42854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EB70CF1-4319-4D95-9933-216F2FB1ED80}"/>
              </a:ext>
            </a:extLst>
          </p:cNvPr>
          <p:cNvSpPr txBox="1"/>
          <p:nvPr/>
        </p:nvSpPr>
        <p:spPr>
          <a:xfrm>
            <a:off x="339765" y="53280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6968390D-46C8-4D48-BAD0-785D8F2B2CEA}"/>
              </a:ext>
            </a:extLst>
          </p:cNvPr>
          <p:cNvSpPr/>
          <p:nvPr/>
        </p:nvSpPr>
        <p:spPr>
          <a:xfrm flipV="1">
            <a:off x="1089843" y="120460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2C832B-95BB-46F4-BC92-F212FD1BA8CA}"/>
              </a:ext>
            </a:extLst>
          </p:cNvPr>
          <p:cNvSpPr/>
          <p:nvPr/>
        </p:nvSpPr>
        <p:spPr>
          <a:xfrm flipV="1">
            <a:off x="1070115" y="183893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690E899-882F-434D-9DF0-53BD64B1A107}"/>
              </a:ext>
            </a:extLst>
          </p:cNvPr>
          <p:cNvSpPr/>
          <p:nvPr/>
        </p:nvSpPr>
        <p:spPr>
          <a:xfrm rot="5400000">
            <a:off x="5434196" y="5524280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96CABCB-5B09-438C-93FF-FFF030005C06}"/>
              </a:ext>
            </a:extLst>
          </p:cNvPr>
          <p:cNvSpPr txBox="1"/>
          <p:nvPr/>
        </p:nvSpPr>
        <p:spPr>
          <a:xfrm rot="16200000">
            <a:off x="5566700" y="5747981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68DA23-F100-4DEA-BF48-28B252CAE322}"/>
              </a:ext>
            </a:extLst>
          </p:cNvPr>
          <p:cNvSpPr txBox="1"/>
          <p:nvPr/>
        </p:nvSpPr>
        <p:spPr>
          <a:xfrm>
            <a:off x="5821497" y="64582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6DBA0C-C3E0-4717-A773-C5392AF72A42}"/>
              </a:ext>
            </a:extLst>
          </p:cNvPr>
          <p:cNvSpPr/>
          <p:nvPr/>
        </p:nvSpPr>
        <p:spPr>
          <a:xfrm>
            <a:off x="4194001" y="511018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682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588189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6378316" y="325626"/>
            <a:ext cx="76734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4492154" y="5063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3705356" y="207078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3813054" y="222352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695669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</p:cNvCxnSpPr>
          <p:nvPr/>
        </p:nvCxnSpPr>
        <p:spPr>
          <a:xfrm flipH="1" flipV="1">
            <a:off x="6562904" y="727889"/>
            <a:ext cx="431056" cy="18580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6947528" y="867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6386812" y="86723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6588189" y="161908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6877076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083321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7455676" y="569601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6508995" y="903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223944" y="24826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437146" y="218345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544844" y="219872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3720066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3827546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4008953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4215198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085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200</Words>
  <Application>Microsoft Office PowerPoint</Application>
  <PresentationFormat>ワイド画面</PresentationFormat>
  <Paragraphs>142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游ゴシック</vt:lpstr>
      <vt:lpstr>游ゴシック Light</vt:lpstr>
      <vt:lpstr>Arial</vt:lpstr>
      <vt:lpstr>Cambria Math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80</cp:revision>
  <dcterms:created xsi:type="dcterms:W3CDTF">2019-03-03T08:42:58Z</dcterms:created>
  <dcterms:modified xsi:type="dcterms:W3CDTF">2020-11-23T12:35:47Z</dcterms:modified>
</cp:coreProperties>
</file>