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5" r:id="rId3"/>
    <p:sldId id="336" r:id="rId4"/>
    <p:sldId id="337" r:id="rId5"/>
    <p:sldId id="338" r:id="rId6"/>
    <p:sldId id="339" r:id="rId7"/>
    <p:sldId id="323" r:id="rId8"/>
    <p:sldId id="303" r:id="rId9"/>
    <p:sldId id="321" r:id="rId10"/>
    <p:sldId id="32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766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20204" y="49155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651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82735" y="49327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1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5A682D9-E622-4C61-B90E-3029AEB08F2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3" y="5006341"/>
            <a:ext cx="280974" cy="3139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2A1C3A3-DC07-4A0C-9FA8-1127B606526F}"/>
              </a:ext>
            </a:extLst>
          </p:cNvPr>
          <p:cNvCxnSpPr>
            <a:cxnSpLocks/>
          </p:cNvCxnSpPr>
          <p:nvPr/>
        </p:nvCxnSpPr>
        <p:spPr>
          <a:xfrm flipH="1" flipV="1">
            <a:off x="4491027" y="5006341"/>
            <a:ext cx="349531" cy="31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34DB2C-DF0B-4790-A666-AD742573483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491027" y="4703208"/>
            <a:ext cx="142133" cy="291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84176C7-3414-4E31-BEE7-5F831D7ABF74}"/>
              </a:ext>
            </a:extLst>
          </p:cNvPr>
          <p:cNvCxnSpPr>
            <a:cxnSpLocks/>
          </p:cNvCxnSpPr>
          <p:nvPr/>
        </p:nvCxnSpPr>
        <p:spPr>
          <a:xfrm>
            <a:off x="4428037" y="4442855"/>
            <a:ext cx="195945" cy="2900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FC6B90-86FD-417C-9708-33C2716BCD5E}"/>
              </a:ext>
            </a:extLst>
          </p:cNvPr>
          <p:cNvCxnSpPr>
            <a:cxnSpLocks/>
          </p:cNvCxnSpPr>
          <p:nvPr/>
        </p:nvCxnSpPr>
        <p:spPr>
          <a:xfrm>
            <a:off x="4434530" y="767033"/>
            <a:ext cx="31900" cy="3713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AD509C-0CA6-4364-BECE-1E1E2977461A}"/>
              </a:ext>
            </a:extLst>
          </p:cNvPr>
          <p:cNvCxnSpPr>
            <a:cxnSpLocks/>
          </p:cNvCxnSpPr>
          <p:nvPr/>
        </p:nvCxnSpPr>
        <p:spPr>
          <a:xfrm flipH="1">
            <a:off x="4401844" y="2770887"/>
            <a:ext cx="3166039" cy="1562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1CB14FC5-3B4A-451E-A523-413C3DC93887}"/>
              </a:ext>
            </a:extLst>
          </p:cNvPr>
          <p:cNvSpPr/>
          <p:nvPr/>
        </p:nvSpPr>
        <p:spPr>
          <a:xfrm flipV="1">
            <a:off x="4342248" y="28217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1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5A682D9-E622-4C61-B90E-3029AEB08F2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3" y="5006341"/>
            <a:ext cx="280974" cy="3139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2A1C3A3-DC07-4A0C-9FA8-1127B606526F}"/>
              </a:ext>
            </a:extLst>
          </p:cNvPr>
          <p:cNvCxnSpPr>
            <a:cxnSpLocks/>
          </p:cNvCxnSpPr>
          <p:nvPr/>
        </p:nvCxnSpPr>
        <p:spPr>
          <a:xfrm flipH="1" flipV="1">
            <a:off x="4491027" y="5006341"/>
            <a:ext cx="349531" cy="31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34DB2C-DF0B-4790-A666-AD742573483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491027" y="4703208"/>
            <a:ext cx="142133" cy="291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84176C7-3414-4E31-BEE7-5F831D7ABF74}"/>
              </a:ext>
            </a:extLst>
          </p:cNvPr>
          <p:cNvCxnSpPr>
            <a:cxnSpLocks/>
          </p:cNvCxnSpPr>
          <p:nvPr/>
        </p:nvCxnSpPr>
        <p:spPr>
          <a:xfrm>
            <a:off x="4428037" y="4442855"/>
            <a:ext cx="195945" cy="29008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FC6B90-86FD-417C-9708-33C2716BCD5E}"/>
              </a:ext>
            </a:extLst>
          </p:cNvPr>
          <p:cNvCxnSpPr>
            <a:cxnSpLocks/>
          </p:cNvCxnSpPr>
          <p:nvPr/>
        </p:nvCxnSpPr>
        <p:spPr>
          <a:xfrm>
            <a:off x="4428037" y="712699"/>
            <a:ext cx="38393" cy="37681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AD509C-0CA6-4364-BECE-1E1E2977461A}"/>
              </a:ext>
            </a:extLst>
          </p:cNvPr>
          <p:cNvCxnSpPr>
            <a:cxnSpLocks/>
          </p:cNvCxnSpPr>
          <p:nvPr/>
        </p:nvCxnSpPr>
        <p:spPr>
          <a:xfrm flipH="1">
            <a:off x="4401844" y="2770887"/>
            <a:ext cx="3166039" cy="15623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1CB14FC5-3B4A-451E-A523-413C3DC93887}"/>
              </a:ext>
            </a:extLst>
          </p:cNvPr>
          <p:cNvSpPr/>
          <p:nvPr/>
        </p:nvSpPr>
        <p:spPr>
          <a:xfrm flipV="1">
            <a:off x="4342248" y="28217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A3A91D8-866B-4B30-944D-0B929ACA177D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192608A-34E0-40CA-8418-28BA885E6C16}"/>
              </a:ext>
            </a:extLst>
          </p:cNvPr>
          <p:cNvSpPr txBox="1"/>
          <p:nvPr/>
        </p:nvSpPr>
        <p:spPr>
          <a:xfrm>
            <a:off x="2624615" y="34706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0C34F14-6E8A-4014-9C98-3B60ECDC0FA9}"/>
              </a:ext>
            </a:extLst>
          </p:cNvPr>
          <p:cNvSpPr txBox="1"/>
          <p:nvPr/>
        </p:nvSpPr>
        <p:spPr>
          <a:xfrm>
            <a:off x="2297632" y="1677567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90EB8BC-BECE-4126-860A-D2685B43521D}"/>
              </a:ext>
            </a:extLst>
          </p:cNvPr>
          <p:cNvCxnSpPr>
            <a:cxnSpLocks/>
          </p:cNvCxnSpPr>
          <p:nvPr/>
        </p:nvCxnSpPr>
        <p:spPr>
          <a:xfrm flipH="1">
            <a:off x="5320093" y="2060266"/>
            <a:ext cx="391649" cy="325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9D82CD2-2683-4F72-95BA-370BDA591453}"/>
              </a:ext>
            </a:extLst>
          </p:cNvPr>
          <p:cNvCxnSpPr>
            <a:cxnSpLocks/>
          </p:cNvCxnSpPr>
          <p:nvPr/>
        </p:nvCxnSpPr>
        <p:spPr>
          <a:xfrm>
            <a:off x="3495377" y="2244938"/>
            <a:ext cx="784633" cy="437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7F67072-4A03-4BEB-A1BA-85D5521F2677}"/>
              </a:ext>
            </a:extLst>
          </p:cNvPr>
          <p:cNvCxnSpPr>
            <a:cxnSpLocks/>
          </p:cNvCxnSpPr>
          <p:nvPr/>
        </p:nvCxnSpPr>
        <p:spPr>
          <a:xfrm flipV="1">
            <a:off x="3558809" y="3004719"/>
            <a:ext cx="457143" cy="417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E853E69-E55D-4D09-8531-DA9F3765ED5B}"/>
              </a:ext>
            </a:extLst>
          </p:cNvPr>
          <p:cNvSpPr txBox="1"/>
          <p:nvPr/>
        </p:nvSpPr>
        <p:spPr>
          <a:xfrm>
            <a:off x="7447333" y="120146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9A7BF89-A869-4DF2-B590-54AEEF028165}"/>
              </a:ext>
            </a:extLst>
          </p:cNvPr>
          <p:cNvCxnSpPr>
            <a:cxnSpLocks/>
          </p:cNvCxnSpPr>
          <p:nvPr/>
        </p:nvCxnSpPr>
        <p:spPr>
          <a:xfrm flipH="1">
            <a:off x="7686080" y="1905157"/>
            <a:ext cx="391649" cy="325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6E0CFD3-9100-4980-84F3-6379760058BD}"/>
              </a:ext>
            </a:extLst>
          </p:cNvPr>
          <p:cNvSpPr txBox="1"/>
          <p:nvPr/>
        </p:nvSpPr>
        <p:spPr>
          <a:xfrm>
            <a:off x="5799896" y="5720471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EABAF6F-8263-4D70-BF0E-77FD4D1186A3}"/>
              </a:ext>
            </a:extLst>
          </p:cNvPr>
          <p:cNvCxnSpPr>
            <a:cxnSpLocks/>
          </p:cNvCxnSpPr>
          <p:nvPr/>
        </p:nvCxnSpPr>
        <p:spPr>
          <a:xfrm flipH="1">
            <a:off x="5406725" y="6230672"/>
            <a:ext cx="689275" cy="24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C29313-95FF-4DE9-9244-1A9137F67EDB}"/>
              </a:ext>
            </a:extLst>
          </p:cNvPr>
          <p:cNvSpPr txBox="1"/>
          <p:nvPr/>
        </p:nvSpPr>
        <p:spPr>
          <a:xfrm>
            <a:off x="5793916" y="57531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1DF9B63-C356-4A6D-A2F7-B4287D25AA4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5389404" y="806152"/>
            <a:ext cx="404512" cy="63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68">
            <a:extLst>
              <a:ext uri="{FF2B5EF4-FFF2-40B4-BE49-F238E27FC236}">
                <a16:creationId xmlns:a16="http://schemas.microsoft.com/office/drawing/2014/main" id="{65BED0B1-B358-4FAB-AA2D-95A92093335B}"/>
              </a:ext>
            </a:extLst>
          </p:cNvPr>
          <p:cNvSpPr txBox="1"/>
          <p:nvPr/>
        </p:nvSpPr>
        <p:spPr>
          <a:xfrm>
            <a:off x="841678" y="3204133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6" name="テキスト ボックス 68">
            <a:extLst>
              <a:ext uri="{FF2B5EF4-FFF2-40B4-BE49-F238E27FC236}">
                <a16:creationId xmlns:a16="http://schemas.microsoft.com/office/drawing/2014/main" id="{B47A4E15-AEDF-43C2-913B-7D43EB8641DB}"/>
              </a:ext>
            </a:extLst>
          </p:cNvPr>
          <p:cNvSpPr txBox="1"/>
          <p:nvPr/>
        </p:nvSpPr>
        <p:spPr>
          <a:xfrm>
            <a:off x="2261970" y="99762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7" name="テキスト ボックス 68">
            <a:extLst>
              <a:ext uri="{FF2B5EF4-FFF2-40B4-BE49-F238E27FC236}">
                <a16:creationId xmlns:a16="http://schemas.microsoft.com/office/drawing/2014/main" id="{AB627FFC-12AC-4FA3-A857-13227B9929E1}"/>
              </a:ext>
            </a:extLst>
          </p:cNvPr>
          <p:cNvSpPr txBox="1"/>
          <p:nvPr/>
        </p:nvSpPr>
        <p:spPr>
          <a:xfrm>
            <a:off x="5853397" y="301155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8" name="テキスト ボックス 68">
            <a:extLst>
              <a:ext uri="{FF2B5EF4-FFF2-40B4-BE49-F238E27FC236}">
                <a16:creationId xmlns:a16="http://schemas.microsoft.com/office/drawing/2014/main" id="{F926122E-231A-466B-8F43-0000B79455CA}"/>
              </a:ext>
            </a:extLst>
          </p:cNvPr>
          <p:cNvSpPr txBox="1"/>
          <p:nvPr/>
        </p:nvSpPr>
        <p:spPr>
          <a:xfrm>
            <a:off x="5293974" y="399319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74FC538-E42C-4B90-9006-C9C82421B6CB}"/>
              </a:ext>
            </a:extLst>
          </p:cNvPr>
          <p:cNvSpPr/>
          <p:nvPr/>
        </p:nvSpPr>
        <p:spPr>
          <a:xfrm>
            <a:off x="4609387" y="4865548"/>
            <a:ext cx="477250" cy="461666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3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5A682D9-E622-4C61-B90E-3029AEB08F2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3" y="5006341"/>
            <a:ext cx="280974" cy="3139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2A1C3A3-DC07-4A0C-9FA8-1127B606526F}"/>
              </a:ext>
            </a:extLst>
          </p:cNvPr>
          <p:cNvCxnSpPr>
            <a:cxnSpLocks/>
          </p:cNvCxnSpPr>
          <p:nvPr/>
        </p:nvCxnSpPr>
        <p:spPr>
          <a:xfrm flipH="1" flipV="1">
            <a:off x="4491027" y="5006341"/>
            <a:ext cx="349531" cy="31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34DB2C-DF0B-4790-A666-AD742573483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491027" y="4703208"/>
            <a:ext cx="142133" cy="291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84176C7-3414-4E31-BEE7-5F831D7ABF74}"/>
              </a:ext>
            </a:extLst>
          </p:cNvPr>
          <p:cNvCxnSpPr>
            <a:cxnSpLocks/>
          </p:cNvCxnSpPr>
          <p:nvPr/>
        </p:nvCxnSpPr>
        <p:spPr>
          <a:xfrm>
            <a:off x="4428037" y="4442855"/>
            <a:ext cx="195945" cy="29008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FC6B90-86FD-417C-9708-33C2716BCD5E}"/>
              </a:ext>
            </a:extLst>
          </p:cNvPr>
          <p:cNvCxnSpPr>
            <a:cxnSpLocks/>
          </p:cNvCxnSpPr>
          <p:nvPr/>
        </p:nvCxnSpPr>
        <p:spPr>
          <a:xfrm>
            <a:off x="4428037" y="712699"/>
            <a:ext cx="38393" cy="37681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AD509C-0CA6-4364-BECE-1E1E2977461A}"/>
              </a:ext>
            </a:extLst>
          </p:cNvPr>
          <p:cNvCxnSpPr>
            <a:cxnSpLocks/>
          </p:cNvCxnSpPr>
          <p:nvPr/>
        </p:nvCxnSpPr>
        <p:spPr>
          <a:xfrm flipH="1">
            <a:off x="4401844" y="2770887"/>
            <a:ext cx="3166039" cy="15623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1CB14FC5-3B4A-451E-A523-413C3DC93887}"/>
              </a:ext>
            </a:extLst>
          </p:cNvPr>
          <p:cNvSpPr/>
          <p:nvPr/>
        </p:nvSpPr>
        <p:spPr>
          <a:xfrm flipV="1">
            <a:off x="4342248" y="28217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A3A91D8-866B-4B30-944D-0B929ACA177D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192608A-34E0-40CA-8418-28BA885E6C16}"/>
              </a:ext>
            </a:extLst>
          </p:cNvPr>
          <p:cNvSpPr txBox="1"/>
          <p:nvPr/>
        </p:nvSpPr>
        <p:spPr>
          <a:xfrm>
            <a:off x="2624615" y="34706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0C34F14-6E8A-4014-9C98-3B60ECDC0FA9}"/>
              </a:ext>
            </a:extLst>
          </p:cNvPr>
          <p:cNvSpPr txBox="1"/>
          <p:nvPr/>
        </p:nvSpPr>
        <p:spPr>
          <a:xfrm>
            <a:off x="2297632" y="1677567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90EB8BC-BECE-4126-860A-D2685B43521D}"/>
              </a:ext>
            </a:extLst>
          </p:cNvPr>
          <p:cNvCxnSpPr>
            <a:cxnSpLocks/>
          </p:cNvCxnSpPr>
          <p:nvPr/>
        </p:nvCxnSpPr>
        <p:spPr>
          <a:xfrm flipH="1">
            <a:off x="5320093" y="2060266"/>
            <a:ext cx="391649" cy="325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9D82CD2-2683-4F72-95BA-370BDA591453}"/>
              </a:ext>
            </a:extLst>
          </p:cNvPr>
          <p:cNvCxnSpPr>
            <a:cxnSpLocks/>
          </p:cNvCxnSpPr>
          <p:nvPr/>
        </p:nvCxnSpPr>
        <p:spPr>
          <a:xfrm>
            <a:off x="3495377" y="2244938"/>
            <a:ext cx="784633" cy="437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7F67072-4A03-4BEB-A1BA-85D5521F2677}"/>
              </a:ext>
            </a:extLst>
          </p:cNvPr>
          <p:cNvCxnSpPr>
            <a:cxnSpLocks/>
          </p:cNvCxnSpPr>
          <p:nvPr/>
        </p:nvCxnSpPr>
        <p:spPr>
          <a:xfrm flipV="1">
            <a:off x="3558809" y="3004719"/>
            <a:ext cx="457143" cy="417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E853E69-E55D-4D09-8531-DA9F3765ED5B}"/>
              </a:ext>
            </a:extLst>
          </p:cNvPr>
          <p:cNvSpPr txBox="1"/>
          <p:nvPr/>
        </p:nvSpPr>
        <p:spPr>
          <a:xfrm>
            <a:off x="7447333" y="120146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9A7BF89-A869-4DF2-B590-54AEEF028165}"/>
              </a:ext>
            </a:extLst>
          </p:cNvPr>
          <p:cNvCxnSpPr>
            <a:cxnSpLocks/>
          </p:cNvCxnSpPr>
          <p:nvPr/>
        </p:nvCxnSpPr>
        <p:spPr>
          <a:xfrm flipH="1">
            <a:off x="7686080" y="1905157"/>
            <a:ext cx="391649" cy="325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6E0CFD3-9100-4980-84F3-6379760058BD}"/>
              </a:ext>
            </a:extLst>
          </p:cNvPr>
          <p:cNvSpPr txBox="1"/>
          <p:nvPr/>
        </p:nvSpPr>
        <p:spPr>
          <a:xfrm>
            <a:off x="5799896" y="5720471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EABAF6F-8263-4D70-BF0E-77FD4D1186A3}"/>
              </a:ext>
            </a:extLst>
          </p:cNvPr>
          <p:cNvCxnSpPr>
            <a:cxnSpLocks/>
          </p:cNvCxnSpPr>
          <p:nvPr/>
        </p:nvCxnSpPr>
        <p:spPr>
          <a:xfrm flipH="1">
            <a:off x="5406725" y="6230672"/>
            <a:ext cx="689275" cy="24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8C29313-95FF-4DE9-9244-1A9137F67EDB}"/>
              </a:ext>
            </a:extLst>
          </p:cNvPr>
          <p:cNvSpPr txBox="1"/>
          <p:nvPr/>
        </p:nvSpPr>
        <p:spPr>
          <a:xfrm>
            <a:off x="5793916" y="57531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接地側端子に白線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81DF9B63-C356-4A6D-A2F7-B4287D25AA4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5389404" y="806152"/>
            <a:ext cx="404512" cy="63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68">
            <a:extLst>
              <a:ext uri="{FF2B5EF4-FFF2-40B4-BE49-F238E27FC236}">
                <a16:creationId xmlns:a16="http://schemas.microsoft.com/office/drawing/2014/main" id="{65BED0B1-B358-4FAB-AA2D-95A92093335B}"/>
              </a:ext>
            </a:extLst>
          </p:cNvPr>
          <p:cNvSpPr txBox="1"/>
          <p:nvPr/>
        </p:nvSpPr>
        <p:spPr>
          <a:xfrm>
            <a:off x="841678" y="3204133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6" name="テキスト ボックス 68">
            <a:extLst>
              <a:ext uri="{FF2B5EF4-FFF2-40B4-BE49-F238E27FC236}">
                <a16:creationId xmlns:a16="http://schemas.microsoft.com/office/drawing/2014/main" id="{B47A4E15-AEDF-43C2-913B-7D43EB8641DB}"/>
              </a:ext>
            </a:extLst>
          </p:cNvPr>
          <p:cNvSpPr txBox="1"/>
          <p:nvPr/>
        </p:nvSpPr>
        <p:spPr>
          <a:xfrm>
            <a:off x="2261970" y="99762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7" name="テキスト ボックス 68">
            <a:extLst>
              <a:ext uri="{FF2B5EF4-FFF2-40B4-BE49-F238E27FC236}">
                <a16:creationId xmlns:a16="http://schemas.microsoft.com/office/drawing/2014/main" id="{AB627FFC-12AC-4FA3-A857-13227B9929E1}"/>
              </a:ext>
            </a:extLst>
          </p:cNvPr>
          <p:cNvSpPr txBox="1"/>
          <p:nvPr/>
        </p:nvSpPr>
        <p:spPr>
          <a:xfrm>
            <a:off x="5853397" y="301155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8" name="テキスト ボックス 68">
            <a:extLst>
              <a:ext uri="{FF2B5EF4-FFF2-40B4-BE49-F238E27FC236}">
                <a16:creationId xmlns:a16="http://schemas.microsoft.com/office/drawing/2014/main" id="{F926122E-231A-466B-8F43-0000B79455CA}"/>
              </a:ext>
            </a:extLst>
          </p:cNvPr>
          <p:cNvSpPr txBox="1"/>
          <p:nvPr/>
        </p:nvSpPr>
        <p:spPr>
          <a:xfrm>
            <a:off x="5293974" y="399319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74FC538-E42C-4B90-9006-C9C82421B6CB}"/>
              </a:ext>
            </a:extLst>
          </p:cNvPr>
          <p:cNvSpPr/>
          <p:nvPr/>
        </p:nvSpPr>
        <p:spPr>
          <a:xfrm>
            <a:off x="4609387" y="4865548"/>
            <a:ext cx="477250" cy="461666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94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207</Words>
  <Application>Microsoft Office PowerPoint</Application>
  <PresentationFormat>ワイド画面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96</cp:revision>
  <dcterms:created xsi:type="dcterms:W3CDTF">2019-03-03T08:42:58Z</dcterms:created>
  <dcterms:modified xsi:type="dcterms:W3CDTF">2020-11-23T12:43:23Z</dcterms:modified>
</cp:coreProperties>
</file>